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fe5193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fe5193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fe5193f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fe5193f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fe5193f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fe5193f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822824"/>
            <a:ext cx="5361300" cy="16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ZIP-Find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(Location based Restaurant Search and Recommendation System)</a:t>
            </a:r>
            <a:endParaRPr sz="4700"/>
          </a:p>
        </p:txBody>
      </p:sp>
      <p:sp>
        <p:nvSpPr>
          <p:cNvPr id="129" name="Google Shape;129;p13"/>
          <p:cNvSpPr txBox="1"/>
          <p:nvPr/>
        </p:nvSpPr>
        <p:spPr>
          <a:xfrm>
            <a:off x="6584525" y="4170950"/>
            <a:ext cx="220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Praveen Iyer (5549510111)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Sankalp Sharma (7672471024)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54300" y="22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25700" y="1698238"/>
            <a:ext cx="4215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ZIP-Find is a location based restaurant search and recommendation system.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KG will be used for searching nearby top rated restaurants and attractions along with recommending 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imilar restaurants around the attraction they are planning to visit.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875" y="459450"/>
            <a:ext cx="4168575" cy="43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55200" y="21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and Ontology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75" y="888025"/>
            <a:ext cx="7187451" cy="3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88850" y="262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93050" y="1131800"/>
            <a:ext cx="82140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be using SPARQL queries for extracting highly rated restaurants and nearby local attractions using pattern matching.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novel task because our system will be a one-stop platform that will link local attractions and restaurants in a single application.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use feature engineering for selecting the appropriate attributes to give fairly precise recommendations which is beyond the scope of this course.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evaluate our system we will use human expertise to verify the recommendation and search results.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