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64E4D-2B19-4DB8-B489-F5FE5596E973}" v="60" dt="2024-05-02T03:28:3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G S" userId="0ba2bc77-c447-498f-b484-90f0e795a6ea" providerId="ADAL" clId="{58F64E4D-2B19-4DB8-B489-F5FE5596E973}"/>
    <pc:docChg chg="undo custSel addSld modSld sldOrd modMainMaster">
      <pc:chgData name="Praveen Kumar  G S" userId="0ba2bc77-c447-498f-b484-90f0e795a6ea" providerId="ADAL" clId="{58F64E4D-2B19-4DB8-B489-F5FE5596E973}" dt="2024-05-02T11:04:07.765" v="1770" actId="20577"/>
      <pc:docMkLst>
        <pc:docMk/>
      </pc:docMkLst>
      <pc:sldChg chg="setBg">
        <pc:chgData name="Praveen Kumar  G S" userId="0ba2bc77-c447-498f-b484-90f0e795a6ea" providerId="ADAL" clId="{58F64E4D-2B19-4DB8-B489-F5FE5596E973}" dt="2024-05-02T01:17:59.165" v="24"/>
        <pc:sldMkLst>
          <pc:docMk/>
          <pc:sldMk cId="2131178381" sldId="256"/>
        </pc:sldMkLst>
      </pc:sldChg>
      <pc:sldChg chg="addSp delSp modSp add mod setBg">
        <pc:chgData name="Praveen Kumar  G S" userId="0ba2bc77-c447-498f-b484-90f0e795a6ea" providerId="ADAL" clId="{58F64E4D-2B19-4DB8-B489-F5FE5596E973}" dt="2024-05-02T01:18:01.647" v="25"/>
        <pc:sldMkLst>
          <pc:docMk/>
          <pc:sldMk cId="1652513268" sldId="258"/>
        </pc:sldMkLst>
        <pc:spChg chg="add mod">
          <ac:chgData name="Praveen Kumar  G S" userId="0ba2bc77-c447-498f-b484-90f0e795a6ea" providerId="ADAL" clId="{58F64E4D-2B19-4DB8-B489-F5FE5596E973}" dt="2024-05-02T01:16:21.296" v="4"/>
          <ac:spMkLst>
            <pc:docMk/>
            <pc:sldMk cId="1652513268" sldId="258"/>
            <ac:spMk id="2" creationId="{0CAD1B83-B851-5962-A0F3-52423745A0A7}"/>
          </ac:spMkLst>
        </pc:spChg>
        <pc:spChg chg="add mod">
          <ac:chgData name="Praveen Kumar  G S" userId="0ba2bc77-c447-498f-b484-90f0e795a6ea" providerId="ADAL" clId="{58F64E4D-2B19-4DB8-B489-F5FE5596E973}" dt="2024-05-02T01:16:21.296" v="4"/>
          <ac:spMkLst>
            <pc:docMk/>
            <pc:sldMk cId="1652513268" sldId="258"/>
            <ac:spMk id="3" creationId="{826741BF-E2B9-F0D3-1838-1D6E282E60E7}"/>
          </ac:spMkLst>
        </pc:spChg>
        <pc:spChg chg="add mod">
          <ac:chgData name="Praveen Kumar  G S" userId="0ba2bc77-c447-498f-b484-90f0e795a6ea" providerId="ADAL" clId="{58F64E4D-2B19-4DB8-B489-F5FE5596E973}" dt="2024-05-02T01:16:20.994" v="3"/>
          <ac:spMkLst>
            <pc:docMk/>
            <pc:sldMk cId="1652513268" sldId="258"/>
            <ac:spMk id="4" creationId="{30A0EE50-EC93-676D-A9F5-491F724E6645}"/>
          </ac:spMkLst>
        </pc:spChg>
        <pc:spChg chg="del mod">
          <ac:chgData name="Praveen Kumar  G S" userId="0ba2bc77-c447-498f-b484-90f0e795a6ea" providerId="ADAL" clId="{58F64E4D-2B19-4DB8-B489-F5FE5596E973}" dt="2024-05-02T01:16:27.890" v="7"/>
          <ac:spMkLst>
            <pc:docMk/>
            <pc:sldMk cId="1652513268" sldId="258"/>
            <ac:spMk id="5" creationId="{8CBB375D-103A-8EF3-FE5B-88AD9FA0A545}"/>
          </ac:spMkLst>
        </pc:spChg>
        <pc:spChg chg="del">
          <ac:chgData name="Praveen Kumar  G S" userId="0ba2bc77-c447-498f-b484-90f0e795a6ea" providerId="ADAL" clId="{58F64E4D-2B19-4DB8-B489-F5FE5596E973}" dt="2024-05-02T01:16:50.091" v="13" actId="478"/>
          <ac:spMkLst>
            <pc:docMk/>
            <pc:sldMk cId="1652513268" sldId="258"/>
            <ac:spMk id="6" creationId="{017273B5-7019-5F45-8109-655E40A384DA}"/>
          </ac:spMkLst>
        </pc:spChg>
        <pc:spChg chg="add mod">
          <ac:chgData name="Praveen Kumar  G S" userId="0ba2bc77-c447-498f-b484-90f0e795a6ea" providerId="ADAL" clId="{58F64E4D-2B19-4DB8-B489-F5FE5596E973}" dt="2024-05-02T01:16:20.994" v="3"/>
          <ac:spMkLst>
            <pc:docMk/>
            <pc:sldMk cId="1652513268" sldId="258"/>
            <ac:spMk id="7" creationId="{427EFE1A-F71C-DB56-8AE9-FC4080058827}"/>
          </ac:spMkLst>
        </pc:spChg>
        <pc:spChg chg="add del mod">
          <ac:chgData name="Praveen Kumar  G S" userId="0ba2bc77-c447-498f-b484-90f0e795a6ea" providerId="ADAL" clId="{58F64E4D-2B19-4DB8-B489-F5FE5596E973}" dt="2024-05-02T01:16:41.780" v="11"/>
          <ac:spMkLst>
            <pc:docMk/>
            <pc:sldMk cId="1652513268" sldId="258"/>
            <ac:spMk id="8" creationId="{CB88A838-29D3-8BE2-5F40-929E1C4AB910}"/>
          </ac:spMkLst>
        </pc:spChg>
        <pc:spChg chg="add mod">
          <ac:chgData name="Praveen Kumar  G S" userId="0ba2bc77-c447-498f-b484-90f0e795a6ea" providerId="ADAL" clId="{58F64E4D-2B19-4DB8-B489-F5FE5596E973}" dt="2024-05-02T01:17:27.572" v="20" actId="1076"/>
          <ac:spMkLst>
            <pc:docMk/>
            <pc:sldMk cId="1652513268" sldId="258"/>
            <ac:spMk id="9" creationId="{C22C89BC-2D12-550E-FCF8-784A82BCA7EE}"/>
          </ac:spMkLst>
        </pc:spChg>
        <pc:spChg chg="add del mod">
          <ac:chgData name="Praveen Kumar  G S" userId="0ba2bc77-c447-498f-b484-90f0e795a6ea" providerId="ADAL" clId="{58F64E4D-2B19-4DB8-B489-F5FE5596E973}" dt="2024-05-02T01:16:56.305" v="15" actId="478"/>
          <ac:spMkLst>
            <pc:docMk/>
            <pc:sldMk cId="1652513268" sldId="258"/>
            <ac:spMk id="10" creationId="{D2640779-040D-4FDA-7D40-F87DF5DE894E}"/>
          </ac:spMkLst>
        </pc:spChg>
      </pc:sldChg>
      <pc:sldChg chg="addSp delSp modSp add mod ord">
        <pc:chgData name="Praveen Kumar  G S" userId="0ba2bc77-c447-498f-b484-90f0e795a6ea" providerId="ADAL" clId="{58F64E4D-2B19-4DB8-B489-F5FE5596E973}" dt="2024-05-02T01:20:35.673" v="49"/>
        <pc:sldMkLst>
          <pc:docMk/>
          <pc:sldMk cId="1925561602" sldId="259"/>
        </pc:sldMkLst>
        <pc:spChg chg="add mod">
          <ac:chgData name="Praveen Kumar  G S" userId="0ba2bc77-c447-498f-b484-90f0e795a6ea" providerId="ADAL" clId="{58F64E4D-2B19-4DB8-B489-F5FE5596E973}" dt="2024-05-02T01:20:08.460" v="46" actId="6549"/>
          <ac:spMkLst>
            <pc:docMk/>
            <pc:sldMk cId="1925561602" sldId="259"/>
            <ac:spMk id="2" creationId="{EC9B5044-7E8C-77ED-D447-249A9EBEF4A8}"/>
          </ac:spMkLst>
        </pc:spChg>
        <pc:spChg chg="add">
          <ac:chgData name="Praveen Kumar  G S" userId="0ba2bc77-c447-498f-b484-90f0e795a6ea" providerId="ADAL" clId="{58F64E4D-2B19-4DB8-B489-F5FE5596E973}" dt="2024-05-02T01:19:10.608" v="32"/>
          <ac:spMkLst>
            <pc:docMk/>
            <pc:sldMk cId="1925561602" sldId="259"/>
            <ac:spMk id="3" creationId="{7E16DD9E-90A9-5096-C901-0DC5793D6229}"/>
          </ac:spMkLst>
        </pc:spChg>
        <pc:spChg chg="add">
          <ac:chgData name="Praveen Kumar  G S" userId="0ba2bc77-c447-498f-b484-90f0e795a6ea" providerId="ADAL" clId="{58F64E4D-2B19-4DB8-B489-F5FE5596E973}" dt="2024-05-02T01:19:10.608" v="32"/>
          <ac:spMkLst>
            <pc:docMk/>
            <pc:sldMk cId="1925561602" sldId="259"/>
            <ac:spMk id="4" creationId="{AB9683B5-B697-5388-B5D6-FD6BC49E3B8A}"/>
          </ac:spMkLst>
        </pc:spChg>
        <pc:spChg chg="add">
          <ac:chgData name="Praveen Kumar  G S" userId="0ba2bc77-c447-498f-b484-90f0e795a6ea" providerId="ADAL" clId="{58F64E4D-2B19-4DB8-B489-F5FE5596E973}" dt="2024-05-02T01:19:17.352" v="37"/>
          <ac:spMkLst>
            <pc:docMk/>
            <pc:sldMk cId="1925561602" sldId="259"/>
            <ac:spMk id="5" creationId="{ADF41C79-2C11-D823-F15D-C166E5CEAA33}"/>
          </ac:spMkLst>
        </pc:spChg>
        <pc:spChg chg="add">
          <ac:chgData name="Praveen Kumar  G S" userId="0ba2bc77-c447-498f-b484-90f0e795a6ea" providerId="ADAL" clId="{58F64E4D-2B19-4DB8-B489-F5FE5596E973}" dt="2024-05-02T01:19:17.352" v="37"/>
          <ac:spMkLst>
            <pc:docMk/>
            <pc:sldMk cId="1925561602" sldId="259"/>
            <ac:spMk id="6" creationId="{94859233-3094-4864-B7CF-F7A9C97E6E92}"/>
          </ac:spMkLst>
        </pc:spChg>
        <pc:spChg chg="del">
          <ac:chgData name="Praveen Kumar  G S" userId="0ba2bc77-c447-498f-b484-90f0e795a6ea" providerId="ADAL" clId="{58F64E4D-2B19-4DB8-B489-F5FE5596E973}" dt="2024-05-02T01:18:17.648" v="27" actId="21"/>
          <ac:spMkLst>
            <pc:docMk/>
            <pc:sldMk cId="1925561602" sldId="259"/>
            <ac:spMk id="9" creationId="{C22C89BC-2D12-550E-FCF8-784A82BCA7EE}"/>
          </ac:spMkLst>
        </pc:spChg>
      </pc:sldChg>
      <pc:sldChg chg="modSp add mod">
        <pc:chgData name="Praveen Kumar  G S" userId="0ba2bc77-c447-498f-b484-90f0e795a6ea" providerId="ADAL" clId="{58F64E4D-2B19-4DB8-B489-F5FE5596E973}" dt="2024-05-02T01:21:01.578" v="52" actId="255"/>
        <pc:sldMkLst>
          <pc:docMk/>
          <pc:sldMk cId="2095727627" sldId="260"/>
        </pc:sldMkLst>
        <pc:spChg chg="mod">
          <ac:chgData name="Praveen Kumar  G S" userId="0ba2bc77-c447-498f-b484-90f0e795a6ea" providerId="ADAL" clId="{58F64E4D-2B19-4DB8-B489-F5FE5596E973}" dt="2024-05-02T01:21:01.578" v="52" actId="255"/>
          <ac:spMkLst>
            <pc:docMk/>
            <pc:sldMk cId="2095727627" sldId="260"/>
            <ac:spMk id="9" creationId="{C22C89BC-2D12-550E-FCF8-784A82BCA7EE}"/>
          </ac:spMkLst>
        </pc:spChg>
      </pc:sldChg>
      <pc:sldChg chg="modSp add mod">
        <pc:chgData name="Praveen Kumar  G S" userId="0ba2bc77-c447-498f-b484-90f0e795a6ea" providerId="ADAL" clId="{58F64E4D-2B19-4DB8-B489-F5FE5596E973}" dt="2024-05-02T01:24:41.099" v="112" actId="255"/>
        <pc:sldMkLst>
          <pc:docMk/>
          <pc:sldMk cId="616520888" sldId="261"/>
        </pc:sldMkLst>
        <pc:spChg chg="mod">
          <ac:chgData name="Praveen Kumar  G S" userId="0ba2bc77-c447-498f-b484-90f0e795a6ea" providerId="ADAL" clId="{58F64E4D-2B19-4DB8-B489-F5FE5596E973}" dt="2024-05-02T01:24:41.099" v="112" actId="255"/>
          <ac:spMkLst>
            <pc:docMk/>
            <pc:sldMk cId="616520888" sldId="261"/>
            <ac:spMk id="9" creationId="{C22C89BC-2D12-550E-FCF8-784A82BCA7EE}"/>
          </ac:spMkLst>
        </pc:spChg>
      </pc:sldChg>
      <pc:sldChg chg="modSp add mod">
        <pc:chgData name="Praveen Kumar  G S" userId="0ba2bc77-c447-498f-b484-90f0e795a6ea" providerId="ADAL" clId="{58F64E4D-2B19-4DB8-B489-F5FE5596E973}" dt="2024-05-02T01:24:53.782" v="114" actId="255"/>
        <pc:sldMkLst>
          <pc:docMk/>
          <pc:sldMk cId="3154310025" sldId="262"/>
        </pc:sldMkLst>
        <pc:spChg chg="mod">
          <ac:chgData name="Praveen Kumar  G S" userId="0ba2bc77-c447-498f-b484-90f0e795a6ea" providerId="ADAL" clId="{58F64E4D-2B19-4DB8-B489-F5FE5596E973}" dt="2024-05-02T01:24:53.782" v="114" actId="255"/>
          <ac:spMkLst>
            <pc:docMk/>
            <pc:sldMk cId="3154310025" sldId="262"/>
            <ac:spMk id="9" creationId="{C22C89BC-2D12-550E-FCF8-784A82BCA7EE}"/>
          </ac:spMkLst>
        </pc:spChg>
      </pc:sldChg>
      <pc:sldChg chg="modSp add mod">
        <pc:chgData name="Praveen Kumar  G S" userId="0ba2bc77-c447-498f-b484-90f0e795a6ea" providerId="ADAL" clId="{58F64E4D-2B19-4DB8-B489-F5FE5596E973}" dt="2024-05-02T01:25:57.175" v="232" actId="20577"/>
        <pc:sldMkLst>
          <pc:docMk/>
          <pc:sldMk cId="2464065579" sldId="263"/>
        </pc:sldMkLst>
        <pc:spChg chg="mod">
          <ac:chgData name="Praveen Kumar  G S" userId="0ba2bc77-c447-498f-b484-90f0e795a6ea" providerId="ADAL" clId="{58F64E4D-2B19-4DB8-B489-F5FE5596E973}" dt="2024-05-02T01:25:57.175" v="232" actId="20577"/>
          <ac:spMkLst>
            <pc:docMk/>
            <pc:sldMk cId="2464065579" sldId="263"/>
            <ac:spMk id="9" creationId="{C22C89BC-2D12-550E-FCF8-784A82BCA7EE}"/>
          </ac:spMkLst>
        </pc:spChg>
      </pc:sldChg>
      <pc:sldChg chg="modSp add mod">
        <pc:chgData name="Praveen Kumar  G S" userId="0ba2bc77-c447-498f-b484-90f0e795a6ea" providerId="ADAL" clId="{58F64E4D-2B19-4DB8-B489-F5FE5596E973}" dt="2024-05-02T01:26:35.216" v="239" actId="1076"/>
        <pc:sldMkLst>
          <pc:docMk/>
          <pc:sldMk cId="3644337275" sldId="264"/>
        </pc:sldMkLst>
        <pc:spChg chg="mod">
          <ac:chgData name="Praveen Kumar  G S" userId="0ba2bc77-c447-498f-b484-90f0e795a6ea" providerId="ADAL" clId="{58F64E4D-2B19-4DB8-B489-F5FE5596E973}" dt="2024-05-02T01:26:35.216" v="239" actId="1076"/>
          <ac:spMkLst>
            <pc:docMk/>
            <pc:sldMk cId="3644337275" sldId="264"/>
            <ac:spMk id="9" creationId="{C22C89BC-2D12-550E-FCF8-784A82BCA7EE}"/>
          </ac:spMkLst>
        </pc:spChg>
      </pc:sldChg>
      <pc:sldChg chg="modSp add mod">
        <pc:chgData name="Praveen Kumar  G S" userId="0ba2bc77-c447-498f-b484-90f0e795a6ea" providerId="ADAL" clId="{58F64E4D-2B19-4DB8-B489-F5FE5596E973}" dt="2024-05-02T01:28:24.766" v="343" actId="1076"/>
        <pc:sldMkLst>
          <pc:docMk/>
          <pc:sldMk cId="4263534054" sldId="265"/>
        </pc:sldMkLst>
        <pc:spChg chg="mod">
          <ac:chgData name="Praveen Kumar  G S" userId="0ba2bc77-c447-498f-b484-90f0e795a6ea" providerId="ADAL" clId="{58F64E4D-2B19-4DB8-B489-F5FE5596E973}" dt="2024-05-02T01:28:19.454" v="342" actId="20577"/>
          <ac:spMkLst>
            <pc:docMk/>
            <pc:sldMk cId="4263534054" sldId="265"/>
            <ac:spMk id="9" creationId="{C22C89BC-2D12-550E-FCF8-784A82BCA7EE}"/>
          </ac:spMkLst>
        </pc:spChg>
        <pc:spChg chg="mod">
          <ac:chgData name="Praveen Kumar  G S" userId="0ba2bc77-c447-498f-b484-90f0e795a6ea" providerId="ADAL" clId="{58F64E4D-2B19-4DB8-B489-F5FE5596E973}" dt="2024-05-02T01:28:24.766" v="343" actId="1076"/>
          <ac:spMkLst>
            <pc:docMk/>
            <pc:sldMk cId="4263534054" sldId="265"/>
            <ac:spMk id="10" creationId="{D2640779-040D-4FDA-7D40-F87DF5DE894E}"/>
          </ac:spMkLst>
        </pc:spChg>
      </pc:sldChg>
      <pc:sldChg chg="modSp add mod">
        <pc:chgData name="Praveen Kumar  G S" userId="0ba2bc77-c447-498f-b484-90f0e795a6ea" providerId="ADAL" clId="{58F64E4D-2B19-4DB8-B489-F5FE5596E973}" dt="2024-05-02T01:29:25.587" v="389" actId="1076"/>
        <pc:sldMkLst>
          <pc:docMk/>
          <pc:sldMk cId="3748675166" sldId="266"/>
        </pc:sldMkLst>
        <pc:spChg chg="mod">
          <ac:chgData name="Praveen Kumar  G S" userId="0ba2bc77-c447-498f-b484-90f0e795a6ea" providerId="ADAL" clId="{58F64E4D-2B19-4DB8-B489-F5FE5596E973}" dt="2024-05-02T01:29:25.587" v="389" actId="1076"/>
          <ac:spMkLst>
            <pc:docMk/>
            <pc:sldMk cId="3748675166" sldId="266"/>
            <ac:spMk id="9" creationId="{C22C89BC-2D12-550E-FCF8-784A82BCA7EE}"/>
          </ac:spMkLst>
        </pc:spChg>
      </pc:sldChg>
      <pc:sldChg chg="modSp add mod">
        <pc:chgData name="Praveen Kumar  G S" userId="0ba2bc77-c447-498f-b484-90f0e795a6ea" providerId="ADAL" clId="{58F64E4D-2B19-4DB8-B489-F5FE5596E973}" dt="2024-05-02T01:30:59.074" v="411" actId="14100"/>
        <pc:sldMkLst>
          <pc:docMk/>
          <pc:sldMk cId="567148809" sldId="267"/>
        </pc:sldMkLst>
        <pc:spChg chg="mod">
          <ac:chgData name="Praveen Kumar  G S" userId="0ba2bc77-c447-498f-b484-90f0e795a6ea" providerId="ADAL" clId="{58F64E4D-2B19-4DB8-B489-F5FE5596E973}" dt="2024-05-02T01:30:59.074" v="411" actId="14100"/>
          <ac:spMkLst>
            <pc:docMk/>
            <pc:sldMk cId="567148809" sldId="267"/>
            <ac:spMk id="9" creationId="{C22C89BC-2D12-550E-FCF8-784A82BCA7EE}"/>
          </ac:spMkLst>
        </pc:spChg>
      </pc:sldChg>
      <pc:sldChg chg="modSp add mod">
        <pc:chgData name="Praveen Kumar  G S" userId="0ba2bc77-c447-498f-b484-90f0e795a6ea" providerId="ADAL" clId="{58F64E4D-2B19-4DB8-B489-F5FE5596E973}" dt="2024-05-02T01:31:49.481" v="421" actId="20577"/>
        <pc:sldMkLst>
          <pc:docMk/>
          <pc:sldMk cId="646363957" sldId="268"/>
        </pc:sldMkLst>
        <pc:spChg chg="mod">
          <ac:chgData name="Praveen Kumar  G S" userId="0ba2bc77-c447-498f-b484-90f0e795a6ea" providerId="ADAL" clId="{58F64E4D-2B19-4DB8-B489-F5FE5596E973}" dt="2024-05-02T01:31:49.481" v="421" actId="20577"/>
          <ac:spMkLst>
            <pc:docMk/>
            <pc:sldMk cId="646363957" sldId="268"/>
            <ac:spMk id="9" creationId="{C22C89BC-2D12-550E-FCF8-784A82BCA7EE}"/>
          </ac:spMkLst>
        </pc:spChg>
      </pc:sldChg>
      <pc:sldChg chg="modSp add mod">
        <pc:chgData name="Praveen Kumar  G S" userId="0ba2bc77-c447-498f-b484-90f0e795a6ea" providerId="ADAL" clId="{58F64E4D-2B19-4DB8-B489-F5FE5596E973}" dt="2024-05-02T01:33:36.270" v="431" actId="1076"/>
        <pc:sldMkLst>
          <pc:docMk/>
          <pc:sldMk cId="1694484785" sldId="269"/>
        </pc:sldMkLst>
        <pc:spChg chg="mod">
          <ac:chgData name="Praveen Kumar  G S" userId="0ba2bc77-c447-498f-b484-90f0e795a6ea" providerId="ADAL" clId="{58F64E4D-2B19-4DB8-B489-F5FE5596E973}" dt="2024-05-02T01:33:36.270" v="431" actId="1076"/>
          <ac:spMkLst>
            <pc:docMk/>
            <pc:sldMk cId="1694484785" sldId="269"/>
            <ac:spMk id="9" creationId="{C22C89BC-2D12-550E-FCF8-784A82BCA7EE}"/>
          </ac:spMkLst>
        </pc:spChg>
      </pc:sldChg>
      <pc:sldChg chg="addSp delSp modSp add mod">
        <pc:chgData name="Praveen Kumar  G S" userId="0ba2bc77-c447-498f-b484-90f0e795a6ea" providerId="ADAL" clId="{58F64E4D-2B19-4DB8-B489-F5FE5596E973}" dt="2024-05-02T01:35:17.092" v="450" actId="255"/>
        <pc:sldMkLst>
          <pc:docMk/>
          <pc:sldMk cId="1856257032" sldId="270"/>
        </pc:sldMkLst>
        <pc:spChg chg="add mod">
          <ac:chgData name="Praveen Kumar  G S" userId="0ba2bc77-c447-498f-b484-90f0e795a6ea" providerId="ADAL" clId="{58F64E4D-2B19-4DB8-B489-F5FE5596E973}" dt="2024-05-02T01:35:17.092" v="450" actId="255"/>
          <ac:spMkLst>
            <pc:docMk/>
            <pc:sldMk cId="1856257032" sldId="270"/>
            <ac:spMk id="2" creationId="{728D9C09-CF26-3BEE-D185-5364BD4E65D0}"/>
          </ac:spMkLst>
        </pc:spChg>
        <pc:spChg chg="del mod">
          <ac:chgData name="Praveen Kumar  G S" userId="0ba2bc77-c447-498f-b484-90f0e795a6ea" providerId="ADAL" clId="{58F64E4D-2B19-4DB8-B489-F5FE5596E973}" dt="2024-05-02T01:34:15.859" v="435"/>
          <ac:spMkLst>
            <pc:docMk/>
            <pc:sldMk cId="1856257032" sldId="270"/>
            <ac:spMk id="9" creationId="{C22C89BC-2D12-550E-FCF8-784A82BCA7EE}"/>
          </ac:spMkLst>
        </pc:spChg>
      </pc:sldChg>
      <pc:sldChg chg="modSp add mod">
        <pc:chgData name="Praveen Kumar  G S" userId="0ba2bc77-c447-498f-b484-90f0e795a6ea" providerId="ADAL" clId="{58F64E4D-2B19-4DB8-B489-F5FE5596E973}" dt="2024-05-02T01:36:02.762" v="467" actId="1076"/>
        <pc:sldMkLst>
          <pc:docMk/>
          <pc:sldMk cId="1569573341" sldId="271"/>
        </pc:sldMkLst>
        <pc:spChg chg="mod">
          <ac:chgData name="Praveen Kumar  G S" userId="0ba2bc77-c447-498f-b484-90f0e795a6ea" providerId="ADAL" clId="{58F64E4D-2B19-4DB8-B489-F5FE5596E973}" dt="2024-05-02T01:36:02.762" v="467" actId="1076"/>
          <ac:spMkLst>
            <pc:docMk/>
            <pc:sldMk cId="1569573341" sldId="271"/>
            <ac:spMk id="2" creationId="{728D9C09-CF26-3BEE-D185-5364BD4E65D0}"/>
          </ac:spMkLst>
        </pc:spChg>
      </pc:sldChg>
      <pc:sldChg chg="modSp add mod">
        <pc:chgData name="Praveen Kumar  G S" userId="0ba2bc77-c447-498f-b484-90f0e795a6ea" providerId="ADAL" clId="{58F64E4D-2B19-4DB8-B489-F5FE5596E973}" dt="2024-05-02T01:38:52.363" v="478" actId="113"/>
        <pc:sldMkLst>
          <pc:docMk/>
          <pc:sldMk cId="3448924669" sldId="272"/>
        </pc:sldMkLst>
        <pc:spChg chg="mod">
          <ac:chgData name="Praveen Kumar  G S" userId="0ba2bc77-c447-498f-b484-90f0e795a6ea" providerId="ADAL" clId="{58F64E4D-2B19-4DB8-B489-F5FE5596E973}" dt="2024-05-02T01:38:52.363" v="478" actId="113"/>
          <ac:spMkLst>
            <pc:docMk/>
            <pc:sldMk cId="3448924669" sldId="272"/>
            <ac:spMk id="2" creationId="{728D9C09-CF26-3BEE-D185-5364BD4E65D0}"/>
          </ac:spMkLst>
        </pc:spChg>
      </pc:sldChg>
      <pc:sldChg chg="addSp delSp modSp add mod">
        <pc:chgData name="Praveen Kumar  G S" userId="0ba2bc77-c447-498f-b484-90f0e795a6ea" providerId="ADAL" clId="{58F64E4D-2B19-4DB8-B489-F5FE5596E973}" dt="2024-05-02T01:40:57.699" v="509" actId="1076"/>
        <pc:sldMkLst>
          <pc:docMk/>
          <pc:sldMk cId="254912305" sldId="273"/>
        </pc:sldMkLst>
        <pc:spChg chg="del mod">
          <ac:chgData name="Praveen Kumar  G S" userId="0ba2bc77-c447-498f-b484-90f0e795a6ea" providerId="ADAL" clId="{58F64E4D-2B19-4DB8-B489-F5FE5596E973}" dt="2024-05-02T01:39:27.843" v="483" actId="21"/>
          <ac:spMkLst>
            <pc:docMk/>
            <pc:sldMk cId="254912305" sldId="273"/>
            <ac:spMk id="2" creationId="{728D9C09-CF26-3BEE-D185-5364BD4E65D0}"/>
          </ac:spMkLst>
        </pc:spChg>
        <pc:spChg chg="add del mod">
          <ac:chgData name="Praveen Kumar  G S" userId="0ba2bc77-c447-498f-b484-90f0e795a6ea" providerId="ADAL" clId="{58F64E4D-2B19-4DB8-B489-F5FE5596E973}" dt="2024-05-02T01:39:37.150" v="487"/>
          <ac:spMkLst>
            <pc:docMk/>
            <pc:sldMk cId="254912305" sldId="273"/>
            <ac:spMk id="3" creationId="{7649B16E-D34B-905D-4783-021948A38ECD}"/>
          </ac:spMkLst>
        </pc:spChg>
        <pc:spChg chg="add mod">
          <ac:chgData name="Praveen Kumar  G S" userId="0ba2bc77-c447-498f-b484-90f0e795a6ea" providerId="ADAL" clId="{58F64E4D-2B19-4DB8-B489-F5FE5596E973}" dt="2024-05-02T01:39:35.714" v="485"/>
          <ac:spMkLst>
            <pc:docMk/>
            <pc:sldMk cId="254912305" sldId="273"/>
            <ac:spMk id="4" creationId="{728D9C09-CF26-3BEE-D185-5364BD4E65D0}"/>
          </ac:spMkLst>
        </pc:spChg>
        <pc:spChg chg="add del mod">
          <ac:chgData name="Praveen Kumar  G S" userId="0ba2bc77-c447-498f-b484-90f0e795a6ea" providerId="ADAL" clId="{58F64E4D-2B19-4DB8-B489-F5FE5596E973}" dt="2024-05-02T01:39:55.963" v="491" actId="21"/>
          <ac:spMkLst>
            <pc:docMk/>
            <pc:sldMk cId="254912305" sldId="273"/>
            <ac:spMk id="5" creationId="{42C0306B-A090-9C55-AAD1-686F7B1C20B9}"/>
          </ac:spMkLst>
        </pc:spChg>
        <pc:spChg chg="add del mod">
          <ac:chgData name="Praveen Kumar  G S" userId="0ba2bc77-c447-498f-b484-90f0e795a6ea" providerId="ADAL" clId="{58F64E4D-2B19-4DB8-B489-F5FE5596E973}" dt="2024-05-02T01:40:17.033" v="497"/>
          <ac:spMkLst>
            <pc:docMk/>
            <pc:sldMk cId="254912305" sldId="273"/>
            <ac:spMk id="6" creationId="{4CC8B0AF-E886-3D80-BB79-2A5A2AF69EED}"/>
          </ac:spMkLst>
        </pc:spChg>
        <pc:spChg chg="add mod">
          <ac:chgData name="Praveen Kumar  G S" userId="0ba2bc77-c447-498f-b484-90f0e795a6ea" providerId="ADAL" clId="{58F64E4D-2B19-4DB8-B489-F5FE5596E973}" dt="2024-05-02T01:40:09.735" v="494" actId="1076"/>
          <ac:spMkLst>
            <pc:docMk/>
            <pc:sldMk cId="254912305" sldId="273"/>
            <ac:spMk id="7" creationId="{42C0306B-A090-9C55-AAD1-686F7B1C20B9}"/>
          </ac:spMkLst>
        </pc:spChg>
        <pc:spChg chg="add mod">
          <ac:chgData name="Praveen Kumar  G S" userId="0ba2bc77-c447-498f-b484-90f0e795a6ea" providerId="ADAL" clId="{58F64E4D-2B19-4DB8-B489-F5FE5596E973}" dt="2024-05-02T01:40:57.699" v="509" actId="1076"/>
          <ac:spMkLst>
            <pc:docMk/>
            <pc:sldMk cId="254912305" sldId="273"/>
            <ac:spMk id="8" creationId="{1F643969-A51F-4387-7A76-4BBF7E21DB90}"/>
          </ac:spMkLst>
        </pc:spChg>
        <pc:spChg chg="del">
          <ac:chgData name="Praveen Kumar  G S" userId="0ba2bc77-c447-498f-b484-90f0e795a6ea" providerId="ADAL" clId="{58F64E4D-2B19-4DB8-B489-F5FE5596E973}" dt="2024-05-02T01:40:16.976" v="495" actId="21"/>
          <ac:spMkLst>
            <pc:docMk/>
            <pc:sldMk cId="254912305" sldId="273"/>
            <ac:spMk id="10" creationId="{D2640779-040D-4FDA-7D40-F87DF5DE894E}"/>
          </ac:spMkLst>
        </pc:spChg>
      </pc:sldChg>
      <pc:sldChg chg="modSp add mod">
        <pc:chgData name="Praveen Kumar  G S" userId="0ba2bc77-c447-498f-b484-90f0e795a6ea" providerId="ADAL" clId="{58F64E4D-2B19-4DB8-B489-F5FE5596E973}" dt="2024-05-02T01:42:08.438" v="547" actId="403"/>
        <pc:sldMkLst>
          <pc:docMk/>
          <pc:sldMk cId="3994518474" sldId="274"/>
        </pc:sldMkLst>
        <pc:spChg chg="mod">
          <ac:chgData name="Praveen Kumar  G S" userId="0ba2bc77-c447-498f-b484-90f0e795a6ea" providerId="ADAL" clId="{58F64E4D-2B19-4DB8-B489-F5FE5596E973}" dt="2024-05-02T01:42:08.438" v="547" actId="403"/>
          <ac:spMkLst>
            <pc:docMk/>
            <pc:sldMk cId="3994518474" sldId="274"/>
            <ac:spMk id="8" creationId="{1F643969-A51F-4387-7A76-4BBF7E21DB90}"/>
          </ac:spMkLst>
        </pc:spChg>
      </pc:sldChg>
      <pc:sldChg chg="addSp delSp modSp add mod">
        <pc:chgData name="Praveen Kumar  G S" userId="0ba2bc77-c447-498f-b484-90f0e795a6ea" providerId="ADAL" clId="{58F64E4D-2B19-4DB8-B489-F5FE5596E973}" dt="2024-05-02T01:44:12.340" v="565" actId="20577"/>
        <pc:sldMkLst>
          <pc:docMk/>
          <pc:sldMk cId="3489288085" sldId="275"/>
        </pc:sldMkLst>
        <pc:spChg chg="add mod">
          <ac:chgData name="Praveen Kumar  G S" userId="0ba2bc77-c447-498f-b484-90f0e795a6ea" providerId="ADAL" clId="{58F64E4D-2B19-4DB8-B489-F5FE5596E973}" dt="2024-05-02T01:44:12.340" v="565" actId="20577"/>
          <ac:spMkLst>
            <pc:docMk/>
            <pc:sldMk cId="3489288085" sldId="275"/>
            <ac:spMk id="2" creationId="{E7B64BC4-757F-AB2C-C053-0953A81E913C}"/>
          </ac:spMkLst>
        </pc:spChg>
        <pc:spChg chg="del mod">
          <ac:chgData name="Praveen Kumar  G S" userId="0ba2bc77-c447-498f-b484-90f0e795a6ea" providerId="ADAL" clId="{58F64E4D-2B19-4DB8-B489-F5FE5596E973}" dt="2024-05-02T01:43:24.442" v="554"/>
          <ac:spMkLst>
            <pc:docMk/>
            <pc:sldMk cId="3489288085" sldId="275"/>
            <ac:spMk id="8" creationId="{1F643969-A51F-4387-7A76-4BBF7E21DB90}"/>
          </ac:spMkLst>
        </pc:spChg>
      </pc:sldChg>
      <pc:sldChg chg="modSp add mod">
        <pc:chgData name="Praveen Kumar  G S" userId="0ba2bc77-c447-498f-b484-90f0e795a6ea" providerId="ADAL" clId="{58F64E4D-2B19-4DB8-B489-F5FE5596E973}" dt="2024-05-02T01:45:51.299" v="596" actId="1076"/>
        <pc:sldMkLst>
          <pc:docMk/>
          <pc:sldMk cId="3935064881" sldId="276"/>
        </pc:sldMkLst>
        <pc:spChg chg="mod">
          <ac:chgData name="Praveen Kumar  G S" userId="0ba2bc77-c447-498f-b484-90f0e795a6ea" providerId="ADAL" clId="{58F64E4D-2B19-4DB8-B489-F5FE5596E973}" dt="2024-05-02T01:45:51.299" v="596" actId="1076"/>
          <ac:spMkLst>
            <pc:docMk/>
            <pc:sldMk cId="3935064881" sldId="276"/>
            <ac:spMk id="2" creationId="{E7B64BC4-757F-AB2C-C053-0953A81E913C}"/>
          </ac:spMkLst>
        </pc:spChg>
      </pc:sldChg>
      <pc:sldChg chg="modSp add mod">
        <pc:chgData name="Praveen Kumar  G S" userId="0ba2bc77-c447-498f-b484-90f0e795a6ea" providerId="ADAL" clId="{58F64E4D-2B19-4DB8-B489-F5FE5596E973}" dt="2024-05-02T01:46:50.980" v="608" actId="403"/>
        <pc:sldMkLst>
          <pc:docMk/>
          <pc:sldMk cId="1952907149" sldId="277"/>
        </pc:sldMkLst>
        <pc:spChg chg="mod">
          <ac:chgData name="Praveen Kumar  G S" userId="0ba2bc77-c447-498f-b484-90f0e795a6ea" providerId="ADAL" clId="{58F64E4D-2B19-4DB8-B489-F5FE5596E973}" dt="2024-05-02T01:46:50.980" v="608" actId="403"/>
          <ac:spMkLst>
            <pc:docMk/>
            <pc:sldMk cId="1952907149" sldId="277"/>
            <ac:spMk id="2" creationId="{E7B64BC4-757F-AB2C-C053-0953A81E913C}"/>
          </ac:spMkLst>
        </pc:spChg>
      </pc:sldChg>
      <pc:sldChg chg="addSp delSp modSp add mod">
        <pc:chgData name="Praveen Kumar  G S" userId="0ba2bc77-c447-498f-b484-90f0e795a6ea" providerId="ADAL" clId="{58F64E4D-2B19-4DB8-B489-F5FE5596E973}" dt="2024-05-02T01:48:23.007" v="634" actId="20577"/>
        <pc:sldMkLst>
          <pc:docMk/>
          <pc:sldMk cId="2074028029" sldId="278"/>
        </pc:sldMkLst>
        <pc:spChg chg="add del mod">
          <ac:chgData name="Praveen Kumar  G S" userId="0ba2bc77-c447-498f-b484-90f0e795a6ea" providerId="ADAL" clId="{58F64E4D-2B19-4DB8-B489-F5FE5596E973}" dt="2024-05-02T01:47:38.119" v="618" actId="47"/>
          <ac:spMkLst>
            <pc:docMk/>
            <pc:sldMk cId="2074028029" sldId="278"/>
            <ac:spMk id="2" creationId="{E7B64BC4-757F-AB2C-C053-0953A81E913C}"/>
          </ac:spMkLst>
        </pc:spChg>
        <pc:spChg chg="mod">
          <ac:chgData name="Praveen Kumar  G S" userId="0ba2bc77-c447-498f-b484-90f0e795a6ea" providerId="ADAL" clId="{58F64E4D-2B19-4DB8-B489-F5FE5596E973}" dt="2024-05-02T01:48:23.007" v="634" actId="20577"/>
          <ac:spMkLst>
            <pc:docMk/>
            <pc:sldMk cId="2074028029" sldId="278"/>
            <ac:spMk id="4" creationId="{728D9C09-CF26-3BEE-D185-5364BD4E65D0}"/>
          </ac:spMkLst>
        </pc:spChg>
        <pc:spChg chg="mod">
          <ac:chgData name="Praveen Kumar  G S" userId="0ba2bc77-c447-498f-b484-90f0e795a6ea" providerId="ADAL" clId="{58F64E4D-2B19-4DB8-B489-F5FE5596E973}" dt="2024-05-02T01:47:45.738" v="619" actId="255"/>
          <ac:spMkLst>
            <pc:docMk/>
            <pc:sldMk cId="2074028029" sldId="278"/>
            <ac:spMk id="7" creationId="{42C0306B-A090-9C55-AAD1-686F7B1C20B9}"/>
          </ac:spMkLst>
        </pc:spChg>
      </pc:sldChg>
      <pc:sldChg chg="modSp add mod">
        <pc:chgData name="Praveen Kumar  G S" userId="0ba2bc77-c447-498f-b484-90f0e795a6ea" providerId="ADAL" clId="{58F64E4D-2B19-4DB8-B489-F5FE5596E973}" dt="2024-05-02T01:49:36.907" v="651" actId="14100"/>
        <pc:sldMkLst>
          <pc:docMk/>
          <pc:sldMk cId="754728385" sldId="279"/>
        </pc:sldMkLst>
        <pc:spChg chg="mod">
          <ac:chgData name="Praveen Kumar  G S" userId="0ba2bc77-c447-498f-b484-90f0e795a6ea" providerId="ADAL" clId="{58F64E4D-2B19-4DB8-B489-F5FE5596E973}" dt="2024-05-02T01:49:36.907" v="651" actId="14100"/>
          <ac:spMkLst>
            <pc:docMk/>
            <pc:sldMk cId="754728385" sldId="279"/>
            <ac:spMk id="4" creationId="{728D9C09-CF26-3BEE-D185-5364BD4E65D0}"/>
          </ac:spMkLst>
        </pc:spChg>
      </pc:sldChg>
      <pc:sldChg chg="modSp add mod">
        <pc:chgData name="Praveen Kumar  G S" userId="0ba2bc77-c447-498f-b484-90f0e795a6ea" providerId="ADAL" clId="{58F64E4D-2B19-4DB8-B489-F5FE5596E973}" dt="2024-05-02T01:50:31.224" v="670" actId="1076"/>
        <pc:sldMkLst>
          <pc:docMk/>
          <pc:sldMk cId="2291427194" sldId="280"/>
        </pc:sldMkLst>
        <pc:spChg chg="mod">
          <ac:chgData name="Praveen Kumar  G S" userId="0ba2bc77-c447-498f-b484-90f0e795a6ea" providerId="ADAL" clId="{58F64E4D-2B19-4DB8-B489-F5FE5596E973}" dt="2024-05-02T01:50:31.224" v="670" actId="1076"/>
          <ac:spMkLst>
            <pc:docMk/>
            <pc:sldMk cId="2291427194" sldId="280"/>
            <ac:spMk id="4" creationId="{728D9C09-CF26-3BEE-D185-5364BD4E65D0}"/>
          </ac:spMkLst>
        </pc:spChg>
      </pc:sldChg>
      <pc:sldChg chg="add">
        <pc:chgData name="Praveen Kumar  G S" userId="0ba2bc77-c447-498f-b484-90f0e795a6ea" providerId="ADAL" clId="{58F64E4D-2B19-4DB8-B489-F5FE5596E973}" dt="2024-05-02T01:50:59.071" v="671" actId="2890"/>
        <pc:sldMkLst>
          <pc:docMk/>
          <pc:sldMk cId="1300212841" sldId="281"/>
        </pc:sldMkLst>
      </pc:sldChg>
      <pc:sldChg chg="modSp add mod">
        <pc:chgData name="Praveen Kumar  G S" userId="0ba2bc77-c447-498f-b484-90f0e795a6ea" providerId="ADAL" clId="{58F64E4D-2B19-4DB8-B489-F5FE5596E973}" dt="2024-05-02T01:54:51.831" v="727" actId="1076"/>
        <pc:sldMkLst>
          <pc:docMk/>
          <pc:sldMk cId="1592100010" sldId="282"/>
        </pc:sldMkLst>
        <pc:spChg chg="mod">
          <ac:chgData name="Praveen Kumar  G S" userId="0ba2bc77-c447-498f-b484-90f0e795a6ea" providerId="ADAL" clId="{58F64E4D-2B19-4DB8-B489-F5FE5596E973}" dt="2024-05-02T01:53:44.454" v="715" actId="1076"/>
          <ac:spMkLst>
            <pc:docMk/>
            <pc:sldMk cId="1592100010" sldId="282"/>
            <ac:spMk id="2" creationId="{E7B64BC4-757F-AB2C-C053-0953A81E913C}"/>
          </ac:spMkLst>
        </pc:spChg>
        <pc:spChg chg="mod">
          <ac:chgData name="Praveen Kumar  G S" userId="0ba2bc77-c447-498f-b484-90f0e795a6ea" providerId="ADAL" clId="{58F64E4D-2B19-4DB8-B489-F5FE5596E973}" dt="2024-05-02T01:54:51.831" v="727" actId="1076"/>
          <ac:spMkLst>
            <pc:docMk/>
            <pc:sldMk cId="1592100010" sldId="282"/>
            <ac:spMk id="4" creationId="{728D9C09-CF26-3BEE-D185-5364BD4E65D0}"/>
          </ac:spMkLst>
        </pc:spChg>
        <pc:spChg chg="mod">
          <ac:chgData name="Praveen Kumar  G S" userId="0ba2bc77-c447-498f-b484-90f0e795a6ea" providerId="ADAL" clId="{58F64E4D-2B19-4DB8-B489-F5FE5596E973}" dt="2024-05-02T01:53:38.734" v="712" actId="1076"/>
          <ac:spMkLst>
            <pc:docMk/>
            <pc:sldMk cId="1592100010" sldId="282"/>
            <ac:spMk id="7" creationId="{42C0306B-A090-9C55-AAD1-686F7B1C20B9}"/>
          </ac:spMkLst>
        </pc:spChg>
      </pc:sldChg>
      <pc:sldChg chg="modSp add mod">
        <pc:chgData name="Praveen Kumar  G S" userId="0ba2bc77-c447-498f-b484-90f0e795a6ea" providerId="ADAL" clId="{58F64E4D-2B19-4DB8-B489-F5FE5596E973}" dt="2024-05-02T01:56:20.804" v="754" actId="1076"/>
        <pc:sldMkLst>
          <pc:docMk/>
          <pc:sldMk cId="3743064189" sldId="283"/>
        </pc:sldMkLst>
        <pc:spChg chg="mod">
          <ac:chgData name="Praveen Kumar  G S" userId="0ba2bc77-c447-498f-b484-90f0e795a6ea" providerId="ADAL" clId="{58F64E4D-2B19-4DB8-B489-F5FE5596E973}" dt="2024-05-02T01:54:33.294" v="724" actId="1076"/>
          <ac:spMkLst>
            <pc:docMk/>
            <pc:sldMk cId="3743064189" sldId="283"/>
            <ac:spMk id="2" creationId="{E7B64BC4-757F-AB2C-C053-0953A81E913C}"/>
          </ac:spMkLst>
        </pc:spChg>
        <pc:spChg chg="mod">
          <ac:chgData name="Praveen Kumar  G S" userId="0ba2bc77-c447-498f-b484-90f0e795a6ea" providerId="ADAL" clId="{58F64E4D-2B19-4DB8-B489-F5FE5596E973}" dt="2024-05-02T01:56:20.804" v="754" actId="1076"/>
          <ac:spMkLst>
            <pc:docMk/>
            <pc:sldMk cId="3743064189" sldId="283"/>
            <ac:spMk id="4" creationId="{728D9C09-CF26-3BEE-D185-5364BD4E65D0}"/>
          </ac:spMkLst>
        </pc:spChg>
        <pc:spChg chg="mod">
          <ac:chgData name="Praveen Kumar  G S" userId="0ba2bc77-c447-498f-b484-90f0e795a6ea" providerId="ADAL" clId="{58F64E4D-2B19-4DB8-B489-F5FE5596E973}" dt="2024-05-02T01:54:35.747" v="725" actId="1076"/>
          <ac:spMkLst>
            <pc:docMk/>
            <pc:sldMk cId="3743064189" sldId="283"/>
            <ac:spMk id="7" creationId="{42C0306B-A090-9C55-AAD1-686F7B1C20B9}"/>
          </ac:spMkLst>
        </pc:spChg>
      </pc:sldChg>
      <pc:sldChg chg="modSp add mod">
        <pc:chgData name="Praveen Kumar  G S" userId="0ba2bc77-c447-498f-b484-90f0e795a6ea" providerId="ADAL" clId="{58F64E4D-2B19-4DB8-B489-F5FE5596E973}" dt="2024-05-02T01:57:57.090" v="766" actId="20577"/>
        <pc:sldMkLst>
          <pc:docMk/>
          <pc:sldMk cId="4272626978" sldId="284"/>
        </pc:sldMkLst>
        <pc:spChg chg="mod">
          <ac:chgData name="Praveen Kumar  G S" userId="0ba2bc77-c447-498f-b484-90f0e795a6ea" providerId="ADAL" clId="{58F64E4D-2B19-4DB8-B489-F5FE5596E973}" dt="2024-05-02T01:57:57.090" v="766" actId="20577"/>
          <ac:spMkLst>
            <pc:docMk/>
            <pc:sldMk cId="4272626978" sldId="284"/>
            <ac:spMk id="4" creationId="{728D9C09-CF26-3BEE-D185-5364BD4E65D0}"/>
          </ac:spMkLst>
        </pc:spChg>
      </pc:sldChg>
      <pc:sldChg chg="modSp add mod">
        <pc:chgData name="Praveen Kumar  G S" userId="0ba2bc77-c447-498f-b484-90f0e795a6ea" providerId="ADAL" clId="{58F64E4D-2B19-4DB8-B489-F5FE5596E973}" dt="2024-05-02T01:58:52.035" v="783" actId="20577"/>
        <pc:sldMkLst>
          <pc:docMk/>
          <pc:sldMk cId="3456545504" sldId="285"/>
        </pc:sldMkLst>
        <pc:spChg chg="mod">
          <ac:chgData name="Praveen Kumar  G S" userId="0ba2bc77-c447-498f-b484-90f0e795a6ea" providerId="ADAL" clId="{58F64E4D-2B19-4DB8-B489-F5FE5596E973}" dt="2024-05-02T01:58:52.035" v="783" actId="20577"/>
          <ac:spMkLst>
            <pc:docMk/>
            <pc:sldMk cId="3456545504" sldId="285"/>
            <ac:spMk id="4" creationId="{728D9C09-CF26-3BEE-D185-5364BD4E65D0}"/>
          </ac:spMkLst>
        </pc:spChg>
      </pc:sldChg>
      <pc:sldChg chg="modSp add mod">
        <pc:chgData name="Praveen Kumar  G S" userId="0ba2bc77-c447-498f-b484-90f0e795a6ea" providerId="ADAL" clId="{58F64E4D-2B19-4DB8-B489-F5FE5596E973}" dt="2024-05-02T01:59:50.663" v="805" actId="20577"/>
        <pc:sldMkLst>
          <pc:docMk/>
          <pc:sldMk cId="615686080" sldId="286"/>
        </pc:sldMkLst>
        <pc:spChg chg="mod">
          <ac:chgData name="Praveen Kumar  G S" userId="0ba2bc77-c447-498f-b484-90f0e795a6ea" providerId="ADAL" clId="{58F64E4D-2B19-4DB8-B489-F5FE5596E973}" dt="2024-05-02T01:59:50.663" v="805" actId="20577"/>
          <ac:spMkLst>
            <pc:docMk/>
            <pc:sldMk cId="615686080" sldId="286"/>
            <ac:spMk id="4" creationId="{728D9C09-CF26-3BEE-D185-5364BD4E65D0}"/>
          </ac:spMkLst>
        </pc:spChg>
      </pc:sldChg>
      <pc:sldChg chg="addSp delSp modSp add mod">
        <pc:chgData name="Praveen Kumar  G S" userId="0ba2bc77-c447-498f-b484-90f0e795a6ea" providerId="ADAL" clId="{58F64E4D-2B19-4DB8-B489-F5FE5596E973}" dt="2024-05-02T02:05:49.936" v="959" actId="404"/>
        <pc:sldMkLst>
          <pc:docMk/>
          <pc:sldMk cId="252729343" sldId="287"/>
        </pc:sldMkLst>
        <pc:spChg chg="add mod">
          <ac:chgData name="Praveen Kumar  G S" userId="0ba2bc77-c447-498f-b484-90f0e795a6ea" providerId="ADAL" clId="{58F64E4D-2B19-4DB8-B489-F5FE5596E973}" dt="2024-05-02T02:05:49.936" v="959" actId="404"/>
          <ac:spMkLst>
            <pc:docMk/>
            <pc:sldMk cId="252729343" sldId="287"/>
            <ac:spMk id="3" creationId="{C88BF1F8-48F4-EC73-75E3-6D71E9D24028}"/>
          </ac:spMkLst>
        </pc:spChg>
        <pc:spChg chg="del mod">
          <ac:chgData name="Praveen Kumar  G S" userId="0ba2bc77-c447-498f-b484-90f0e795a6ea" providerId="ADAL" clId="{58F64E4D-2B19-4DB8-B489-F5FE5596E973}" dt="2024-05-02T02:03:36.405" v="809"/>
          <ac:spMkLst>
            <pc:docMk/>
            <pc:sldMk cId="252729343" sldId="287"/>
            <ac:spMk id="4" creationId="{728D9C09-CF26-3BEE-D185-5364BD4E65D0}"/>
          </ac:spMkLst>
        </pc:spChg>
      </pc:sldChg>
      <pc:sldChg chg="addSp delSp modSp add mod">
        <pc:chgData name="Praveen Kumar  G S" userId="0ba2bc77-c447-498f-b484-90f0e795a6ea" providerId="ADAL" clId="{58F64E4D-2B19-4DB8-B489-F5FE5596E973}" dt="2024-05-02T03:20:20.858" v="979" actId="20577"/>
        <pc:sldMkLst>
          <pc:docMk/>
          <pc:sldMk cId="1083647552" sldId="288"/>
        </pc:sldMkLst>
        <pc:spChg chg="del mod">
          <ac:chgData name="Praveen Kumar  G S" userId="0ba2bc77-c447-498f-b484-90f0e795a6ea" providerId="ADAL" clId="{58F64E4D-2B19-4DB8-B489-F5FE5596E973}" dt="2024-05-02T03:18:37.270" v="963"/>
          <ac:spMkLst>
            <pc:docMk/>
            <pc:sldMk cId="1083647552" sldId="288"/>
            <ac:spMk id="3" creationId="{C88BF1F8-48F4-EC73-75E3-6D71E9D24028}"/>
          </ac:spMkLst>
        </pc:spChg>
        <pc:spChg chg="add mod">
          <ac:chgData name="Praveen Kumar  G S" userId="0ba2bc77-c447-498f-b484-90f0e795a6ea" providerId="ADAL" clId="{58F64E4D-2B19-4DB8-B489-F5FE5596E973}" dt="2024-05-02T03:20:20.858" v="979" actId="20577"/>
          <ac:spMkLst>
            <pc:docMk/>
            <pc:sldMk cId="1083647552" sldId="288"/>
            <ac:spMk id="4" creationId="{C27E0AF2-F33C-0B99-5165-D36BE547C758}"/>
          </ac:spMkLst>
        </pc:spChg>
      </pc:sldChg>
      <pc:sldChg chg="modSp add mod">
        <pc:chgData name="Praveen Kumar  G S" userId="0ba2bc77-c447-498f-b484-90f0e795a6ea" providerId="ADAL" clId="{58F64E4D-2B19-4DB8-B489-F5FE5596E973}" dt="2024-05-02T03:20:54.612" v="995" actId="20577"/>
        <pc:sldMkLst>
          <pc:docMk/>
          <pc:sldMk cId="4226536584" sldId="289"/>
        </pc:sldMkLst>
        <pc:spChg chg="mod">
          <ac:chgData name="Praveen Kumar  G S" userId="0ba2bc77-c447-498f-b484-90f0e795a6ea" providerId="ADAL" clId="{58F64E4D-2B19-4DB8-B489-F5FE5596E973}" dt="2024-05-02T03:20:54.612" v="995" actId="20577"/>
          <ac:spMkLst>
            <pc:docMk/>
            <pc:sldMk cId="4226536584" sldId="289"/>
            <ac:spMk id="4" creationId="{C27E0AF2-F33C-0B99-5165-D36BE547C758}"/>
          </ac:spMkLst>
        </pc:spChg>
      </pc:sldChg>
      <pc:sldChg chg="modSp add mod">
        <pc:chgData name="Praveen Kumar  G S" userId="0ba2bc77-c447-498f-b484-90f0e795a6ea" providerId="ADAL" clId="{58F64E4D-2B19-4DB8-B489-F5FE5596E973}" dt="2024-05-02T03:21:56.275" v="1007" actId="1076"/>
        <pc:sldMkLst>
          <pc:docMk/>
          <pc:sldMk cId="231658596" sldId="290"/>
        </pc:sldMkLst>
        <pc:spChg chg="mod">
          <ac:chgData name="Praveen Kumar  G S" userId="0ba2bc77-c447-498f-b484-90f0e795a6ea" providerId="ADAL" clId="{58F64E4D-2B19-4DB8-B489-F5FE5596E973}" dt="2024-05-02T03:21:56.275" v="1007" actId="1076"/>
          <ac:spMkLst>
            <pc:docMk/>
            <pc:sldMk cId="231658596" sldId="290"/>
            <ac:spMk id="4" creationId="{C27E0AF2-F33C-0B99-5165-D36BE547C758}"/>
          </ac:spMkLst>
        </pc:spChg>
      </pc:sldChg>
      <pc:sldChg chg="modSp add mod">
        <pc:chgData name="Praveen Kumar  G S" userId="0ba2bc77-c447-498f-b484-90f0e795a6ea" providerId="ADAL" clId="{58F64E4D-2B19-4DB8-B489-F5FE5596E973}" dt="2024-05-02T03:22:27.893" v="1016" actId="20577"/>
        <pc:sldMkLst>
          <pc:docMk/>
          <pc:sldMk cId="2297008216" sldId="291"/>
        </pc:sldMkLst>
        <pc:spChg chg="mod">
          <ac:chgData name="Praveen Kumar  G S" userId="0ba2bc77-c447-498f-b484-90f0e795a6ea" providerId="ADAL" clId="{58F64E4D-2B19-4DB8-B489-F5FE5596E973}" dt="2024-05-02T03:22:27.893" v="1016" actId="20577"/>
          <ac:spMkLst>
            <pc:docMk/>
            <pc:sldMk cId="2297008216" sldId="291"/>
            <ac:spMk id="4" creationId="{C27E0AF2-F33C-0B99-5165-D36BE547C758}"/>
          </ac:spMkLst>
        </pc:spChg>
      </pc:sldChg>
      <pc:sldChg chg="modSp add mod">
        <pc:chgData name="Praveen Kumar  G S" userId="0ba2bc77-c447-498f-b484-90f0e795a6ea" providerId="ADAL" clId="{58F64E4D-2B19-4DB8-B489-F5FE5596E973}" dt="2024-05-02T03:22:58.247" v="1022" actId="123"/>
        <pc:sldMkLst>
          <pc:docMk/>
          <pc:sldMk cId="3980410481" sldId="292"/>
        </pc:sldMkLst>
        <pc:spChg chg="mod">
          <ac:chgData name="Praveen Kumar  G S" userId="0ba2bc77-c447-498f-b484-90f0e795a6ea" providerId="ADAL" clId="{58F64E4D-2B19-4DB8-B489-F5FE5596E973}" dt="2024-05-02T03:22:58.247" v="1022" actId="123"/>
          <ac:spMkLst>
            <pc:docMk/>
            <pc:sldMk cId="3980410481" sldId="292"/>
            <ac:spMk id="4" creationId="{C27E0AF2-F33C-0B99-5165-D36BE547C758}"/>
          </ac:spMkLst>
        </pc:spChg>
      </pc:sldChg>
      <pc:sldChg chg="modSp add mod">
        <pc:chgData name="Praveen Kumar  G S" userId="0ba2bc77-c447-498f-b484-90f0e795a6ea" providerId="ADAL" clId="{58F64E4D-2B19-4DB8-B489-F5FE5596E973}" dt="2024-05-02T03:23:41.232" v="1029" actId="113"/>
        <pc:sldMkLst>
          <pc:docMk/>
          <pc:sldMk cId="2500739023" sldId="293"/>
        </pc:sldMkLst>
        <pc:spChg chg="mod">
          <ac:chgData name="Praveen Kumar  G S" userId="0ba2bc77-c447-498f-b484-90f0e795a6ea" providerId="ADAL" clId="{58F64E4D-2B19-4DB8-B489-F5FE5596E973}" dt="2024-05-02T03:23:41.232" v="1029" actId="113"/>
          <ac:spMkLst>
            <pc:docMk/>
            <pc:sldMk cId="2500739023" sldId="293"/>
            <ac:spMk id="4" creationId="{C27E0AF2-F33C-0B99-5165-D36BE547C758}"/>
          </ac:spMkLst>
        </pc:spChg>
      </pc:sldChg>
      <pc:sldChg chg="modSp add mod">
        <pc:chgData name="Praveen Kumar  G S" userId="0ba2bc77-c447-498f-b484-90f0e795a6ea" providerId="ADAL" clId="{58F64E4D-2B19-4DB8-B489-F5FE5596E973}" dt="2024-05-02T03:24:34.305" v="1043" actId="115"/>
        <pc:sldMkLst>
          <pc:docMk/>
          <pc:sldMk cId="3650343399" sldId="294"/>
        </pc:sldMkLst>
        <pc:spChg chg="mod">
          <ac:chgData name="Praveen Kumar  G S" userId="0ba2bc77-c447-498f-b484-90f0e795a6ea" providerId="ADAL" clId="{58F64E4D-2B19-4DB8-B489-F5FE5596E973}" dt="2024-05-02T03:24:34.305" v="1043" actId="115"/>
          <ac:spMkLst>
            <pc:docMk/>
            <pc:sldMk cId="3650343399" sldId="294"/>
            <ac:spMk id="4" creationId="{C27E0AF2-F33C-0B99-5165-D36BE547C758}"/>
          </ac:spMkLst>
        </pc:spChg>
      </pc:sldChg>
      <pc:sldChg chg="modSp add mod">
        <pc:chgData name="Praveen Kumar  G S" userId="0ba2bc77-c447-498f-b484-90f0e795a6ea" providerId="ADAL" clId="{58F64E4D-2B19-4DB8-B489-F5FE5596E973}" dt="2024-05-02T03:31:02.957" v="1154" actId="113"/>
        <pc:sldMkLst>
          <pc:docMk/>
          <pc:sldMk cId="2334090598" sldId="295"/>
        </pc:sldMkLst>
        <pc:spChg chg="mod">
          <ac:chgData name="Praveen Kumar  G S" userId="0ba2bc77-c447-498f-b484-90f0e795a6ea" providerId="ADAL" clId="{58F64E4D-2B19-4DB8-B489-F5FE5596E973}" dt="2024-05-02T03:31:02.957" v="1154" actId="113"/>
          <ac:spMkLst>
            <pc:docMk/>
            <pc:sldMk cId="2334090598" sldId="295"/>
            <ac:spMk id="4" creationId="{C27E0AF2-F33C-0B99-5165-D36BE547C758}"/>
          </ac:spMkLst>
        </pc:spChg>
      </pc:sldChg>
      <pc:sldChg chg="modSp add mod">
        <pc:chgData name="Praveen Kumar  G S" userId="0ba2bc77-c447-498f-b484-90f0e795a6ea" providerId="ADAL" clId="{58F64E4D-2B19-4DB8-B489-F5FE5596E973}" dt="2024-05-02T03:27:43.276" v="1133" actId="20577"/>
        <pc:sldMkLst>
          <pc:docMk/>
          <pc:sldMk cId="925284180" sldId="296"/>
        </pc:sldMkLst>
        <pc:spChg chg="mod">
          <ac:chgData name="Praveen Kumar  G S" userId="0ba2bc77-c447-498f-b484-90f0e795a6ea" providerId="ADAL" clId="{58F64E4D-2B19-4DB8-B489-F5FE5596E973}" dt="2024-05-02T03:27:43.276" v="1133" actId="20577"/>
          <ac:spMkLst>
            <pc:docMk/>
            <pc:sldMk cId="925284180" sldId="296"/>
            <ac:spMk id="4" creationId="{C27E0AF2-F33C-0B99-5165-D36BE547C758}"/>
          </ac:spMkLst>
        </pc:spChg>
      </pc:sldChg>
      <pc:sldChg chg="addSp delSp modSp add mod">
        <pc:chgData name="Praveen Kumar  G S" userId="0ba2bc77-c447-498f-b484-90f0e795a6ea" providerId="ADAL" clId="{58F64E4D-2B19-4DB8-B489-F5FE5596E973}" dt="2024-05-02T03:31:52.132" v="1160" actId="108"/>
        <pc:sldMkLst>
          <pc:docMk/>
          <pc:sldMk cId="4111088580" sldId="297"/>
        </pc:sldMkLst>
        <pc:spChg chg="add mod">
          <ac:chgData name="Praveen Kumar  G S" userId="0ba2bc77-c447-498f-b484-90f0e795a6ea" providerId="ADAL" clId="{58F64E4D-2B19-4DB8-B489-F5FE5596E973}" dt="2024-05-02T03:31:52.132" v="1160" actId="108"/>
          <ac:spMkLst>
            <pc:docMk/>
            <pc:sldMk cId="4111088580" sldId="297"/>
            <ac:spMk id="3" creationId="{7AC67D2B-B8A8-27DC-0445-CE11512D7E15}"/>
          </ac:spMkLst>
        </pc:spChg>
        <pc:spChg chg="del mod">
          <ac:chgData name="Praveen Kumar  G S" userId="0ba2bc77-c447-498f-b484-90f0e795a6ea" providerId="ADAL" clId="{58F64E4D-2B19-4DB8-B489-F5FE5596E973}" dt="2024-05-02T03:28:04.459" v="1137"/>
          <ac:spMkLst>
            <pc:docMk/>
            <pc:sldMk cId="4111088580" sldId="297"/>
            <ac:spMk id="4" creationId="{C27E0AF2-F33C-0B99-5165-D36BE547C758}"/>
          </ac:spMkLst>
        </pc:spChg>
      </pc:sldChg>
      <pc:sldChg chg="modSp add mod">
        <pc:chgData name="Praveen Kumar  G S" userId="0ba2bc77-c447-498f-b484-90f0e795a6ea" providerId="ADAL" clId="{58F64E4D-2B19-4DB8-B489-F5FE5596E973}" dt="2024-05-02T03:32:50.257" v="1174" actId="20577"/>
        <pc:sldMkLst>
          <pc:docMk/>
          <pc:sldMk cId="1118951507" sldId="298"/>
        </pc:sldMkLst>
        <pc:spChg chg="mod">
          <ac:chgData name="Praveen Kumar  G S" userId="0ba2bc77-c447-498f-b484-90f0e795a6ea" providerId="ADAL" clId="{58F64E4D-2B19-4DB8-B489-F5FE5596E973}" dt="2024-05-02T03:32:50.257" v="1174" actId="20577"/>
          <ac:spMkLst>
            <pc:docMk/>
            <pc:sldMk cId="1118951507" sldId="298"/>
            <ac:spMk id="3" creationId="{7AC67D2B-B8A8-27DC-0445-CE11512D7E15}"/>
          </ac:spMkLst>
        </pc:spChg>
      </pc:sldChg>
      <pc:sldChg chg="modSp add mod">
        <pc:chgData name="Praveen Kumar  G S" userId="0ba2bc77-c447-498f-b484-90f0e795a6ea" providerId="ADAL" clId="{58F64E4D-2B19-4DB8-B489-F5FE5596E973}" dt="2024-05-02T03:33:54.858" v="1208" actId="6549"/>
        <pc:sldMkLst>
          <pc:docMk/>
          <pc:sldMk cId="3070707002" sldId="299"/>
        </pc:sldMkLst>
        <pc:spChg chg="mod">
          <ac:chgData name="Praveen Kumar  G S" userId="0ba2bc77-c447-498f-b484-90f0e795a6ea" providerId="ADAL" clId="{58F64E4D-2B19-4DB8-B489-F5FE5596E973}" dt="2024-05-02T03:33:54.858" v="1208" actId="6549"/>
          <ac:spMkLst>
            <pc:docMk/>
            <pc:sldMk cId="3070707002" sldId="299"/>
            <ac:spMk id="3" creationId="{7AC67D2B-B8A8-27DC-0445-CE11512D7E15}"/>
          </ac:spMkLst>
        </pc:spChg>
      </pc:sldChg>
      <pc:sldChg chg="modSp add mod">
        <pc:chgData name="Praveen Kumar  G S" userId="0ba2bc77-c447-498f-b484-90f0e795a6ea" providerId="ADAL" clId="{58F64E4D-2B19-4DB8-B489-F5FE5596E973}" dt="2024-05-02T03:34:25.120" v="1220" actId="20577"/>
        <pc:sldMkLst>
          <pc:docMk/>
          <pc:sldMk cId="3060017871" sldId="300"/>
        </pc:sldMkLst>
        <pc:spChg chg="mod">
          <ac:chgData name="Praveen Kumar  G S" userId="0ba2bc77-c447-498f-b484-90f0e795a6ea" providerId="ADAL" clId="{58F64E4D-2B19-4DB8-B489-F5FE5596E973}" dt="2024-05-02T03:34:25.120" v="1220" actId="20577"/>
          <ac:spMkLst>
            <pc:docMk/>
            <pc:sldMk cId="3060017871" sldId="300"/>
            <ac:spMk id="3" creationId="{7AC67D2B-B8A8-27DC-0445-CE11512D7E15}"/>
          </ac:spMkLst>
        </pc:spChg>
      </pc:sldChg>
      <pc:sldChg chg="modSp add mod">
        <pc:chgData name="Praveen Kumar  G S" userId="0ba2bc77-c447-498f-b484-90f0e795a6ea" providerId="ADAL" clId="{58F64E4D-2B19-4DB8-B489-F5FE5596E973}" dt="2024-05-02T03:35:37.067" v="1270" actId="20577"/>
        <pc:sldMkLst>
          <pc:docMk/>
          <pc:sldMk cId="2761000592" sldId="301"/>
        </pc:sldMkLst>
        <pc:spChg chg="mod">
          <ac:chgData name="Praveen Kumar  G S" userId="0ba2bc77-c447-498f-b484-90f0e795a6ea" providerId="ADAL" clId="{58F64E4D-2B19-4DB8-B489-F5FE5596E973}" dt="2024-05-02T03:35:37.067" v="1270" actId="20577"/>
          <ac:spMkLst>
            <pc:docMk/>
            <pc:sldMk cId="2761000592" sldId="301"/>
            <ac:spMk id="3" creationId="{7AC67D2B-B8A8-27DC-0445-CE11512D7E15}"/>
          </ac:spMkLst>
        </pc:spChg>
      </pc:sldChg>
      <pc:sldChg chg="modSp add mod">
        <pc:chgData name="Praveen Kumar  G S" userId="0ba2bc77-c447-498f-b484-90f0e795a6ea" providerId="ADAL" clId="{58F64E4D-2B19-4DB8-B489-F5FE5596E973}" dt="2024-05-02T03:36:27.124" v="1286" actId="1076"/>
        <pc:sldMkLst>
          <pc:docMk/>
          <pc:sldMk cId="1710146576" sldId="302"/>
        </pc:sldMkLst>
        <pc:spChg chg="mod">
          <ac:chgData name="Praveen Kumar  G S" userId="0ba2bc77-c447-498f-b484-90f0e795a6ea" providerId="ADAL" clId="{58F64E4D-2B19-4DB8-B489-F5FE5596E973}" dt="2024-05-02T03:36:27.124" v="1286" actId="1076"/>
          <ac:spMkLst>
            <pc:docMk/>
            <pc:sldMk cId="1710146576" sldId="302"/>
            <ac:spMk id="3" creationId="{7AC67D2B-B8A8-27DC-0445-CE11512D7E15}"/>
          </ac:spMkLst>
        </pc:spChg>
      </pc:sldChg>
      <pc:sldChg chg="modSp add mod">
        <pc:chgData name="Praveen Kumar  G S" userId="0ba2bc77-c447-498f-b484-90f0e795a6ea" providerId="ADAL" clId="{58F64E4D-2B19-4DB8-B489-F5FE5596E973}" dt="2024-05-02T03:37:02.227" v="1299" actId="20577"/>
        <pc:sldMkLst>
          <pc:docMk/>
          <pc:sldMk cId="2560966103" sldId="303"/>
        </pc:sldMkLst>
        <pc:spChg chg="mod">
          <ac:chgData name="Praveen Kumar  G S" userId="0ba2bc77-c447-498f-b484-90f0e795a6ea" providerId="ADAL" clId="{58F64E4D-2B19-4DB8-B489-F5FE5596E973}" dt="2024-05-02T03:37:02.227" v="1299" actId="20577"/>
          <ac:spMkLst>
            <pc:docMk/>
            <pc:sldMk cId="2560966103" sldId="303"/>
            <ac:spMk id="3" creationId="{7AC67D2B-B8A8-27DC-0445-CE11512D7E15}"/>
          </ac:spMkLst>
        </pc:spChg>
      </pc:sldChg>
      <pc:sldChg chg="modSp add mod">
        <pc:chgData name="Praveen Kumar  G S" userId="0ba2bc77-c447-498f-b484-90f0e795a6ea" providerId="ADAL" clId="{58F64E4D-2B19-4DB8-B489-F5FE5596E973}" dt="2024-05-02T03:37:22.184" v="1306" actId="1076"/>
        <pc:sldMkLst>
          <pc:docMk/>
          <pc:sldMk cId="467838340" sldId="304"/>
        </pc:sldMkLst>
        <pc:spChg chg="mod">
          <ac:chgData name="Praveen Kumar  G S" userId="0ba2bc77-c447-498f-b484-90f0e795a6ea" providerId="ADAL" clId="{58F64E4D-2B19-4DB8-B489-F5FE5596E973}" dt="2024-05-02T03:37:22.184" v="1306" actId="1076"/>
          <ac:spMkLst>
            <pc:docMk/>
            <pc:sldMk cId="467838340" sldId="304"/>
            <ac:spMk id="3" creationId="{7AC67D2B-B8A8-27DC-0445-CE11512D7E15}"/>
          </ac:spMkLst>
        </pc:spChg>
      </pc:sldChg>
      <pc:sldChg chg="modSp add mod">
        <pc:chgData name="Praveen Kumar  G S" userId="0ba2bc77-c447-498f-b484-90f0e795a6ea" providerId="ADAL" clId="{58F64E4D-2B19-4DB8-B489-F5FE5596E973}" dt="2024-05-02T03:38:38.923" v="1355" actId="6549"/>
        <pc:sldMkLst>
          <pc:docMk/>
          <pc:sldMk cId="331242002" sldId="305"/>
        </pc:sldMkLst>
        <pc:spChg chg="mod">
          <ac:chgData name="Praveen Kumar  G S" userId="0ba2bc77-c447-498f-b484-90f0e795a6ea" providerId="ADAL" clId="{58F64E4D-2B19-4DB8-B489-F5FE5596E973}" dt="2024-05-02T03:38:38.923" v="1355" actId="6549"/>
          <ac:spMkLst>
            <pc:docMk/>
            <pc:sldMk cId="331242002" sldId="305"/>
            <ac:spMk id="3" creationId="{7AC67D2B-B8A8-27DC-0445-CE11512D7E15}"/>
          </ac:spMkLst>
        </pc:spChg>
      </pc:sldChg>
      <pc:sldChg chg="modSp add mod">
        <pc:chgData name="Praveen Kumar  G S" userId="0ba2bc77-c447-498f-b484-90f0e795a6ea" providerId="ADAL" clId="{58F64E4D-2B19-4DB8-B489-F5FE5596E973}" dt="2024-05-02T11:04:07.765" v="1770" actId="20577"/>
        <pc:sldMkLst>
          <pc:docMk/>
          <pc:sldMk cId="3086142720" sldId="306"/>
        </pc:sldMkLst>
        <pc:spChg chg="mod">
          <ac:chgData name="Praveen Kumar  G S" userId="0ba2bc77-c447-498f-b484-90f0e795a6ea" providerId="ADAL" clId="{58F64E4D-2B19-4DB8-B489-F5FE5596E973}" dt="2024-05-02T11:04:07.765" v="1770" actId="20577"/>
          <ac:spMkLst>
            <pc:docMk/>
            <pc:sldMk cId="3086142720" sldId="306"/>
            <ac:spMk id="3" creationId="{7AC67D2B-B8A8-27DC-0445-CE11512D7E15}"/>
          </ac:spMkLst>
        </pc:spChg>
      </pc:sldChg>
      <pc:sldChg chg="modSp add mod">
        <pc:chgData name="Praveen Kumar  G S" userId="0ba2bc77-c447-498f-b484-90f0e795a6ea" providerId="ADAL" clId="{58F64E4D-2B19-4DB8-B489-F5FE5596E973}" dt="2024-05-02T03:39:57.118" v="1393" actId="108"/>
        <pc:sldMkLst>
          <pc:docMk/>
          <pc:sldMk cId="3997703143" sldId="307"/>
        </pc:sldMkLst>
        <pc:spChg chg="mod">
          <ac:chgData name="Praveen Kumar  G S" userId="0ba2bc77-c447-498f-b484-90f0e795a6ea" providerId="ADAL" clId="{58F64E4D-2B19-4DB8-B489-F5FE5596E973}" dt="2024-05-02T03:39:57.118" v="1393" actId="108"/>
          <ac:spMkLst>
            <pc:docMk/>
            <pc:sldMk cId="3997703143" sldId="307"/>
            <ac:spMk id="3" creationId="{7AC67D2B-B8A8-27DC-0445-CE11512D7E15}"/>
          </ac:spMkLst>
        </pc:spChg>
      </pc:sldChg>
      <pc:sldChg chg="modSp add mod">
        <pc:chgData name="Praveen Kumar  G S" userId="0ba2bc77-c447-498f-b484-90f0e795a6ea" providerId="ADAL" clId="{58F64E4D-2B19-4DB8-B489-F5FE5596E973}" dt="2024-05-02T03:40:42.319" v="1400" actId="6549"/>
        <pc:sldMkLst>
          <pc:docMk/>
          <pc:sldMk cId="3098395539" sldId="308"/>
        </pc:sldMkLst>
        <pc:spChg chg="mod">
          <ac:chgData name="Praveen Kumar  G S" userId="0ba2bc77-c447-498f-b484-90f0e795a6ea" providerId="ADAL" clId="{58F64E4D-2B19-4DB8-B489-F5FE5596E973}" dt="2024-05-02T03:40:42.319" v="1400" actId="6549"/>
          <ac:spMkLst>
            <pc:docMk/>
            <pc:sldMk cId="3098395539" sldId="308"/>
            <ac:spMk id="3" creationId="{7AC67D2B-B8A8-27DC-0445-CE11512D7E15}"/>
          </ac:spMkLst>
        </pc:spChg>
      </pc:sldChg>
      <pc:sldChg chg="modSp add mod">
        <pc:chgData name="Praveen Kumar  G S" userId="0ba2bc77-c447-498f-b484-90f0e795a6ea" providerId="ADAL" clId="{58F64E4D-2B19-4DB8-B489-F5FE5596E973}" dt="2024-05-02T03:42:54.870" v="1408" actId="404"/>
        <pc:sldMkLst>
          <pc:docMk/>
          <pc:sldMk cId="452091256" sldId="309"/>
        </pc:sldMkLst>
        <pc:spChg chg="mod">
          <ac:chgData name="Praveen Kumar  G S" userId="0ba2bc77-c447-498f-b484-90f0e795a6ea" providerId="ADAL" clId="{58F64E4D-2B19-4DB8-B489-F5FE5596E973}" dt="2024-05-02T03:42:54.870" v="1408" actId="404"/>
          <ac:spMkLst>
            <pc:docMk/>
            <pc:sldMk cId="452091256" sldId="309"/>
            <ac:spMk id="3" creationId="{7AC67D2B-B8A8-27DC-0445-CE11512D7E15}"/>
          </ac:spMkLst>
        </pc:spChg>
      </pc:sldChg>
      <pc:sldChg chg="modSp add mod">
        <pc:chgData name="Praveen Kumar  G S" userId="0ba2bc77-c447-498f-b484-90f0e795a6ea" providerId="ADAL" clId="{58F64E4D-2B19-4DB8-B489-F5FE5596E973}" dt="2024-05-02T03:43:59.101" v="1443" actId="20577"/>
        <pc:sldMkLst>
          <pc:docMk/>
          <pc:sldMk cId="2836370696" sldId="310"/>
        </pc:sldMkLst>
        <pc:spChg chg="mod">
          <ac:chgData name="Praveen Kumar  G S" userId="0ba2bc77-c447-498f-b484-90f0e795a6ea" providerId="ADAL" clId="{58F64E4D-2B19-4DB8-B489-F5FE5596E973}" dt="2024-05-02T03:43:59.101" v="1443" actId="20577"/>
          <ac:spMkLst>
            <pc:docMk/>
            <pc:sldMk cId="2836370696" sldId="310"/>
            <ac:spMk id="3" creationId="{7AC67D2B-B8A8-27DC-0445-CE11512D7E15}"/>
          </ac:spMkLst>
        </pc:spChg>
      </pc:sldChg>
      <pc:sldChg chg="modSp add mod">
        <pc:chgData name="Praveen Kumar  G S" userId="0ba2bc77-c447-498f-b484-90f0e795a6ea" providerId="ADAL" clId="{58F64E4D-2B19-4DB8-B489-F5FE5596E973}" dt="2024-05-02T03:44:26.009" v="1450" actId="20577"/>
        <pc:sldMkLst>
          <pc:docMk/>
          <pc:sldMk cId="3471513615" sldId="311"/>
        </pc:sldMkLst>
        <pc:spChg chg="mod">
          <ac:chgData name="Praveen Kumar  G S" userId="0ba2bc77-c447-498f-b484-90f0e795a6ea" providerId="ADAL" clId="{58F64E4D-2B19-4DB8-B489-F5FE5596E973}" dt="2024-05-02T03:44:26.009" v="1450" actId="20577"/>
          <ac:spMkLst>
            <pc:docMk/>
            <pc:sldMk cId="3471513615" sldId="311"/>
            <ac:spMk id="3" creationId="{7AC67D2B-B8A8-27DC-0445-CE11512D7E15}"/>
          </ac:spMkLst>
        </pc:spChg>
      </pc:sldChg>
      <pc:sldChg chg="modSp add mod">
        <pc:chgData name="Praveen Kumar  G S" userId="0ba2bc77-c447-498f-b484-90f0e795a6ea" providerId="ADAL" clId="{58F64E4D-2B19-4DB8-B489-F5FE5596E973}" dt="2024-05-02T03:44:43.474" v="1454" actId="255"/>
        <pc:sldMkLst>
          <pc:docMk/>
          <pc:sldMk cId="2363605589" sldId="312"/>
        </pc:sldMkLst>
        <pc:spChg chg="mod">
          <ac:chgData name="Praveen Kumar  G S" userId="0ba2bc77-c447-498f-b484-90f0e795a6ea" providerId="ADAL" clId="{58F64E4D-2B19-4DB8-B489-F5FE5596E973}" dt="2024-05-02T03:44:43.474" v="1454" actId="255"/>
          <ac:spMkLst>
            <pc:docMk/>
            <pc:sldMk cId="2363605589" sldId="312"/>
            <ac:spMk id="3" creationId="{7AC67D2B-B8A8-27DC-0445-CE11512D7E15}"/>
          </ac:spMkLst>
        </pc:spChg>
      </pc:sldChg>
      <pc:sldChg chg="modSp add mod">
        <pc:chgData name="Praveen Kumar  G S" userId="0ba2bc77-c447-498f-b484-90f0e795a6ea" providerId="ADAL" clId="{58F64E4D-2B19-4DB8-B489-F5FE5596E973}" dt="2024-05-02T03:45:40.489" v="1481" actId="20577"/>
        <pc:sldMkLst>
          <pc:docMk/>
          <pc:sldMk cId="657342561" sldId="313"/>
        </pc:sldMkLst>
        <pc:spChg chg="mod">
          <ac:chgData name="Praveen Kumar  G S" userId="0ba2bc77-c447-498f-b484-90f0e795a6ea" providerId="ADAL" clId="{58F64E4D-2B19-4DB8-B489-F5FE5596E973}" dt="2024-05-02T03:45:40.489" v="1481" actId="20577"/>
          <ac:spMkLst>
            <pc:docMk/>
            <pc:sldMk cId="657342561" sldId="313"/>
            <ac:spMk id="3" creationId="{7AC67D2B-B8A8-27DC-0445-CE11512D7E15}"/>
          </ac:spMkLst>
        </pc:spChg>
      </pc:sldChg>
      <pc:sldChg chg="modSp add mod">
        <pc:chgData name="Praveen Kumar  G S" userId="0ba2bc77-c447-498f-b484-90f0e795a6ea" providerId="ADAL" clId="{58F64E4D-2B19-4DB8-B489-F5FE5596E973}" dt="2024-05-02T03:46:19.020" v="1488" actId="108"/>
        <pc:sldMkLst>
          <pc:docMk/>
          <pc:sldMk cId="2096011871" sldId="314"/>
        </pc:sldMkLst>
        <pc:spChg chg="mod">
          <ac:chgData name="Praveen Kumar  G S" userId="0ba2bc77-c447-498f-b484-90f0e795a6ea" providerId="ADAL" clId="{58F64E4D-2B19-4DB8-B489-F5FE5596E973}" dt="2024-05-02T03:46:19.020" v="1488" actId="108"/>
          <ac:spMkLst>
            <pc:docMk/>
            <pc:sldMk cId="2096011871" sldId="314"/>
            <ac:spMk id="3" creationId="{7AC67D2B-B8A8-27DC-0445-CE11512D7E15}"/>
          </ac:spMkLst>
        </pc:spChg>
      </pc:sldChg>
      <pc:sldChg chg="modSp add mod">
        <pc:chgData name="Praveen Kumar  G S" userId="0ba2bc77-c447-498f-b484-90f0e795a6ea" providerId="ADAL" clId="{58F64E4D-2B19-4DB8-B489-F5FE5596E973}" dt="2024-05-02T03:47:01.218" v="1496" actId="20577"/>
        <pc:sldMkLst>
          <pc:docMk/>
          <pc:sldMk cId="820567239" sldId="315"/>
        </pc:sldMkLst>
        <pc:spChg chg="mod">
          <ac:chgData name="Praveen Kumar  G S" userId="0ba2bc77-c447-498f-b484-90f0e795a6ea" providerId="ADAL" clId="{58F64E4D-2B19-4DB8-B489-F5FE5596E973}" dt="2024-05-02T03:47:01.218" v="1496" actId="20577"/>
          <ac:spMkLst>
            <pc:docMk/>
            <pc:sldMk cId="820567239" sldId="315"/>
            <ac:spMk id="3" creationId="{7AC67D2B-B8A8-27DC-0445-CE11512D7E15}"/>
          </ac:spMkLst>
        </pc:spChg>
      </pc:sldChg>
      <pc:sldChg chg="modSp add mod">
        <pc:chgData name="Praveen Kumar  G S" userId="0ba2bc77-c447-498f-b484-90f0e795a6ea" providerId="ADAL" clId="{58F64E4D-2B19-4DB8-B489-F5FE5596E973}" dt="2024-05-02T03:47:55.494" v="1509" actId="123"/>
        <pc:sldMkLst>
          <pc:docMk/>
          <pc:sldMk cId="4128434986" sldId="316"/>
        </pc:sldMkLst>
        <pc:spChg chg="mod">
          <ac:chgData name="Praveen Kumar  G S" userId="0ba2bc77-c447-498f-b484-90f0e795a6ea" providerId="ADAL" clId="{58F64E4D-2B19-4DB8-B489-F5FE5596E973}" dt="2024-05-02T03:47:55.494" v="1509" actId="123"/>
          <ac:spMkLst>
            <pc:docMk/>
            <pc:sldMk cId="4128434986" sldId="316"/>
            <ac:spMk id="3" creationId="{7AC67D2B-B8A8-27DC-0445-CE11512D7E15}"/>
          </ac:spMkLst>
        </pc:spChg>
      </pc:sldChg>
      <pc:sldChg chg="modSp add mod">
        <pc:chgData name="Praveen Kumar  G S" userId="0ba2bc77-c447-498f-b484-90f0e795a6ea" providerId="ADAL" clId="{58F64E4D-2B19-4DB8-B489-F5FE5596E973}" dt="2024-05-02T03:52:39.297" v="1534" actId="108"/>
        <pc:sldMkLst>
          <pc:docMk/>
          <pc:sldMk cId="406404665" sldId="317"/>
        </pc:sldMkLst>
        <pc:spChg chg="mod">
          <ac:chgData name="Praveen Kumar  G S" userId="0ba2bc77-c447-498f-b484-90f0e795a6ea" providerId="ADAL" clId="{58F64E4D-2B19-4DB8-B489-F5FE5596E973}" dt="2024-05-02T03:52:39.297" v="1534" actId="108"/>
          <ac:spMkLst>
            <pc:docMk/>
            <pc:sldMk cId="406404665" sldId="317"/>
            <ac:spMk id="3" creationId="{7AC67D2B-B8A8-27DC-0445-CE11512D7E15}"/>
          </ac:spMkLst>
        </pc:spChg>
      </pc:sldChg>
      <pc:sldChg chg="modSp add mod">
        <pc:chgData name="Praveen Kumar  G S" userId="0ba2bc77-c447-498f-b484-90f0e795a6ea" providerId="ADAL" clId="{58F64E4D-2B19-4DB8-B489-F5FE5596E973}" dt="2024-05-02T03:53:24.850" v="1576" actId="5793"/>
        <pc:sldMkLst>
          <pc:docMk/>
          <pc:sldMk cId="1299246266" sldId="318"/>
        </pc:sldMkLst>
        <pc:spChg chg="mod">
          <ac:chgData name="Praveen Kumar  G S" userId="0ba2bc77-c447-498f-b484-90f0e795a6ea" providerId="ADAL" clId="{58F64E4D-2B19-4DB8-B489-F5FE5596E973}" dt="2024-05-02T03:53:24.850" v="1576" actId="5793"/>
          <ac:spMkLst>
            <pc:docMk/>
            <pc:sldMk cId="1299246266" sldId="318"/>
            <ac:spMk id="3" creationId="{7AC67D2B-B8A8-27DC-0445-CE11512D7E15}"/>
          </ac:spMkLst>
        </pc:spChg>
      </pc:sldChg>
      <pc:sldChg chg="modSp add mod">
        <pc:chgData name="Praveen Kumar  G S" userId="0ba2bc77-c447-498f-b484-90f0e795a6ea" providerId="ADAL" clId="{58F64E4D-2B19-4DB8-B489-F5FE5596E973}" dt="2024-05-02T03:53:58.012" v="1583" actId="20577"/>
        <pc:sldMkLst>
          <pc:docMk/>
          <pc:sldMk cId="2123976782" sldId="319"/>
        </pc:sldMkLst>
        <pc:spChg chg="mod">
          <ac:chgData name="Praveen Kumar  G S" userId="0ba2bc77-c447-498f-b484-90f0e795a6ea" providerId="ADAL" clId="{58F64E4D-2B19-4DB8-B489-F5FE5596E973}" dt="2024-05-02T03:53:58.012" v="1583" actId="20577"/>
          <ac:spMkLst>
            <pc:docMk/>
            <pc:sldMk cId="2123976782" sldId="319"/>
            <ac:spMk id="3" creationId="{7AC67D2B-B8A8-27DC-0445-CE11512D7E15}"/>
          </ac:spMkLst>
        </pc:spChg>
      </pc:sldChg>
      <pc:sldChg chg="modSp add mod">
        <pc:chgData name="Praveen Kumar  G S" userId="0ba2bc77-c447-498f-b484-90f0e795a6ea" providerId="ADAL" clId="{58F64E4D-2B19-4DB8-B489-F5FE5596E973}" dt="2024-05-02T03:54:25.694" v="1591" actId="20577"/>
        <pc:sldMkLst>
          <pc:docMk/>
          <pc:sldMk cId="2044044017" sldId="320"/>
        </pc:sldMkLst>
        <pc:spChg chg="mod">
          <ac:chgData name="Praveen Kumar  G S" userId="0ba2bc77-c447-498f-b484-90f0e795a6ea" providerId="ADAL" clId="{58F64E4D-2B19-4DB8-B489-F5FE5596E973}" dt="2024-05-02T03:54:25.694" v="1591" actId="20577"/>
          <ac:spMkLst>
            <pc:docMk/>
            <pc:sldMk cId="2044044017" sldId="320"/>
            <ac:spMk id="3" creationId="{7AC67D2B-B8A8-27DC-0445-CE11512D7E15}"/>
          </ac:spMkLst>
        </pc:spChg>
      </pc:sldChg>
      <pc:sldChg chg="add">
        <pc:chgData name="Praveen Kumar  G S" userId="0ba2bc77-c447-498f-b484-90f0e795a6ea" providerId="ADAL" clId="{58F64E4D-2B19-4DB8-B489-F5FE5596E973}" dt="2024-05-02T03:54:29.636" v="1592" actId="2890"/>
        <pc:sldMkLst>
          <pc:docMk/>
          <pc:sldMk cId="2166249175" sldId="321"/>
        </pc:sldMkLst>
      </pc:sldChg>
      <pc:sldChg chg="modSp add mod">
        <pc:chgData name="Praveen Kumar  G S" userId="0ba2bc77-c447-498f-b484-90f0e795a6ea" providerId="ADAL" clId="{58F64E4D-2B19-4DB8-B489-F5FE5596E973}" dt="2024-05-02T03:54:51.974" v="1598" actId="123"/>
        <pc:sldMkLst>
          <pc:docMk/>
          <pc:sldMk cId="3536579042" sldId="322"/>
        </pc:sldMkLst>
        <pc:spChg chg="mod">
          <ac:chgData name="Praveen Kumar  G S" userId="0ba2bc77-c447-498f-b484-90f0e795a6ea" providerId="ADAL" clId="{58F64E4D-2B19-4DB8-B489-F5FE5596E973}" dt="2024-05-02T03:54:51.974" v="1598" actId="123"/>
          <ac:spMkLst>
            <pc:docMk/>
            <pc:sldMk cId="3536579042" sldId="322"/>
            <ac:spMk id="3" creationId="{7AC67D2B-B8A8-27DC-0445-CE11512D7E15}"/>
          </ac:spMkLst>
        </pc:spChg>
      </pc:sldChg>
      <pc:sldChg chg="modSp add mod">
        <pc:chgData name="Praveen Kumar  G S" userId="0ba2bc77-c447-498f-b484-90f0e795a6ea" providerId="ADAL" clId="{58F64E4D-2B19-4DB8-B489-F5FE5596E973}" dt="2024-05-02T03:55:47.374" v="1607" actId="113"/>
        <pc:sldMkLst>
          <pc:docMk/>
          <pc:sldMk cId="1658908959" sldId="323"/>
        </pc:sldMkLst>
        <pc:spChg chg="mod">
          <ac:chgData name="Praveen Kumar  G S" userId="0ba2bc77-c447-498f-b484-90f0e795a6ea" providerId="ADAL" clId="{58F64E4D-2B19-4DB8-B489-F5FE5596E973}" dt="2024-05-02T03:55:47.374" v="1607" actId="113"/>
          <ac:spMkLst>
            <pc:docMk/>
            <pc:sldMk cId="1658908959" sldId="323"/>
            <ac:spMk id="3" creationId="{7AC67D2B-B8A8-27DC-0445-CE11512D7E15}"/>
          </ac:spMkLst>
        </pc:spChg>
      </pc:sldChg>
      <pc:sldChg chg="modSp add mod">
        <pc:chgData name="Praveen Kumar  G S" userId="0ba2bc77-c447-498f-b484-90f0e795a6ea" providerId="ADAL" clId="{58F64E4D-2B19-4DB8-B489-F5FE5596E973}" dt="2024-05-02T03:56:12.678" v="1612" actId="1076"/>
        <pc:sldMkLst>
          <pc:docMk/>
          <pc:sldMk cId="1274604327" sldId="324"/>
        </pc:sldMkLst>
        <pc:spChg chg="mod">
          <ac:chgData name="Praveen Kumar  G S" userId="0ba2bc77-c447-498f-b484-90f0e795a6ea" providerId="ADAL" clId="{58F64E4D-2B19-4DB8-B489-F5FE5596E973}" dt="2024-05-02T03:56:12.678" v="1612" actId="1076"/>
          <ac:spMkLst>
            <pc:docMk/>
            <pc:sldMk cId="1274604327" sldId="324"/>
            <ac:spMk id="3" creationId="{7AC67D2B-B8A8-27DC-0445-CE11512D7E15}"/>
          </ac:spMkLst>
        </pc:spChg>
      </pc:sldChg>
      <pc:sldChg chg="modSp add mod">
        <pc:chgData name="Praveen Kumar  G S" userId="0ba2bc77-c447-498f-b484-90f0e795a6ea" providerId="ADAL" clId="{58F64E4D-2B19-4DB8-B489-F5FE5596E973}" dt="2024-05-02T03:56:30.630" v="1616" actId="255"/>
        <pc:sldMkLst>
          <pc:docMk/>
          <pc:sldMk cId="916243956" sldId="325"/>
        </pc:sldMkLst>
        <pc:spChg chg="mod">
          <ac:chgData name="Praveen Kumar  G S" userId="0ba2bc77-c447-498f-b484-90f0e795a6ea" providerId="ADAL" clId="{58F64E4D-2B19-4DB8-B489-F5FE5596E973}" dt="2024-05-02T03:56:30.630" v="1616" actId="255"/>
          <ac:spMkLst>
            <pc:docMk/>
            <pc:sldMk cId="916243956" sldId="325"/>
            <ac:spMk id="3" creationId="{7AC67D2B-B8A8-27DC-0445-CE11512D7E15}"/>
          </ac:spMkLst>
        </pc:spChg>
      </pc:sldChg>
      <pc:sldChg chg="modSp add mod">
        <pc:chgData name="Praveen Kumar  G S" userId="0ba2bc77-c447-498f-b484-90f0e795a6ea" providerId="ADAL" clId="{58F64E4D-2B19-4DB8-B489-F5FE5596E973}" dt="2024-05-02T03:56:53.818" v="1621" actId="1076"/>
        <pc:sldMkLst>
          <pc:docMk/>
          <pc:sldMk cId="3661812057" sldId="326"/>
        </pc:sldMkLst>
        <pc:spChg chg="mod">
          <ac:chgData name="Praveen Kumar  G S" userId="0ba2bc77-c447-498f-b484-90f0e795a6ea" providerId="ADAL" clId="{58F64E4D-2B19-4DB8-B489-F5FE5596E973}" dt="2024-05-02T03:56:53.818" v="1621" actId="1076"/>
          <ac:spMkLst>
            <pc:docMk/>
            <pc:sldMk cId="3661812057" sldId="326"/>
            <ac:spMk id="3" creationId="{7AC67D2B-B8A8-27DC-0445-CE11512D7E15}"/>
          </ac:spMkLst>
        </pc:spChg>
      </pc:sldChg>
      <pc:sldChg chg="modSp add mod">
        <pc:chgData name="Praveen Kumar  G S" userId="0ba2bc77-c447-498f-b484-90f0e795a6ea" providerId="ADAL" clId="{58F64E4D-2B19-4DB8-B489-F5FE5596E973}" dt="2024-05-02T03:57:40.844" v="1653" actId="1076"/>
        <pc:sldMkLst>
          <pc:docMk/>
          <pc:sldMk cId="2203507566" sldId="327"/>
        </pc:sldMkLst>
        <pc:spChg chg="mod">
          <ac:chgData name="Praveen Kumar  G S" userId="0ba2bc77-c447-498f-b484-90f0e795a6ea" providerId="ADAL" clId="{58F64E4D-2B19-4DB8-B489-F5FE5596E973}" dt="2024-05-02T03:57:40.844" v="1653" actId="1076"/>
          <ac:spMkLst>
            <pc:docMk/>
            <pc:sldMk cId="2203507566" sldId="327"/>
            <ac:spMk id="3" creationId="{7AC67D2B-B8A8-27DC-0445-CE11512D7E15}"/>
          </ac:spMkLst>
        </pc:spChg>
      </pc:sldChg>
      <pc:sldChg chg="modSp add mod">
        <pc:chgData name="Praveen Kumar  G S" userId="0ba2bc77-c447-498f-b484-90f0e795a6ea" providerId="ADAL" clId="{58F64E4D-2B19-4DB8-B489-F5FE5596E973}" dt="2024-05-02T03:58:05.287" v="1660" actId="1076"/>
        <pc:sldMkLst>
          <pc:docMk/>
          <pc:sldMk cId="2068797633" sldId="328"/>
        </pc:sldMkLst>
        <pc:spChg chg="mod">
          <ac:chgData name="Praveen Kumar  G S" userId="0ba2bc77-c447-498f-b484-90f0e795a6ea" providerId="ADAL" clId="{58F64E4D-2B19-4DB8-B489-F5FE5596E973}" dt="2024-05-02T03:58:05.287" v="1660" actId="1076"/>
          <ac:spMkLst>
            <pc:docMk/>
            <pc:sldMk cId="2068797633" sldId="328"/>
            <ac:spMk id="3" creationId="{7AC67D2B-B8A8-27DC-0445-CE11512D7E15}"/>
          </ac:spMkLst>
        </pc:spChg>
      </pc:sldChg>
      <pc:sldChg chg="modSp add mod">
        <pc:chgData name="Praveen Kumar  G S" userId="0ba2bc77-c447-498f-b484-90f0e795a6ea" providerId="ADAL" clId="{58F64E4D-2B19-4DB8-B489-F5FE5596E973}" dt="2024-05-02T03:58:28.908" v="1667" actId="20577"/>
        <pc:sldMkLst>
          <pc:docMk/>
          <pc:sldMk cId="847487962" sldId="329"/>
        </pc:sldMkLst>
        <pc:spChg chg="mod">
          <ac:chgData name="Praveen Kumar  G S" userId="0ba2bc77-c447-498f-b484-90f0e795a6ea" providerId="ADAL" clId="{58F64E4D-2B19-4DB8-B489-F5FE5596E973}" dt="2024-05-02T03:58:28.908" v="1667" actId="20577"/>
          <ac:spMkLst>
            <pc:docMk/>
            <pc:sldMk cId="847487962" sldId="329"/>
            <ac:spMk id="3" creationId="{7AC67D2B-B8A8-27DC-0445-CE11512D7E15}"/>
          </ac:spMkLst>
        </pc:spChg>
      </pc:sldChg>
      <pc:sldChg chg="modSp add mod">
        <pc:chgData name="Praveen Kumar  G S" userId="0ba2bc77-c447-498f-b484-90f0e795a6ea" providerId="ADAL" clId="{58F64E4D-2B19-4DB8-B489-F5FE5596E973}" dt="2024-05-02T03:59:02.895" v="1699" actId="20577"/>
        <pc:sldMkLst>
          <pc:docMk/>
          <pc:sldMk cId="720478746" sldId="330"/>
        </pc:sldMkLst>
        <pc:spChg chg="mod">
          <ac:chgData name="Praveen Kumar  G S" userId="0ba2bc77-c447-498f-b484-90f0e795a6ea" providerId="ADAL" clId="{58F64E4D-2B19-4DB8-B489-F5FE5596E973}" dt="2024-05-02T03:59:02.895" v="1699" actId="20577"/>
          <ac:spMkLst>
            <pc:docMk/>
            <pc:sldMk cId="720478746" sldId="330"/>
            <ac:spMk id="3" creationId="{7AC67D2B-B8A8-27DC-0445-CE11512D7E15}"/>
          </ac:spMkLst>
        </pc:spChg>
      </pc:sldChg>
      <pc:sldChg chg="modSp add mod">
        <pc:chgData name="Praveen Kumar  G S" userId="0ba2bc77-c447-498f-b484-90f0e795a6ea" providerId="ADAL" clId="{58F64E4D-2B19-4DB8-B489-F5FE5596E973}" dt="2024-05-02T03:59:29.106" v="1705" actId="20577"/>
        <pc:sldMkLst>
          <pc:docMk/>
          <pc:sldMk cId="4258319332" sldId="331"/>
        </pc:sldMkLst>
        <pc:spChg chg="mod">
          <ac:chgData name="Praveen Kumar  G S" userId="0ba2bc77-c447-498f-b484-90f0e795a6ea" providerId="ADAL" clId="{58F64E4D-2B19-4DB8-B489-F5FE5596E973}" dt="2024-05-02T03:59:29.106" v="1705" actId="20577"/>
          <ac:spMkLst>
            <pc:docMk/>
            <pc:sldMk cId="4258319332" sldId="331"/>
            <ac:spMk id="3" creationId="{7AC67D2B-B8A8-27DC-0445-CE11512D7E15}"/>
          </ac:spMkLst>
        </pc:spChg>
      </pc:sldChg>
      <pc:sldChg chg="modSp add mod">
        <pc:chgData name="Praveen Kumar  G S" userId="0ba2bc77-c447-498f-b484-90f0e795a6ea" providerId="ADAL" clId="{58F64E4D-2B19-4DB8-B489-F5FE5596E973}" dt="2024-05-02T04:00:05.776" v="1714" actId="20577"/>
        <pc:sldMkLst>
          <pc:docMk/>
          <pc:sldMk cId="2124887954" sldId="332"/>
        </pc:sldMkLst>
        <pc:spChg chg="mod">
          <ac:chgData name="Praveen Kumar  G S" userId="0ba2bc77-c447-498f-b484-90f0e795a6ea" providerId="ADAL" clId="{58F64E4D-2B19-4DB8-B489-F5FE5596E973}" dt="2024-05-02T04:00:05.776" v="1714" actId="20577"/>
          <ac:spMkLst>
            <pc:docMk/>
            <pc:sldMk cId="2124887954" sldId="332"/>
            <ac:spMk id="3" creationId="{7AC67D2B-B8A8-27DC-0445-CE11512D7E15}"/>
          </ac:spMkLst>
        </pc:spChg>
      </pc:sldChg>
      <pc:sldChg chg="modSp add mod ord">
        <pc:chgData name="Praveen Kumar  G S" userId="0ba2bc77-c447-498f-b484-90f0e795a6ea" providerId="ADAL" clId="{58F64E4D-2B19-4DB8-B489-F5FE5596E973}" dt="2024-05-02T04:02:49.551" v="1749" actId="20577"/>
        <pc:sldMkLst>
          <pc:docMk/>
          <pc:sldMk cId="128802027" sldId="333"/>
        </pc:sldMkLst>
        <pc:spChg chg="mod">
          <ac:chgData name="Praveen Kumar  G S" userId="0ba2bc77-c447-498f-b484-90f0e795a6ea" providerId="ADAL" clId="{58F64E4D-2B19-4DB8-B489-F5FE5596E973}" dt="2024-05-02T04:02:49.551" v="1749" actId="20577"/>
          <ac:spMkLst>
            <pc:docMk/>
            <pc:sldMk cId="128802027" sldId="333"/>
            <ac:spMk id="2" creationId="{0FF029CE-AA79-B9CE-394B-ED7AEC5874C8}"/>
          </ac:spMkLst>
        </pc:spChg>
      </pc:sldChg>
      <pc:sldMasterChg chg="setBg modSldLayout">
        <pc:chgData name="Praveen Kumar  G S" userId="0ba2bc77-c447-498f-b484-90f0e795a6ea" providerId="ADAL" clId="{58F64E4D-2B19-4DB8-B489-F5FE5596E973}" dt="2024-05-02T01:17:59.165" v="24"/>
        <pc:sldMasterMkLst>
          <pc:docMk/>
          <pc:sldMasterMk cId="3619715123" sldId="2147483699"/>
        </pc:sldMasterMkLst>
        <pc:sldLayoutChg chg="setBg">
          <pc:chgData name="Praveen Kumar  G S" userId="0ba2bc77-c447-498f-b484-90f0e795a6ea" providerId="ADAL" clId="{58F64E4D-2B19-4DB8-B489-F5FE5596E973}" dt="2024-05-02T01:17:59.165" v="24"/>
          <pc:sldLayoutMkLst>
            <pc:docMk/>
            <pc:sldMasterMk cId="3619715123" sldId="2147483699"/>
            <pc:sldLayoutMk cId="145970767" sldId="2147483688"/>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3377626945" sldId="2147483689"/>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1354545165" sldId="2147483690"/>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3273873485" sldId="2147483691"/>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4270085810" sldId="2147483692"/>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3059438992" sldId="2147483693"/>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2772935786" sldId="2147483694"/>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540860022" sldId="2147483695"/>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436984096" sldId="2147483696"/>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1827848351" sldId="2147483697"/>
          </pc:sldLayoutMkLst>
        </pc:sldLayoutChg>
        <pc:sldLayoutChg chg="setBg">
          <pc:chgData name="Praveen Kumar  G S" userId="0ba2bc77-c447-498f-b484-90f0e795a6ea" providerId="ADAL" clId="{58F64E4D-2B19-4DB8-B489-F5FE5596E973}" dt="2024-05-02T01:17:59.165" v="24"/>
          <pc:sldLayoutMkLst>
            <pc:docMk/>
            <pc:sldMasterMk cId="3619715123" sldId="2147483699"/>
            <pc:sldLayoutMk cId="2973216553"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59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784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321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7762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5454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738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700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5943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7293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086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98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5/2/2024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97151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system-bus-desig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system-bus-desig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instruction-level-parallelism/" TargetMode="External"/><Relationship Id="rId2" Type="http://schemas.openxmlformats.org/officeDocument/2006/relationships/hyperlink" Target="https://www.geeksforgeeks.org/introduction-to-parallel-comput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Hardware_acceleration" TargetMode="External"/><Relationship Id="rId2" Type="http://schemas.openxmlformats.org/officeDocument/2006/relationships/hyperlink" Target="https://www.geeksforgeeks.org/introduction-to-parallel-compu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introduction-to-parallel-comput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introduction-to-parallel-compu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javatpoint.com/what-is-a-multicore-processor" TargetMode="External"/><Relationship Id="rId2" Type="http://schemas.openxmlformats.org/officeDocument/2006/relationships/hyperlink" Target="https://www.bing.com/aclk?ld=e8FJGCNkcs1rmuIbCaUlnFcjVUCUyC2XASQ3pAwyjfNRHnPaB7VorgPcEnpOkF6fcAYvgWAZZAxpxnwJDvePVWHDI0cv8yU1KMh7P4vuAtAX_sXjACRPEs4qk1NZ5w7ohEKQLNFlVz0wnWHW3Z7dbwll72yb14fVzrR7zB0LctIbgZIiZN&amp;u=aHR0cHMlM2ElMmYlMmZ3d3cuZGlnaWtleS5pbiUyZmVuJTJmcHJvZHVjdC1oaWdobGlnaHQlMmZzJTJmc3RtaWNyb2VsZWN0cm9uaWNzJTJmc3RtMzJtcDEtbXVsdGljb3JlLW1pY3JvcHJvY2Vzc29yJTNmdXRtX2FkZ3JvdXAlM2RTVE1pY3JvZWxlY3Ryb25pY3MlMjZ1dG1fc291cmNlJTNkYmluZyUyNnV0bV9tZWRpdW0lM2RjcGMlMjZ1dG1fY2FtcGFpZ24lM2REeW5hbWljJTI1MjBTZWFyY2hfRU5fU3VwcGxpZXJzJTI2dXRtX3Rlcm0lM2RzdG1pY3JvZWxlY3Ryb25pY3MlMjZwcm9kdWN0aWQlM2QlMjZ1dG1fY29udGVudCUzZFNUTWljcm9lbGVjdHJvbmljcyUyNnV0bV9pZCUzZGJpX2NtcC00MjA0OTY1ODdfYWRnLTEzMDk1MTg3MTI5ODI3ODFfYWQtODE4NDQ5OTQ0NDQ5NjVfZGF0LTIzMzM2NDQ3MTA2MTgyNjklM2Fsb2MtOTBfZGV2LWNfZXh0LV9wcmQtJTI2bXNjbGtpZCUzZGZkMmVhN2FjMWJkNDE4NWU1NGJjYzE5ZjFjMWMyZWUy&amp;rlid=fd2ea7ac1bd4185e54bcc19f1c1c2ee2"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run.ai/guides/distributed-computing/parallel-comput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introduction-to-parallel-computing/" TargetMode="External"/><Relationship Id="rId2" Type="http://schemas.openxmlformats.org/officeDocument/2006/relationships/hyperlink" Target="https://www.run.ai/guides/distributed-computing/parallel-comput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tcp-ip-model/" TargetMode="External"/><Relationship Id="rId2" Type="http://schemas.openxmlformats.org/officeDocument/2006/relationships/hyperlink" Target="https://www.geeksforgeeks.org/open-systems-interconnection-model-osi/"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computer-network-http" TargetMode="External"/><Relationship Id="rId2" Type="http://schemas.openxmlformats.org/officeDocument/2006/relationships/hyperlink" Target="https://www.geeksforgeeks.org/what-is-http/" TargetMode="External"/><Relationship Id="rId1" Type="http://schemas.openxmlformats.org/officeDocument/2006/relationships/slideLayout" Target="../slideLayouts/slideLayout2.xml"/><Relationship Id="rId4" Type="http://schemas.openxmlformats.org/officeDocument/2006/relationships/hyperlink" Target="https://www.w3schools.in/http/intro"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what-is-http/" TargetMode="External"/><Relationship Id="rId2" Type="http://schemas.openxmlformats.org/officeDocument/2006/relationships/hyperlink" Target="https://www.geeksforgeeks.org/file-transfer-protocol-ftp/" TargetMode="External"/><Relationship Id="rId1" Type="http://schemas.openxmlformats.org/officeDocument/2006/relationships/slideLayout" Target="../slideLayouts/slideLayout2.xml"/><Relationship Id="rId6" Type="http://schemas.openxmlformats.org/officeDocument/2006/relationships/hyperlink" Target="https://en.wikipedia.org/wiki/Transmission_Control_Protocol" TargetMode="External"/><Relationship Id="rId5" Type="http://schemas.openxmlformats.org/officeDocument/2006/relationships/hyperlink" Target="https://www.geeksforgeeks.org/what-is-transmission-control-protocol-tcp/" TargetMode="External"/><Relationship Id="rId4" Type="http://schemas.openxmlformats.org/officeDocument/2006/relationships/hyperlink" Target="https://en.wikipedia.org/wiki/File_Transfer_Protocol"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javatpoint.com/udp-protocol" TargetMode="External"/><Relationship Id="rId2" Type="http://schemas.openxmlformats.org/officeDocument/2006/relationships/hyperlink" Target="https://www.geeksforgeeks.org/user-datagram-protocol-ud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digitalocean.com/community/tutorials/understanding-ip-addresses-subnets-and-cidr-notation-for-networkin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cloudflare.com/learning/network-layer/what-is-a-subnet/" TargetMode="External"/><Relationship Id="rId2" Type="http://schemas.openxmlformats.org/officeDocument/2006/relationships/hyperlink" Target="https://www.digitalocean.com/community/tutorials/understanding-ip-addresses-subnets-and-cidr-notation-for-networki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geeksforgeeks.org/differences-between-ipv4-and-ipv6/"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differences-between-ipv4-and-ipv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en.wikipedia.org/wiki/Wi-Fi" TargetMode="External"/><Relationship Id="rId2" Type="http://schemas.openxmlformats.org/officeDocument/2006/relationships/hyperlink" Target="https://www.elprocus.com/how-does-wifi-technology-work/" TargetMode="External"/><Relationship Id="rId1" Type="http://schemas.openxmlformats.org/officeDocument/2006/relationships/slideLayout" Target="../slideLayouts/slideLayout2.xml"/><Relationship Id="rId5" Type="http://schemas.openxmlformats.org/officeDocument/2006/relationships/hyperlink" Target="https://www.spiceworks.com/tech/networking/articles/what-is-ethernet/" TargetMode="External"/><Relationship Id="rId4" Type="http://schemas.openxmlformats.org/officeDocument/2006/relationships/hyperlink" Target="https://www.geeksforgeeks.org/what-is-ethernet/"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networkworld.com/article/971814/8-hot-networking-technologies-for-2023.html" TargetMode="External"/><Relationship Id="rId2" Type="http://schemas.openxmlformats.org/officeDocument/2006/relationships/hyperlink" Target="https://www.elprocus.com/how-does-wifi-technology-work/" TargetMode="External"/><Relationship Id="rId1" Type="http://schemas.openxmlformats.org/officeDocument/2006/relationships/slideLayout" Target="../slideLayouts/slideLayout2.xml"/><Relationship Id="rId5" Type="http://schemas.openxmlformats.org/officeDocument/2006/relationships/hyperlink" Target="https://www.enterprisenetworkingplanet.com/data-center/future-of-networking/" TargetMode="External"/><Relationship Id="rId4" Type="http://schemas.openxmlformats.org/officeDocument/2006/relationships/hyperlink" Target="https://connect.comptia.org/blog/emerging-trends-in-information-technology"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n abstract genetic concept">
            <a:extLst>
              <a:ext uri="{FF2B5EF4-FFF2-40B4-BE49-F238E27FC236}">
                <a16:creationId xmlns:a16="http://schemas.microsoft.com/office/drawing/2014/main" id="{E7E897FA-009C-110E-176A-C97B8AD905BE}"/>
              </a:ext>
            </a:extLst>
          </p:cNvPr>
          <p:cNvPicPr>
            <a:picLocks noChangeAspect="1"/>
          </p:cNvPicPr>
          <p:nvPr/>
        </p:nvPicPr>
        <p:blipFill rotWithShape="1">
          <a:blip r:embed="rId2">
            <a:alphaModFix amt="40000"/>
          </a:blip>
          <a:srcRect t="25607" r="-1" b="18129"/>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F029CE-AA79-B9CE-394B-ED7AEC5874C8}"/>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Computer Architecture</a:t>
            </a:r>
            <a:endParaRPr lang="en-IN" dirty="0">
              <a:solidFill>
                <a:srgbClr val="FFFFFF"/>
              </a:solidFill>
            </a:endParaRPr>
          </a:p>
        </p:txBody>
      </p:sp>
      <p:sp>
        <p:nvSpPr>
          <p:cNvPr id="3" name="Subtitle 2">
            <a:extLst>
              <a:ext uri="{FF2B5EF4-FFF2-40B4-BE49-F238E27FC236}">
                <a16:creationId xmlns:a16="http://schemas.microsoft.com/office/drawing/2014/main" id="{53C592A4-6C0D-7A29-D544-E9BB21EA0C8D}"/>
              </a:ext>
            </a:extLst>
          </p:cNvPr>
          <p:cNvSpPr>
            <a:spLocks noGrp="1"/>
          </p:cNvSpPr>
          <p:nvPr>
            <p:ph type="subTitle" idx="1"/>
          </p:nvPr>
        </p:nvSpPr>
        <p:spPr>
          <a:xfrm>
            <a:off x="2562606" y="3602038"/>
            <a:ext cx="7063739" cy="1655762"/>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13117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413657" y="684343"/>
            <a:ext cx="11470823" cy="458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r>
              <a:rPr kumimoji="0" lang="en-US" altLang="en-US" sz="2400" b="1" i="0" u="none" strike="noStrike" cap="none" normalizeH="0" baseline="0" dirty="0">
                <a:ln>
                  <a:noFill/>
                </a:ln>
                <a:solidFill>
                  <a:schemeClr val="tx1"/>
                </a:solidFill>
                <a:effectLst/>
                <a:latin typeface="Arial" panose="020B0604020202020204" pitchFamily="34" charset="0"/>
              </a:rPr>
              <a:t>CPU Instruction </a:t>
            </a:r>
            <a:r>
              <a:rPr kumimoji="0" lang="en-US" altLang="en-US" sz="2400" b="1" i="0" u="none" strike="noStrike" cap="none" normalizeH="0" baseline="0" dirty="0" err="1">
                <a:ln>
                  <a:noFill/>
                </a:ln>
                <a:solidFill>
                  <a:schemeClr val="tx1"/>
                </a:solidFill>
                <a:effectLst/>
                <a:latin typeface="Arial" panose="020B0604020202020204" pitchFamily="34" charset="0"/>
              </a:rPr>
              <a:t>Exceution</a:t>
            </a:r>
            <a:r>
              <a:rPr kumimoji="0" lang="en-US" altLang="en-US" sz="2400" b="1" i="0" u="none" strike="noStrike" cap="none" normalizeH="0" baseline="0" dirty="0">
                <a:ln>
                  <a:noFill/>
                </a:ln>
                <a:solidFill>
                  <a:schemeClr val="tx1"/>
                </a:solidFill>
                <a:effectLst/>
                <a:latin typeface="Arial" panose="020B0604020202020204" pitchFamily="34" charset="0"/>
              </a:rPr>
              <a:t> </a:t>
            </a:r>
          </a:p>
          <a:p>
            <a:endParaRPr lang="en-US" altLang="en-US" sz="2400" b="1" dirty="0">
              <a:latin typeface="Arial" panose="020B0604020202020204" pitchFamily="34" charset="0"/>
            </a:endParaRPr>
          </a:p>
          <a:p>
            <a:endParaRPr kumimoji="0" lang="en-US" altLang="en-US" sz="2400" b="1" i="0" u="none" strike="noStrike" cap="none" normalizeH="0" baseline="0" dirty="0">
              <a:ln>
                <a:noFill/>
              </a:ln>
              <a:solidFill>
                <a:schemeClr val="tx1"/>
              </a:solidFill>
              <a:effectLst/>
              <a:latin typeface="Arial" panose="020B0604020202020204" pitchFamily="34" charset="0"/>
            </a:endParaRPr>
          </a:p>
          <a:p>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Let’s explore how a </a:t>
            </a: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CPU (Central Processing Unit)</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executes instructions in detail. The process involves a cycle of steps known as the </a:t>
            </a: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instruction cycle</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or </a:t>
            </a: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fetch-decode-execute cycle</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I’ll break it down step by step:</a:t>
            </a:r>
          </a:p>
          <a:p>
            <a:endParaRPr lang="en-IN" sz="2400"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endParaRPr>
          </a:p>
          <a:p>
            <a:endParaRPr lang="en-IN" sz="24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altLang="en-US" sz="2400" b="1" dirty="0">
              <a:latin typeface="Arial" panose="020B0604020202020204" pitchFamily="34" charset="0"/>
            </a:endParaRPr>
          </a:p>
          <a:p>
            <a:pPr marL="457200" indent="-457200">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Fetch Operation</a:t>
            </a:r>
          </a:p>
          <a:p>
            <a:pPr marL="457200" indent="-457200">
              <a:buAutoNum type="arabicPeriod"/>
            </a:pPr>
            <a:r>
              <a:rPr lang="en-US" altLang="en-US" sz="2400" b="1" dirty="0">
                <a:latin typeface="Arial" panose="020B0604020202020204" pitchFamily="34" charset="0"/>
              </a:rPr>
              <a:t>Decode </a:t>
            </a:r>
          </a:p>
          <a:p>
            <a:pPr marL="457200" indent="-457200">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Execute</a:t>
            </a: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6353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721177" y="1212412"/>
            <a:ext cx="11470823" cy="602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Fetch Operation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instruction cycle begins with 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fetch operation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program counter (PC)</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keeps track of the next instruction to be processed.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Here’s how the fetch operation works: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PC contains the memory address of the next instruction.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sends this address to memory via 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bus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“read” signal</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is sent to the memory via 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control bus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 responds by sending a copy of the instruction (bit pattern) from that memory location via 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bus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copies this instruction into its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instruction register (IR)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PC is automatically incremented to point to the next instruction in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altLang="en-US" sz="2000" b="1" dirty="0">
              <a:latin typeface="Arial" panose="020B0604020202020204" pitchFamily="34" charset="0"/>
            </a:endParaRPr>
          </a:p>
          <a:p>
            <a:r>
              <a:rPr kumimoji="0" lang="en-US" altLang="en-US" sz="2000" b="1" i="0" u="none" strike="noStrike" cap="none" normalizeH="0" baseline="0" dirty="0">
                <a:ln>
                  <a:noFill/>
                </a:ln>
                <a:solidFill>
                  <a:schemeClr val="tx1"/>
                </a:solidFill>
                <a:effectLst/>
                <a:latin typeface="Arial" panose="020B0604020202020204" pitchFamily="34" charset="0"/>
              </a:rPr>
              <a:t> </a:t>
            </a:r>
          </a:p>
          <a:p>
            <a:endParaRPr lang="en-US" altLang="en-US" sz="2000" b="1" dirty="0">
              <a:latin typeface="Arial" panose="020B0604020202020204" pitchFamily="34" charset="0"/>
            </a:endParaRPr>
          </a:p>
          <a:p>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867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721177" y="881089"/>
            <a:ext cx="11089823" cy="768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a:lnSpc>
                <a:spcPct val="107000"/>
              </a:lnSpc>
              <a:spcAft>
                <a:spcPts val="800"/>
              </a:spcAft>
              <a:tabLst>
                <a:tab pos="457200" algn="l"/>
              </a:tabLs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2. Decode Operation</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After fetching the instruction, the </a:t>
            </a: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control unit</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decodes it.</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Decoding involves understanding what the instruction specifies (e.g., arithmetic operation, data movement, etc.).</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control unit determines which specific operation needs to be performed.</a:t>
            </a:r>
          </a:p>
          <a:p>
            <a:pPr lvl="0">
              <a:lnSpc>
                <a:spcPct val="107000"/>
              </a:lnSpc>
              <a:spcAft>
                <a:spcPts val="800"/>
              </a:spcAft>
              <a:tabLst>
                <a:tab pos="457200" algn="l"/>
              </a:tabLst>
            </a:pPr>
            <a:r>
              <a:rPr lang="en-IN" sz="2400" b="1" kern="0" dirty="0">
                <a:solidFill>
                  <a:srgbClr val="111111"/>
                </a:solidFill>
                <a:highlight>
                  <a:srgbClr val="FFFFFF"/>
                </a:highlight>
                <a:latin typeface="Roboto" panose="02000000000000000000" pitchFamily="2" charset="0"/>
                <a:cs typeface="Times New Roman" panose="02020603050405020304" pitchFamily="18" charset="0"/>
              </a:rPr>
              <a:t>3. Execute Operation: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The arithmetic logic unit (ALU) and other relevant components execute the decoded instruction.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The ALU performs calculations, logical operations, or data movements based on the instruction.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Results are stored in registers or memory as needed</a:t>
            </a:r>
            <a:r>
              <a:rPr lang="en-IN" sz="2400" b="1" kern="0" dirty="0">
                <a:solidFill>
                  <a:srgbClr val="111111"/>
                </a:solidFill>
                <a:highlight>
                  <a:srgbClr val="FFFFFF"/>
                </a:highlight>
                <a:latin typeface="Roboto" panose="02000000000000000000" pitchFamily="2"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2400" b="1" kern="0" dirty="0">
              <a:solidFill>
                <a:srgbClr val="111111"/>
              </a:solidFill>
              <a:highlight>
                <a:srgbClr val="FFFFFF"/>
              </a:highlight>
              <a:latin typeface="Roboto" panose="02000000000000000000" pitchFamily="2" charset="0"/>
              <a:cs typeface="Times New Roman" panose="02020603050405020304" pitchFamily="18" charset="0"/>
            </a:endParaRPr>
          </a:p>
          <a:p>
            <a:endParaRPr lang="en-US" altLang="en-US" sz="2400" b="1" dirty="0">
              <a:latin typeface="Arial" panose="020B0604020202020204" pitchFamily="34" charset="0"/>
            </a:endParaRPr>
          </a:p>
          <a:p>
            <a:r>
              <a:rPr kumimoji="0" lang="en-US" altLang="en-US" sz="2400" b="1" i="0" u="none" strike="noStrike" cap="none" normalizeH="0" baseline="0" dirty="0">
                <a:ln>
                  <a:noFill/>
                </a:ln>
                <a:solidFill>
                  <a:schemeClr val="tx1"/>
                </a:solidFill>
                <a:effectLst/>
                <a:latin typeface="Arial" panose="020B0604020202020204" pitchFamily="34" charset="0"/>
              </a:rPr>
              <a:t> </a:t>
            </a:r>
          </a:p>
          <a:p>
            <a:endParaRPr lang="en-US" altLang="en-US" sz="2400" b="1" dirty="0">
              <a:latin typeface="Arial" panose="020B0604020202020204" pitchFamily="34" charset="0"/>
            </a:endParaRPr>
          </a:p>
          <a:p>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6714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551088" y="822510"/>
            <a:ext cx="11089823" cy="5583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a:lnSpc>
                <a:spcPct val="107000"/>
              </a:lnSpc>
              <a:spcAft>
                <a:spcPts val="800"/>
              </a:spcAft>
              <a:tabLst>
                <a:tab pos="457200" algn="l"/>
              </a:tabLst>
            </a:pPr>
            <a:r>
              <a:rPr lang="en-IN" sz="2400" b="1" kern="0" dirty="0">
                <a:solidFill>
                  <a:srgbClr val="111111"/>
                </a:solidFill>
                <a:highlight>
                  <a:srgbClr val="FFFFFF"/>
                </a:highlight>
                <a:latin typeface="Roboto" panose="02000000000000000000" pitchFamily="2" charset="0"/>
                <a:cs typeface="Times New Roman" panose="02020603050405020304" pitchFamily="18" charset="0"/>
              </a:rPr>
              <a:t>Repeat the Cycle: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The entire fetch-decode-execute cycle is repeated continuously as long as the computer is running.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If the cycle stops (e.g., due to system shutdown or crash), the computer is no longer operational.</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2400" kern="0" dirty="0">
              <a:solidFill>
                <a:srgbClr val="111111"/>
              </a:solidFill>
              <a:highlight>
                <a:srgbClr val="FFFFFF"/>
              </a:highlight>
              <a:latin typeface="Roboto" panose="02000000000000000000" pitchFamily="2" charset="0"/>
              <a:cs typeface="Times New Roman" panose="02020603050405020304" pitchFamily="18" charset="0"/>
            </a:endParaRPr>
          </a:p>
          <a:p>
            <a:pPr lvl="0">
              <a:lnSpc>
                <a:spcPct val="107000"/>
              </a:lnSpc>
              <a:spcAft>
                <a:spcPts val="800"/>
              </a:spcAft>
              <a:tabLst>
                <a:tab pos="457200" algn="l"/>
              </a:tabLst>
            </a:pPr>
            <a:r>
              <a:rPr lang="en-IN" sz="2400" b="1" kern="0" dirty="0">
                <a:solidFill>
                  <a:srgbClr val="111111"/>
                </a:solidFill>
                <a:highlight>
                  <a:srgbClr val="FFFFFF"/>
                </a:highlight>
                <a:latin typeface="Roboto" panose="02000000000000000000" pitchFamily="2" charset="0"/>
                <a:cs typeface="Times New Roman" panose="02020603050405020304" pitchFamily="18" charset="0"/>
              </a:rPr>
              <a:t>Clock Speed:</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The number of instruction cycles a CPU can execute per second is its clock speed (measured in Hertz).</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highlight>
                  <a:srgbClr val="FFFFFF"/>
                </a:highlight>
                <a:latin typeface="Roboto" panose="02000000000000000000" pitchFamily="2" charset="0"/>
                <a:cs typeface="Times New Roman" panose="02020603050405020304" pitchFamily="18" charset="0"/>
              </a:rPr>
              <a:t>For example, a CPU with a clock speed of 2.7 GHz executes 2.7 billion instruction cycles per second.</a:t>
            </a:r>
          </a:p>
          <a:p>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463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604156" y="83368"/>
            <a:ext cx="11089823" cy="762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r>
              <a:rPr kumimoji="0" lang="en-US" altLang="en-US" sz="2400" b="1" i="0" u="none" strike="noStrike" cap="none" normalizeH="0" baseline="0" dirty="0">
                <a:ln>
                  <a:noFill/>
                </a:ln>
                <a:solidFill>
                  <a:schemeClr val="tx1"/>
                </a:solidFill>
                <a:effectLst/>
                <a:latin typeface="Arial" panose="020B0604020202020204" pitchFamily="34" charset="0"/>
              </a:rPr>
              <a:t>CPU performance factors</a:t>
            </a:r>
          </a:p>
          <a:p>
            <a:endParaRPr lang="en-US" altLang="en-US" b="1" dirty="0">
              <a:latin typeface="Arial" panose="020B0604020202020204" pitchFamily="34" charset="0"/>
            </a:endParaRPr>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CPU performance is influenced by a multitude of factors that determine how quickly and efficiently a processor can execute instructions. Here are some of the key factors:</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CPU Architecture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design of the CPU’s architecture, including how its components are interconnected and how they communicate, plays a crucial role in performance.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Innovations in architecture can lead to more efficient data processing even without increasing clock speed or core count.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Clock Speed (Frequency)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Measured in gigahertz (GHz), clock speed indicates how many cycles a CPU can perform per second.</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higher clock speed means the CPU can execute more instructions per second, leading to faster performance.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Number of Cores and Threads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Modern CPUs have multiple cores, allowing them to process multiple instructions simultaneously.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More cores can mean better multitasking and improved performance for applications designed to take advantage of them.</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Threads refer to the number of processes a CPU can handle at once. Hyper-threading technology allows a single core to handle multiple threads</a:t>
            </a:r>
            <a:r>
              <a:rPr lang="en-IN" sz="12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1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9448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728D9C09-CF26-3BEE-D185-5364BD4E65D0}"/>
              </a:ext>
            </a:extLst>
          </p:cNvPr>
          <p:cNvSpPr txBox="1"/>
          <p:nvPr/>
        </p:nvSpPr>
        <p:spPr>
          <a:xfrm>
            <a:off x="914400" y="1197429"/>
            <a:ext cx="9971314" cy="5145383"/>
          </a:xfrm>
          <a:prstGeom prst="rect">
            <a:avLst/>
          </a:prstGeom>
          <a:noFill/>
        </p:spPr>
        <p:txBody>
          <a:bodyPr wrap="square" rtlCol="0">
            <a:spAutoFit/>
          </a:bodyPr>
          <a:lstStyle/>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Cache Size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cache is a small amount of very fast memory located on the processor.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stores frequently accessed data and instructions to speed up retrieval times.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larger cache can significantly improve performance by reducing the time needed to access data from the main memory.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Thermal Design Power (TDP)</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TDP refers to the maximum amount of heat generated by a CPU that the cooling system is designed to dissipate.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Higher TDP can often mean higher performance, but it also requires more effective cooling solutions.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Cooling Solutions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Effective cooling is essential to maintain performance and prevent thermal throttling, where a CPU slows down to avoid overheating.</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625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728D9C09-CF26-3BEE-D185-5364BD4E65D0}"/>
              </a:ext>
            </a:extLst>
          </p:cNvPr>
          <p:cNvSpPr txBox="1"/>
          <p:nvPr/>
        </p:nvSpPr>
        <p:spPr>
          <a:xfrm>
            <a:off x="903515" y="741760"/>
            <a:ext cx="9971314" cy="5604611"/>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 Overclocking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Overclocking involves running a CPU at a higher speed than its official rating.</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This can boost performance but also increases heat output and can reduce the lifespan of the processor.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8. Software Optimization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way software is written can affect how well it runs on a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Optimized software can take full advantage of the CPU’s features and architecture, leading to better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9. Memory Bandwidth</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This is the rate at which data can be read from or stored into a computer’s memory by the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Higher bandwidth allows for faster data transfer between the CPU and memory, improving overall system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695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53068" y="511629"/>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728D9C09-CF26-3BEE-D185-5364BD4E65D0}"/>
              </a:ext>
            </a:extLst>
          </p:cNvPr>
          <p:cNvSpPr txBox="1"/>
          <p:nvPr/>
        </p:nvSpPr>
        <p:spPr>
          <a:xfrm>
            <a:off x="805543" y="0"/>
            <a:ext cx="9971314" cy="7218899"/>
          </a:xfrm>
          <a:prstGeom prst="rect">
            <a:avLst/>
          </a:prstGeom>
          <a:noFill/>
        </p:spPr>
        <p:txBody>
          <a:bodyPr wrap="square" rtlCol="0">
            <a:spAutoFit/>
          </a:bodyPr>
          <a:lstStyle/>
          <a:p>
            <a:r>
              <a:rPr lang="en-IN" sz="2000" b="1" dirty="0"/>
              <a:t>Memory Hierarchy</a:t>
            </a:r>
          </a:p>
          <a:p>
            <a:endParaRPr lang="en-IN" sz="2000" dirty="0"/>
          </a:p>
          <a:p>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 Hierarchy is a structured layout of memory that organizes storage devices based on their speed and proximity to the Central Processing Unit (CPU). The concept is designed to balance cost, capacity, and access times. Here’s an overview of the different levels of Memory Hierarchy:</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Registers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Located within the CPU.</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Fastest access time but very limited in size.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Used for the most immediate CPU operations.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Cache Memory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Slightly slower than registers but still very fast.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Exists in multiple levels (L1, L2, L3), with L1 being the fastest and smallest.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Stores copies of frequently accessed data from main memory.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Main Memory (RAM)</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Larger in size than cache, but slower.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Volatile memory, meaning it loses data when power is off.</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Acts as a bridge between fast CPU caches and slower secondary storage.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4892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05543" y="0"/>
            <a:ext cx="9971314" cy="400110"/>
          </a:xfrm>
          <a:prstGeom prst="rect">
            <a:avLst/>
          </a:prstGeom>
          <a:noFill/>
        </p:spPr>
        <p:txBody>
          <a:bodyPr wrap="square" rtlCol="0">
            <a:spAutoFit/>
          </a:bodyPr>
          <a:lstStyle/>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478971" y="907144"/>
            <a:ext cx="10711543" cy="452664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F643969-A51F-4387-7A76-4BBF7E21DB90}"/>
              </a:ext>
            </a:extLst>
          </p:cNvPr>
          <p:cNvSpPr txBox="1"/>
          <p:nvPr/>
        </p:nvSpPr>
        <p:spPr>
          <a:xfrm>
            <a:off x="1023256" y="889470"/>
            <a:ext cx="9622971" cy="5061386"/>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Secondary Storage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Includes devices like Hard Disk Drives (HDDs) and Solid-State Drives (SSDs).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Non-volatile, meaning they retain data without power.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Slower than RAM but offers much larger storage capacity.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Tertiary Storage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Used for archiving and backup.</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Includes optical discs and magnetic tapes.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Slowest and least expensive per unit of data.</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Memory Hierarchy is crucial because it allows a balance between the high-speed, low-capacity memory close to the CPU and the slower, higher-capacity memory further away</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5491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05543" y="0"/>
            <a:ext cx="9971314" cy="400110"/>
          </a:xfrm>
          <a:prstGeom prst="rect">
            <a:avLst/>
          </a:prstGeom>
          <a:noFill/>
        </p:spPr>
        <p:txBody>
          <a:bodyPr wrap="square" rtlCol="0">
            <a:spAutoFit/>
          </a:bodyPr>
          <a:lstStyle/>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478971" y="907144"/>
            <a:ext cx="10711543" cy="452664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F643969-A51F-4387-7A76-4BBF7E21DB90}"/>
              </a:ext>
            </a:extLst>
          </p:cNvPr>
          <p:cNvSpPr txBox="1"/>
          <p:nvPr/>
        </p:nvSpPr>
        <p:spPr>
          <a:xfrm>
            <a:off x="979714" y="200055"/>
            <a:ext cx="9622971" cy="6773136"/>
          </a:xfrm>
          <a:prstGeom prst="rect">
            <a:avLst/>
          </a:prstGeom>
          <a:noFill/>
        </p:spPr>
        <p:txBody>
          <a:bodyPr wrap="square" rtlCol="0">
            <a:spAutoFit/>
          </a:bodyPr>
          <a:lstStyle/>
          <a:p>
            <a:r>
              <a:rPr lang="en-US" sz="2800" b="1" dirty="0"/>
              <a:t>Data Storage and Access</a:t>
            </a:r>
          </a:p>
          <a:p>
            <a:endParaRPr lang="en-US" dirty="0"/>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storage and access in computer systems are fundamental concepts that involve several layers of memory and storage devices. Here’s a detailed explanation of how data is stored and accessed:</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Representation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is represented in a binary format, consisting of 0s and 1s, which can be stored and processed by computer systems.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Each binary digit (bit) is the smallest unit of data in a computer.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Storage Devices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is stored in various types of storage devices, each with different characteristics and purposes.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Primary Storage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Includes volatile memory like RAM (Random Access Memory) where data is temporarily stored for quick access by the CPU.</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Secondary Storage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Non-volatile storage like HDDs (Hard Disk Drives) and SSDs (Solid-State Drives) where data is stored permanently.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Tertiary Storage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Includes removable media like optical discs and USB drives for data transfer and backup.</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99451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CBB375D-103A-8EF3-FE5B-88AD9FA0A545}"/>
              </a:ext>
            </a:extLst>
          </p:cNvPr>
          <p:cNvSpPr>
            <a:spLocks noChangeArrowheads="1"/>
          </p:cNvSpPr>
          <p:nvPr/>
        </p:nvSpPr>
        <p:spPr bwMode="auto">
          <a:xfrm>
            <a:off x="544287" y="1081427"/>
            <a:ext cx="11495314" cy="531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What Is Computer Architecture?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Definition</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Computer architecture refers to the</a:t>
            </a:r>
            <a:r>
              <a:rPr kumimoji="0" lang="en-US" altLang="en-US" sz="2800" b="0" i="0" u="none" strike="noStrike" cap="none" normalizeH="0" baseline="0" dirty="0">
                <a:ln>
                  <a:noFill/>
                </a:ln>
                <a:solidFill>
                  <a:srgbClr val="11111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end-to-end structure</a:t>
            </a:r>
            <a:r>
              <a:rPr kumimoji="0" lang="en-US" altLang="en-US" sz="2800" b="0" i="0" u="none" strike="noStrike" cap="none" normalizeH="0" baseline="0" dirty="0">
                <a:ln>
                  <a:noFill/>
                </a:ln>
                <a:solidFill>
                  <a:srgbClr val="11111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of a computer system.</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It determines how various components interact to execute the machine</a:t>
            </a:r>
            <a:r>
              <a:rPr kumimoji="0" lang="en-US" altLang="en-US" sz="2800" b="0" i="0" u="none" strike="noStrike" cap="none" normalizeH="0" baseline="0" dirty="0">
                <a:ln>
                  <a:noFill/>
                </a:ln>
                <a:solidFill>
                  <a:srgbClr val="111111"/>
                </a:solidFill>
                <a:effectLst/>
                <a:latin typeface="Aptos" panose="020B0004020202020204" pitchFamily="34"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s purpose.</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Key components:</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Instruction Set Architecture (ISA)</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Defines the programming interface between software and hardware.</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Microarchitecture</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Deals with the internal design of the CPU.</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Logic Design</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Focuses on circuit-level implementation.</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Implementation</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Actual construction of hardware.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17273B5-7019-5F45-8109-655E40A384DA}"/>
              </a:ext>
            </a:extLst>
          </p:cNvPr>
          <p:cNvSpPr>
            <a:spLocks noChangeArrowheads="1"/>
          </p:cNvSpPr>
          <p:nvPr/>
        </p:nvSpPr>
        <p:spPr bwMode="auto">
          <a:xfrm>
            <a:off x="0" y="4572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6578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05543" y="0"/>
            <a:ext cx="9971314" cy="400110"/>
          </a:xfrm>
          <a:prstGeom prst="rect">
            <a:avLst/>
          </a:prstGeom>
          <a:noFill/>
        </p:spPr>
        <p:txBody>
          <a:bodyPr wrap="square" rtlCol="0">
            <a:spAutoFit/>
          </a:bodyPr>
          <a:lstStyle/>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478971" y="907144"/>
            <a:ext cx="10711543" cy="452664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E7B64BC4-757F-AB2C-C053-0953A81E913C}"/>
              </a:ext>
            </a:extLst>
          </p:cNvPr>
          <p:cNvSpPr txBox="1"/>
          <p:nvPr/>
        </p:nvSpPr>
        <p:spPr>
          <a:xfrm>
            <a:off x="805543" y="718457"/>
            <a:ext cx="10167257" cy="5831340"/>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Memory Hierarchy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memory hierarchy is a structure that categorizes storage based on speed and cost.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the top are the fastest and most expensive forms of memory, like CPU registers and cache.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As you move down the hierarchy, storage becomes slower but increases in capacity and decreases in cost, like main memory and secondary storage.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Data Access Methods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Sequential Access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Data is accessed in a specific order, common in devices like magnetic tapes.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Random Access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Data can be accessed in any order, typical for RAM and hard drives.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Direct Access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hybrid of sequential and random access, used in data storage systems where data blocks can be accessed directly.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8928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05543" y="0"/>
            <a:ext cx="9971314" cy="400110"/>
          </a:xfrm>
          <a:prstGeom prst="rect">
            <a:avLst/>
          </a:prstGeom>
          <a:noFill/>
        </p:spPr>
        <p:txBody>
          <a:bodyPr wrap="square" rtlCol="0">
            <a:spAutoFit/>
          </a:bodyPr>
          <a:lstStyle/>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478971" y="907144"/>
            <a:ext cx="10711543" cy="452664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51113" y="0"/>
            <a:ext cx="10167257" cy="7127079"/>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File Systems and Databases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File systems organize and manage data files on storage devices, providing a way for the operating system to store, retrieve, and update data.</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Databases provide structured storage and access to data through database management systems (DBMS), which use complex algorithms to efficiently manage large datasets.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Data Access Processes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Read Operation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Retrieving data from storage into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Write Operation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Storing or updating data from memory to a storage device.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These operations are managed by the operating system and the CPU’s control unit, which coordinates the data flow between memory and storage devices.</a:t>
            </a:r>
          </a:p>
          <a:p>
            <a:pPr lvl="0">
              <a:lnSpc>
                <a:spcPct val="107000"/>
              </a:lnSpc>
              <a:spcAft>
                <a:spcPts val="800"/>
              </a:spcAft>
              <a:tabLst>
                <a:tab pos="457200" algn="l"/>
              </a:tabLst>
            </a:pPr>
            <a:r>
              <a:rPr lang="en-IN" sz="2000" b="1" kern="0" dirty="0">
                <a:solidFill>
                  <a:srgbClr val="111111"/>
                </a:solidFill>
                <a:highlight>
                  <a:srgbClr val="FFFFFF"/>
                </a:highlight>
                <a:latin typeface="Roboto" panose="02000000000000000000" pitchFamily="2" charset="0"/>
                <a:cs typeface="Times New Roman" panose="02020603050405020304" pitchFamily="18" charset="0"/>
              </a:rPr>
              <a:t>7. Data Transmission: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highlight>
                  <a:srgbClr val="FFFFFF"/>
                </a:highlight>
                <a:latin typeface="Roboto" panose="02000000000000000000" pitchFamily="2" charset="0"/>
                <a:cs typeface="Times New Roman" panose="02020603050405020304" pitchFamily="18" charset="0"/>
              </a:rPr>
              <a:t>Data is transmitted between the CPU, memory, and storage devices via buses, which are electrical pathways that carry data signals.</a:t>
            </a:r>
          </a:p>
          <a:p>
            <a:pPr lvl="0">
              <a:lnSpc>
                <a:spcPct val="107000"/>
              </a:lnSpc>
              <a:spcAft>
                <a:spcPts val="800"/>
              </a:spcAft>
              <a:tabLst>
                <a:tab pos="457200" algn="l"/>
              </a:tabLst>
            </a:pPr>
            <a:r>
              <a:rPr lang="en-IN" sz="2000" b="1" kern="0" dirty="0">
                <a:solidFill>
                  <a:srgbClr val="111111"/>
                </a:solidFill>
                <a:highlight>
                  <a:srgbClr val="FFFFFF"/>
                </a:highlight>
                <a:latin typeface="Roboto" panose="02000000000000000000" pitchFamily="2" charset="0"/>
                <a:cs typeface="Times New Roman" panose="02020603050405020304" pitchFamily="18" charset="0"/>
              </a:rPr>
              <a:t>8. Data Caching: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highlight>
                  <a:srgbClr val="FFFFFF"/>
                </a:highlight>
                <a:latin typeface="Roboto" panose="02000000000000000000" pitchFamily="2" charset="0"/>
                <a:cs typeface="Times New Roman" panose="02020603050405020304" pitchFamily="18" charset="0"/>
              </a:rPr>
              <a:t>Frequently accessed data is stored in cache memory, which is closer to the CPU and faster than RAM, to speed up data retrieval</a:t>
            </a:r>
          </a:p>
          <a:p>
            <a:endParaRPr lang="en-IN" sz="2000" dirty="0"/>
          </a:p>
        </p:txBody>
      </p:sp>
    </p:spTree>
    <p:extLst>
      <p:ext uri="{BB962C8B-B14F-4D97-AF65-F5344CB8AC3E}">
        <p14:creationId xmlns:p14="http://schemas.microsoft.com/office/powerpoint/2010/main" val="3935064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05543" y="0"/>
            <a:ext cx="9971314" cy="400110"/>
          </a:xfrm>
          <a:prstGeom prst="rect">
            <a:avLst/>
          </a:prstGeom>
          <a:noFill/>
        </p:spPr>
        <p:txBody>
          <a:bodyPr wrap="square" rtlCol="0">
            <a:spAutoFit/>
          </a:bodyPr>
          <a:lstStyle/>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478971" y="907144"/>
            <a:ext cx="10711543" cy="452664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51113" y="432767"/>
            <a:ext cx="10167257" cy="6240683"/>
          </a:xfrm>
          <a:prstGeom prst="rect">
            <a:avLst/>
          </a:prstGeom>
          <a:noFill/>
        </p:spPr>
        <p:txBody>
          <a:bodyPr wrap="square" rtlCol="0">
            <a:spAutoFit/>
          </a:bodyPr>
          <a:lstStyle/>
          <a:p>
            <a:r>
              <a:rPr lang="en-IN" sz="2800" b="1" dirty="0"/>
              <a:t>Memory Hierarchy</a:t>
            </a:r>
          </a:p>
          <a:p>
            <a:endParaRPr lang="en-IN" sz="2000" b="1" dirty="0"/>
          </a:p>
          <a:p>
            <a:pPr>
              <a:lnSpc>
                <a:spcPct val="107000"/>
              </a:lnSpc>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 management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is a critical aspect of operating systems that ensures efficient utilization of memory resources. Let’s explore the key concepts related to memory management:</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Main Memory (RAM)</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Main memory, also known as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Random Access Memory (RAM)</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is a volatile storage area directly accessible by the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holds programs and data during execution.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RAM is divided into fixed-size blocks called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pages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or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frames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Logical Address Space and Physical Address Space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Logical Address Space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Addresses generated by the CPU during program execution. Also called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virtual addresses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Physical Address Space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Actual memory locations in RAM. Each logical address corresponds to a physical address.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b="1" dirty="0"/>
          </a:p>
        </p:txBody>
      </p:sp>
    </p:spTree>
    <p:extLst>
      <p:ext uri="{BB962C8B-B14F-4D97-AF65-F5344CB8AC3E}">
        <p14:creationId xmlns:p14="http://schemas.microsoft.com/office/powerpoint/2010/main" val="195290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783770" y="208279"/>
            <a:ext cx="9971314" cy="6878806"/>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Memory Allocation Techniques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Contiguous Memory Allocation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Each program occupies a single contiguous block of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Simple but leads to fragmentation.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Non-Contiguous Memory Allocation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Allows programs to be scattered across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Achieved through techniques like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paging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and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Paging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Divides physical memory into fixed-size pages.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Logical addresses are mapped to physical addresses using a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page table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Reduces external fragmentation.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Segmentation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Divides logical address space into segments (e.g., code, data, stack).</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Each segment can grow or shrink independently.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Combines segments to form the physical address.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7" name="TextBox 6">
            <a:extLst>
              <a:ext uri="{FF2B5EF4-FFF2-40B4-BE49-F238E27FC236}">
                <a16:creationId xmlns:a16="http://schemas.microsoft.com/office/drawing/2014/main" id="{42C0306B-A090-9C55-AAD1-686F7B1C20B9}"/>
              </a:ext>
            </a:extLst>
          </p:cNvPr>
          <p:cNvSpPr txBox="1"/>
          <p:nvPr/>
        </p:nvSpPr>
        <p:spPr>
          <a:xfrm>
            <a:off x="511628" y="874487"/>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70" y="40011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2074028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881741" y="800220"/>
            <a:ext cx="10341430" cy="4625369"/>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Swapping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Moves entire processes between main memory and disk.</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Used when RAM is insufficient.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Ensures active processes remain in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 Fragmentation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Internal Fragmentation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Wasted memory within a page or segment due to incomplete utilization.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External Fragmentation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Unallocated memory blocks scattered throughout RAM.</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8. Memory Protection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Ensures processes cannot access each other’s 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Prevents unauthorized modification.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11628" y="874487"/>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70" y="40011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754728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968829" y="1074542"/>
            <a:ext cx="10341430" cy="5058821"/>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9. Page Replacement Algorithms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FIFO (First-In-First-Out)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oldest page.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LRU (Least Recently Used)</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least recently accessed page.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Optimal</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page that will be used furthest in the future (ideal but not practical).</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10. Demand Paging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Loads pages into memory only when needed.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Reduces initial loading time.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11. Thrashing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Excessive page swapping due to insufficient RAM.</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Severely degrades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11628" y="874487"/>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70" y="40011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229142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968829" y="1074542"/>
            <a:ext cx="10341430" cy="5058821"/>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9. Page Replacement Algorithms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FIFO (First-In-First-Out)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oldest page.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LRU (Least Recently Used)</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least recently accessed page.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Optimal</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Replaces the page that will be used furthest in the future (ideal but not practical).</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10. Demand Paging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Loads pages into memory only when needed.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Reduces initial loading time.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11. Thrashing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Excessive page swapping due to insufficient RAM.</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Severely degrades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11628" y="874487"/>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70" y="40011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130021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968831" y="0"/>
            <a:ext cx="10341430" cy="7598362"/>
          </a:xfrm>
          <a:prstGeom prst="rect">
            <a:avLst/>
          </a:prstGeom>
          <a:noFill/>
        </p:spPr>
        <p:txBody>
          <a:bodyPr wrap="square" rtlCol="0">
            <a:spAutoFit/>
          </a:bodyPr>
          <a:lstStyle/>
          <a:p>
            <a:pPr lvl="0">
              <a:lnSpc>
                <a:spcPct val="107000"/>
              </a:lnSpc>
              <a:spcAft>
                <a:spcPts val="800"/>
              </a:spcAft>
              <a:tabLst>
                <a:tab pos="457200" algn="l"/>
              </a:tabLst>
            </a:pPr>
            <a:r>
              <a:rPr lang="en-US" sz="28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Input and Output Systems</a:t>
            </a:r>
            <a:endParaRPr lang="en-US"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Let’s delve into an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overview of I/O (Input/Output) systems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 computer architecture. I/O systems play a crucial role in connecting the central processing unit (CPU) to external devices such as disk drives, printers, and other peripherals. Here are the key points:</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Hardware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hardware consists of specialized devices that facilitate communication between the operating system and external peripherals.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These devices are physically located inside the motherboard and connected to the processor via a bus (communication channel).</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US"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highlight>
                  <a:srgbClr val="FFFFFF"/>
                </a:highlight>
                <a:latin typeface="Roboto" panose="02000000000000000000" pitchFamily="2" charset="0"/>
                <a:ea typeface="Times New Roman" panose="02020603050405020304" pitchFamily="18" charset="0"/>
                <a:cs typeface="Times New Roman" panose="02020603050405020304" pitchFamily="18" charset="0"/>
              </a:rPr>
              <a:t>2.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Common I/O Concepts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Port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connection point for a specific device.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pathway that connects multiple devices in parallel, allowing simultaneous access.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Controller (Host Adapter)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Electronics that operate the port, bus, or device. It manages data flow and communication.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Device Driver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Software that encapsulates device details and provides a uniform interface to the I/O subsystem.</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11626" y="337216"/>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70" y="40011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1592100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783768" y="176833"/>
            <a:ext cx="10341430" cy="6764929"/>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Polling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software technique where a program checks the status of devices (e.g., disk drives) to determine if they have data available.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Polling can be slow because it waits for updates from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Direct Memory Access (DMA)</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specialized I/O processor that takes over control of an I/O operation.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DMA allows data to be transferred directly between memory and I/O devices without CPU intervention.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Memory-Mapped I/O (MMIO)</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Device data and command registers are mapped to the processor’s address space.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Especially useful for large address spaces (e.g., graphics cards).</a:t>
            </a:r>
          </a:p>
          <a:p>
            <a:pPr lvl="0">
              <a:lnSpc>
                <a:spcPct val="107000"/>
              </a:lnSpc>
              <a:spcAft>
                <a:spcPts val="800"/>
              </a:spcAft>
              <a:tabLst>
                <a:tab pos="457200" algn="l"/>
              </a:tabLst>
            </a:pPr>
            <a:r>
              <a:rPr lang="en-IN" sz="2000" b="1" kern="0" dirty="0">
                <a:solidFill>
                  <a:srgbClr val="111111"/>
                </a:solidFill>
                <a:highlight>
                  <a:srgbClr val="FFFFFF"/>
                </a:highlight>
                <a:latin typeface="Roboto" panose="02000000000000000000" pitchFamily="2" charset="0"/>
                <a:cs typeface="Times New Roman" panose="02020603050405020304" pitchFamily="18" charset="0"/>
              </a:rPr>
              <a:t>6. I/O Ports on PCs: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highlight>
                  <a:srgbClr val="FFFFFF"/>
                </a:highlight>
                <a:latin typeface="Roboto" panose="02000000000000000000" pitchFamily="2" charset="0"/>
                <a:cs typeface="Times New Roman" panose="02020603050405020304" pitchFamily="18" charset="0"/>
              </a:rPr>
              <a:t>Devices have addresses accessible through direct I/O instructions or memory-mapped I/O.</a:t>
            </a:r>
          </a:p>
          <a:p>
            <a:r>
              <a:rPr lang="en-IN" sz="2000" kern="0" dirty="0">
                <a:solidFill>
                  <a:srgbClr val="111111"/>
                </a:solidFill>
                <a:highlight>
                  <a:srgbClr val="FFFFFF"/>
                </a:highlight>
                <a:latin typeface="Roboto" panose="02000000000000000000" pitchFamily="2" charset="0"/>
                <a:cs typeface="Times New Roman" panose="02020603050405020304" pitchFamily="18" charset="0"/>
              </a:rPr>
              <a:t>	Host adapters (controllers) bridge the system bus and expansion bus, allowing 	multiple expansion cards to connect simultaneously</a:t>
            </a:r>
          </a:p>
          <a:p>
            <a:pPr lvl="0">
              <a:lnSpc>
                <a:spcPct val="107000"/>
              </a:lnSpc>
              <a:spcAft>
                <a:spcPts val="800"/>
              </a:spcAft>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3743064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696681" y="9843"/>
            <a:ext cx="10341430" cy="7247112"/>
          </a:xfrm>
          <a:prstGeom prst="rect">
            <a:avLst/>
          </a:prstGeom>
          <a:noFill/>
        </p:spPr>
        <p:txBody>
          <a:bodyPr wrap="square" rtlCol="0">
            <a:spAutoFit/>
          </a:bodyPr>
          <a:lstStyle/>
          <a:p>
            <a:pPr lvl="0">
              <a:lnSpc>
                <a:spcPct val="107000"/>
              </a:lnSpc>
              <a:spcAft>
                <a:spcPts val="800"/>
              </a:spcAft>
              <a:tabLst>
                <a:tab pos="457200" algn="l"/>
              </a:tabLst>
            </a:pPr>
            <a:r>
              <a:rPr lang="en-US"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Communication between CPU, memory, and I/O devices</a:t>
            </a:r>
          </a:p>
          <a:p>
            <a:pPr lvl="0">
              <a:lnSpc>
                <a:spcPct val="107000"/>
              </a:lnSpc>
              <a:spcAft>
                <a:spcPts val="800"/>
              </a:spcAft>
              <a:tabLst>
                <a:tab pos="457200" algn="l"/>
              </a:tabLst>
            </a:pPr>
            <a:endParaRPr lang="en-US" sz="2000" b="1" kern="100" dirty="0">
              <a:solidFill>
                <a:srgbClr val="111111"/>
              </a:solidFill>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Communication between the CPU, memory, and I/O devices is a fundamental aspect of computer architecture that allows for the smooth operation and functionality of a computer system. Here’s a detailed explanation:</a:t>
            </a:r>
          </a:p>
          <a:p>
            <a:pPr>
              <a:lnSpc>
                <a:spcPct val="107000"/>
              </a:lnSpc>
              <a:spcAft>
                <a:spcPts val="800"/>
              </a:spcAft>
            </a:pP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CPU (Central Processing Unit)</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is the primary component that processes data and instructions.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communicates with memory to fetch and execute instructions.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also sends and receives data to and from I/O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 particularly RAM (Random Access Memory), temporarily stores data and instructions for the CPU.</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accesses memory through a memory controller, which manages data flow between the CPU and memory.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Devices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devices include peripherals like keyboards, mice, printers, and storage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They interact with the CPU to send input data or to receive output from the CPU.</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427262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789214" y="1200201"/>
            <a:ext cx="10613572" cy="445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Types of Computer Architecture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Complex Instruction Set Computer (CISC)</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Large instruction set with hundreds of unique commands.</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Executes complex tasks with a single instruction.</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Simplifies programming but may require more execution time.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Reduced Instruction Set Computer (RISC)</a:t>
            </a: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Smaller instruction set with simpler instructions.</a:t>
            </a:r>
            <a:endParaRPr kumimoji="0" lang="en-US" altLang="en-US" sz="2800" b="0" i="0" u="none" strike="noStrike" cap="none" normalizeH="0" baseline="0" dirty="0">
              <a:ln>
                <a:noFill/>
              </a:ln>
              <a:solidFill>
                <a:srgbClr val="11111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Aims for faster execution by using basic instructions efficiently.</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5251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696681" y="684757"/>
            <a:ext cx="10341430" cy="6273512"/>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Buses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Buses are electrical pathways that facilitate data transfer between the CPU, memory, and I/O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There are different types of buses, including the address bus, data bus, and control bus.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I/O Ports and Interfaces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ports serve as gateways for data transfer between I/O devices and the CPU/memory.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Interfaces like USB, SATA, and PCIe connect I/O devices to the motherboard, allowing communication with the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Direct Memory Access (DMA)</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DMA is a method that allows I/O devices to send and receive data directly to and from memory without involving the CPU for each transaction.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This frees up the CPU to perform other tasks and improves overall system efficiency.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3456545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D9C09-CF26-3BEE-D185-5364BD4E65D0}"/>
              </a:ext>
            </a:extLst>
          </p:cNvPr>
          <p:cNvSpPr txBox="1"/>
          <p:nvPr/>
        </p:nvSpPr>
        <p:spPr>
          <a:xfrm>
            <a:off x="696681" y="0"/>
            <a:ext cx="10341430" cy="7239931"/>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 Interrupts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Interrupts are signals sent by I/O devices to the CPU to gain its attention.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They inform the CPU that an I/O device needs processing, such as when new input is available or an output operation is complete.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8. Memory-Mapped I/O</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 memory-mapped I/O, device registers are assigned specific memory addresses.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CPU can read from or write to these addresses as if they were regular memory locations, facilitating communication with I/O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9. I/O Controllers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I/O controllers, or I/O processors, manage the data exchange between I/O devices and the rest of the computer system.</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They offload some of the work from the CPU and can handle multiple I/O operations simultaneously.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10. Communication Protocols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Protocols define the rules for data exchange between the CPU, memory, and I/O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They ensure that data is transferred correctly and without errors.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endParaRPr lang="en-IN"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Tree>
    <p:extLst>
      <p:ext uri="{BB962C8B-B14F-4D97-AF65-F5344CB8AC3E}">
        <p14:creationId xmlns:p14="http://schemas.microsoft.com/office/powerpoint/2010/main" val="615686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C88BF1F8-48F4-EC73-75E3-6D71E9D24028}"/>
              </a:ext>
            </a:extLst>
          </p:cNvPr>
          <p:cNvSpPr txBox="1"/>
          <p:nvPr/>
        </p:nvSpPr>
        <p:spPr>
          <a:xfrm>
            <a:off x="930731" y="268357"/>
            <a:ext cx="10450282" cy="6598088"/>
          </a:xfrm>
          <a:prstGeom prst="rect">
            <a:avLst/>
          </a:prstGeom>
          <a:noFill/>
        </p:spPr>
        <p:txBody>
          <a:bodyPr wrap="square" rtlCol="0">
            <a:spAutoFit/>
          </a:bodyPr>
          <a:lstStyle/>
          <a:p>
            <a:pPr>
              <a:lnSpc>
                <a:spcPct val="107000"/>
              </a:lnSpc>
              <a:spcAft>
                <a:spcPts val="800"/>
              </a:spcAf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 and Data Transfer</a:t>
            </a:r>
            <a:endPar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Buses in computer architecture are crucial components that facilitate data transfer between different parts of a computer system, such as the CPU, memory, and I/O devices. Here’s an introduction to buses and data transfer:</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What is a Bus?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bus is a communication system within a computer that transfers data between components.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It consists of a set of parallel conductors, which can be wires, copper tracks on a printed circuit board, or microscopic trails on a silicon chip1</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Buses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System Bus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Connects the CPU, memory, and I/O devices. It includes address lines, data lines, and control lines.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Bus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Carries the addresses of memory locations where data is stored. It is unidirectional.</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Bus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Transfers actual data between the CPU, memory, and I/O devices. It is bidirectional.</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rPr>
              <a:t>Control Bus</a:t>
            </a:r>
            <a:r>
              <a:rPr lang="en-IN" kern="0" dirty="0">
                <a:solidFill>
                  <a:srgbClr val="111111"/>
                </a:solidFill>
                <a:highlight>
                  <a:srgbClr val="FFFFFF"/>
                </a:highlight>
                <a:latin typeface="Roboto" panose="02000000000000000000" pitchFamily="2" charset="0"/>
                <a:cs typeface="Times New Roman" panose="02020603050405020304" pitchFamily="18" charset="0"/>
              </a:rPr>
              <a:t>:  Carries control signals and timing signals to manage data transfers and operations</a:t>
            </a:r>
          </a:p>
          <a:p>
            <a:endParaRPr lang="en-IN" dirty="0"/>
          </a:p>
        </p:txBody>
      </p:sp>
    </p:spTree>
    <p:extLst>
      <p:ext uri="{BB962C8B-B14F-4D97-AF65-F5344CB8AC3E}">
        <p14:creationId xmlns:p14="http://schemas.microsoft.com/office/powerpoint/2010/main" val="252729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620486"/>
            <a:ext cx="10243461" cy="5831340"/>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Data Transfer Process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transfer instructions move data between memory and processor registers, between processor registers themselves, or between processor registers and I/O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Common data transfer instructions include Load, Store, Move, Input, and Output, each represented by mnemonic symbols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Bus Design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design of a bus determines the maximum size of data words it can transmit. For example, an 8-bit bus can carry only 8-bit data words.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The bus is a shared transmission media, meaning only one transmission can occur at a time, which is a limitation of bus design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Communication Protocols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Buses operate under specific communication protocols that define the rules for data exchange, ensuring that data is transferred correctly and without errors.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083647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306286"/>
            <a:ext cx="10243461" cy="2660472"/>
          </a:xfrm>
          <a:prstGeom prst="rect">
            <a:avLst/>
          </a:prstGeom>
          <a:noFill/>
        </p:spPr>
        <p:txBody>
          <a:bodyPr wrap="square" rtlCol="0">
            <a:spAutoFit/>
          </a:bodyPr>
          <a:lstStyle/>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Bus Arbitration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When multiple devices need to use the bus simultaneously, a process called bus arbitration decides which device gets to use the bus.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 Performance Factors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width of the data bus affects the amount of data that can be transferred at once.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speed of the bus impacts how quickly data transfers can occur.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653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0"/>
            <a:ext cx="10243461" cy="7236212"/>
          </a:xfrm>
          <a:prstGeom prst="rect">
            <a:avLst/>
          </a:prstGeom>
          <a:noFill/>
        </p:spPr>
        <p:txBody>
          <a:bodyPr wrap="square" rtlCol="0">
            <a:spAutoFit/>
          </a:bodyPr>
          <a:lstStyle/>
          <a:p>
            <a:r>
              <a:rPr lang="en-US" sz="2000" b="1" dirty="0"/>
              <a:t>Basic Concepts in Parallelism and Hardware Acceleration</a:t>
            </a:r>
          </a:p>
          <a:p>
            <a:endParaRPr lang="en-US" b="1" dirty="0"/>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Parallelism and hardware acceleration are two key concepts in computer architecture that aim to improve the performance and efficiency of computing systems. Here’s an overview of each:</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Parallelism</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Definition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Parallelism involves dividing a problem into multiple parts that can be solved concurrently, using multiple processing elements.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Parallelism</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Bit-level parallelism: Increases processor size to reduce the number of instructions needed for large-sized data1</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Instruction-level parallelism (ILP)</a:t>
            </a:r>
            <a:r>
              <a:rPr lang="en-IN"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   S</a:t>
            </a:r>
            <a:r>
              <a:rPr lang="en-IN"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lows multiple operations to be performed in parallel within a single proces</a:t>
            </a:r>
            <a:r>
              <a:rPr lang="en-IN"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s</a:t>
            </a:r>
            <a:r>
              <a:rPr lang="en-IN"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2</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Task Parallelism</a:t>
            </a:r>
            <a:r>
              <a:rPr lang="en-IN"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Decomposes a task into subtasks, which are then executed concurrently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Advantages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Time Efficiency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Reduces the time required to solve a problem by working on multiple parts simultaneously.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Resource Utilization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Makes better use of hardware resources by engaging them concurrently.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Scalability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Can handle larger problems more effectively than serial computing.</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65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45665" y="402771"/>
            <a:ext cx="10243461" cy="6366486"/>
          </a:xfrm>
          <a:prstGeom prst="rect">
            <a:avLst/>
          </a:prstGeom>
          <a:noFill/>
        </p:spPr>
        <p:txBody>
          <a:bodyPr wrap="square" rtlCol="0">
            <a:spAutoFit/>
          </a:bodyPr>
          <a:lstStyle/>
          <a:p>
            <a:pPr>
              <a:lnSpc>
                <a:spcPct val="107000"/>
              </a:lnSpc>
              <a:spcBef>
                <a:spcPts val="900"/>
              </a:spcBef>
              <a:spcAft>
                <a:spcPts val="800"/>
              </a:spcAf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Hardware Acceleration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p>
          <a:p>
            <a:pPr>
              <a:lnSpc>
                <a:spcPct val="107000"/>
              </a:lnSpc>
              <a:spcBef>
                <a:spcPts val="900"/>
              </a:spcBef>
              <a:spcAft>
                <a:spcPts val="800"/>
              </a:spcAft>
            </a:pP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Definition</a:t>
            </a:r>
            <a:r>
              <a:rPr lang="en-IN"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Hardware acceleration refers to the use of specialized hardware to perform certain functions more efficiently than a general-purpose CPU</a:t>
            </a:r>
            <a:r>
              <a:rPr lang="en-IN"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4</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Applications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Graphics Processing Units (GPUs)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Accelerate rendering of images, video, and animations.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Cryptographic Accelerators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Speed up encryption and decryption processes.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AI Accelerators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Optimize machine learning and artificial intelligence tasks.</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Advantages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Performance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Increases the speed of specific computations.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Energy Efficiency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Reduces power consumption compared to CPU-only processing.</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Reduced Latency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Offers faster response times for time-sensitive tasks.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7008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400144"/>
            <a:ext cx="10243461" cy="2559675"/>
          </a:xfrm>
          <a:prstGeom prst="rect">
            <a:avLst/>
          </a:prstGeom>
          <a:noFill/>
        </p:spPr>
        <p:txBody>
          <a:bodyPr wrap="square" rtlCol="0">
            <a:spAutoFit/>
          </a:bodyPr>
          <a:lstStyle/>
          <a:p>
            <a:pPr algn="just">
              <a:lnSpc>
                <a:spcPct val="107000"/>
              </a:lnSpc>
              <a:spcBef>
                <a:spcPts val="900"/>
              </a:spcBef>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Both parallelism and hardware acceleration are integral to modern computing, allowing for more complex and demanding applications to run efficiently on various platforms. They are particularly important in fields such as artificial intelligence, scientific simulations, and real-time data processing.</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r>
              <a:rPr lang="en-IN" sz="20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Parallel computing is a field of computer science that involves the simultaneous use of multiple compute resources to solve computational problems.</a:t>
            </a:r>
            <a:endParaRPr lang="en-IN" sz="2000" dirty="0"/>
          </a:p>
        </p:txBody>
      </p:sp>
    </p:spTree>
    <p:extLst>
      <p:ext uri="{BB962C8B-B14F-4D97-AF65-F5344CB8AC3E}">
        <p14:creationId xmlns:p14="http://schemas.microsoft.com/office/powerpoint/2010/main" val="3980410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400144"/>
            <a:ext cx="10243461" cy="4513415"/>
          </a:xfrm>
          <a:prstGeom prst="rect">
            <a:avLst/>
          </a:prstGeom>
          <a:noFill/>
        </p:spPr>
        <p:txBody>
          <a:bodyPr wrap="square" rtlCol="0">
            <a:spAutoFit/>
          </a:bodyPr>
          <a:lstStyle/>
          <a:p>
            <a:pPr>
              <a:lnSpc>
                <a:spcPct val="107000"/>
              </a:lnSpc>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Parallel Computing Defined:</a:t>
            </a:r>
            <a:endPar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It’s the process where large problems are broken down into smaller, independent parts that are processed concurrently by multiple CPUs. </a:t>
            </a:r>
            <a:r>
              <a:rPr lang="en-IN"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This approach can be significantly faster than serial computing, where tasks are executed one after another1</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Advantages Over Serial Computing:</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Time Efficiency:</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Multiple processors work together, reducing the overall time required for computation.</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Cost-Effective:</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It can be more economical as it maximizes the use of available hardware resources.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Solving Larger Problems</a:t>
            </a:r>
            <a:r>
              <a:rPr lang="en-IN"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 Some problems are too large to be processed serially and require parallel computing for practical solutions1</a:t>
            </a:r>
            <a:r>
              <a:rPr lang="en-IN" kern="0" dirty="0">
                <a:solidFill>
                  <a:srgbClr val="111111"/>
                </a:solidFill>
                <a:highlight>
                  <a:srgbClr val="FFFFFF"/>
                </a:highlight>
                <a:latin typeface="Roboto" panose="02000000000000000000" pitchFamily="2" charset="0"/>
                <a:cs typeface="Times New Roman" panose="02020603050405020304" pitchFamily="18" charset="0"/>
              </a:rPr>
              <a:t>.</a:t>
            </a:r>
          </a:p>
          <a:p>
            <a:pPr algn="just">
              <a:lnSpc>
                <a:spcPct val="107000"/>
              </a:lnSpc>
              <a:spcBef>
                <a:spcPts val="900"/>
              </a:spcBef>
              <a:spcAft>
                <a:spcPts val="800"/>
              </a:spcAft>
            </a:pPr>
            <a:endParaRPr lang="en-IN" sz="2000" dirty="0"/>
          </a:p>
        </p:txBody>
      </p:sp>
    </p:spTree>
    <p:extLst>
      <p:ext uri="{BB962C8B-B14F-4D97-AF65-F5344CB8AC3E}">
        <p14:creationId xmlns:p14="http://schemas.microsoft.com/office/powerpoint/2010/main" val="2500739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400144"/>
            <a:ext cx="10243461" cy="2908745"/>
          </a:xfrm>
          <a:prstGeom prst="rect">
            <a:avLst/>
          </a:prstGeom>
          <a:noFill/>
        </p:spPr>
        <p:txBody>
          <a:bodyPr wrap="square" rtlCol="0">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Parallelism:</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Bit-level Parallelism:</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It’s based on increasing processor size to reduce the number of instructions needed for large-sized data operations.</a:t>
            </a:r>
          </a:p>
          <a:p>
            <a:pPr marL="342900" lvl="0" indent="-342900">
              <a:lnSpc>
                <a:spcPct val="107000"/>
              </a:lnSpc>
              <a:spcAft>
                <a:spcPts val="800"/>
              </a:spcAft>
              <a:buFont typeface="+mj-lt"/>
              <a:buAutoNum type="arabicPeriod"/>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Instruction-level Parallelism</a:t>
            </a:r>
            <a:r>
              <a:rPr lang="en-IN" sz="20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a:t>
            </a:r>
            <a:r>
              <a:rPr lang="en-IN" sz="2000"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 A processor addresses less than one instruction per clock cycle phase, allowing for concurrent execution of multiple instructions1</a:t>
            </a:r>
            <a:r>
              <a:rPr lang="en-IN" sz="2000" kern="0" dirty="0">
                <a:solidFill>
                  <a:srgbClr val="111111"/>
                </a:solidFill>
                <a:highlight>
                  <a:srgbClr val="FFFFFF"/>
                </a:highlight>
                <a:latin typeface="Roboto" panose="02000000000000000000" pitchFamily="2" charset="0"/>
                <a:cs typeface="Times New Roman" panose="02020603050405020304" pitchFamily="18" charset="0"/>
              </a:rPr>
              <a:t>.</a:t>
            </a:r>
          </a:p>
          <a:p>
            <a:pPr algn="just">
              <a:lnSpc>
                <a:spcPct val="107000"/>
              </a:lnSpc>
              <a:spcBef>
                <a:spcPts val="900"/>
              </a:spcBef>
              <a:spcAft>
                <a:spcPts val="800"/>
              </a:spcAft>
            </a:pPr>
            <a:endParaRPr lang="en-IN" sz="2000" dirty="0"/>
          </a:p>
        </p:txBody>
      </p:sp>
    </p:spTree>
    <p:extLst>
      <p:ext uri="{BB962C8B-B14F-4D97-AF65-F5344CB8AC3E}">
        <p14:creationId xmlns:p14="http://schemas.microsoft.com/office/powerpoint/2010/main" val="365034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EC9B5044-7E8C-77ED-D447-249A9EBEF4A8}"/>
              </a:ext>
            </a:extLst>
          </p:cNvPr>
          <p:cNvSpPr txBox="1"/>
          <p:nvPr/>
        </p:nvSpPr>
        <p:spPr>
          <a:xfrm>
            <a:off x="674914" y="66846"/>
            <a:ext cx="10689772" cy="6791154"/>
          </a:xfrm>
          <a:prstGeom prst="rect">
            <a:avLst/>
          </a:prstGeom>
          <a:noFill/>
        </p:spPr>
        <p:txBody>
          <a:bodyPr wrap="square" rtlCol="0">
            <a:spAutoFit/>
          </a:bodyPr>
          <a:lstStyle/>
          <a:p>
            <a:pPr>
              <a:lnSpc>
                <a:spcPct val="107000"/>
              </a:lnSpc>
              <a:spcBef>
                <a:spcPts val="900"/>
              </a:spcBef>
              <a:spcAft>
                <a:spcPts val="800"/>
              </a:spcAf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How Computer Architecture Works</a:t>
            </a: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computer system:</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Computes, retains, and retrieves information.</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flows through components like CPU, memory, and I/O devices.</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Purpose:</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Efficiently process data for various tasks (web browsing, printing, etc.).</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Historical Context</a:t>
            </a:r>
            <a:endParaRPr lang="en-IN" sz="24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Evolution</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From the abacus to modern computers.</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Milestones: ENIAC, UNIVAC, stored-program concept.</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Contributors</a:t>
            </a:r>
            <a:r>
              <a:rPr lang="en-IN" sz="24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4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r>
              <a:rPr lang="en-IN" sz="24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Charles Babbage, Ada Lovelace, Konrad </a:t>
            </a:r>
            <a:r>
              <a:rPr lang="en-IN" sz="2400" kern="0" dirty="0" err="1">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Zuse</a:t>
            </a:r>
            <a:r>
              <a:rPr lang="en-IN" sz="24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John von Neumann, Alan Turing.</a:t>
            </a:r>
            <a:endParaRPr lang="en-IN" sz="2400" dirty="0"/>
          </a:p>
          <a:p>
            <a:endParaRPr lang="en-IN" sz="2400" dirty="0"/>
          </a:p>
        </p:txBody>
      </p:sp>
    </p:spTree>
    <p:extLst>
      <p:ext uri="{BB962C8B-B14F-4D97-AF65-F5344CB8AC3E}">
        <p14:creationId xmlns:p14="http://schemas.microsoft.com/office/powerpoint/2010/main" val="1925561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81829"/>
            <a:ext cx="10243461" cy="6929526"/>
          </a:xfrm>
          <a:prstGeom prst="rect">
            <a:avLst/>
          </a:prstGeom>
          <a:noFill/>
        </p:spPr>
        <p:txBody>
          <a:bodyPr wrap="square" rtlCol="0">
            <a:spAutoFit/>
          </a:bodyPr>
          <a:lstStyle/>
          <a:p>
            <a:pPr>
              <a:lnSpc>
                <a:spcPct val="107000"/>
              </a:lnSpc>
              <a:spcBef>
                <a:spcPts val="900"/>
              </a:spcBef>
              <a:spcAft>
                <a:spcPts val="800"/>
              </a:spcAft>
            </a:pPr>
            <a:r>
              <a:rPr lang="en-IN" sz="2400" b="1" dirty="0"/>
              <a:t>Multi Core Processors and GPU</a:t>
            </a:r>
          </a:p>
          <a:p>
            <a:pPr algn="just"/>
            <a:r>
              <a:rPr lang="en-US" sz="2400" dirty="0">
                <a:solidFill>
                  <a:srgbClr val="111111"/>
                </a:solidFill>
                <a:highlight>
                  <a:srgbClr val="FFFFFF"/>
                </a:highlight>
                <a:latin typeface="-apple-system"/>
                <a:hlinkClick r:id="rId2">
                  <a:extLst>
                    <a:ext uri="{A12FA001-AC4F-418D-AE19-62706E023703}">
                      <ahyp:hlinkClr xmlns:ahyp="http://schemas.microsoft.com/office/drawing/2018/hyperlinkcolor" val="tx"/>
                    </a:ext>
                  </a:extLst>
                </a:hlinkClick>
              </a:rPr>
              <a:t>A multicore processor is an integrated circuit that contains two or more separate processing units, known as cores</a:t>
            </a:r>
            <a:r>
              <a:rPr lang="en-US" sz="2400" dirty="0">
                <a:solidFill>
                  <a:srgbClr val="111111"/>
                </a:solidFill>
                <a:highlight>
                  <a:srgbClr val="FFFFFF"/>
                </a:highlight>
                <a:latin typeface="-apple-system"/>
                <a:hlinkClick r:id="rId3">
                  <a:extLst>
                    <a:ext uri="{A12FA001-AC4F-418D-AE19-62706E023703}">
                      <ahyp:hlinkClr xmlns:ahyp="http://schemas.microsoft.com/office/drawing/2018/hyperlinkcolor" val="tx"/>
                    </a:ext>
                  </a:extLst>
                </a:hlinkClick>
              </a:rPr>
              <a:t>1</a:t>
            </a:r>
            <a:r>
              <a:rPr lang="en-US" sz="2400" dirty="0">
                <a:solidFill>
                  <a:srgbClr val="111111"/>
                </a:solidFill>
                <a:highlight>
                  <a:srgbClr val="FFFFFF"/>
                </a:highlight>
                <a:latin typeface="-apple-system"/>
              </a:rPr>
              <a:t>. Each core can read and execute program instructions independently. The primary advantages of multicore processors include:</a:t>
            </a:r>
          </a:p>
          <a:p>
            <a:pPr algn="just"/>
            <a:endParaRPr lang="en-US" sz="2400" dirty="0">
              <a:solidFill>
                <a:srgbClr val="111111"/>
              </a:solidFill>
              <a:highlight>
                <a:srgbClr val="FFFFFF"/>
              </a:highlight>
              <a:latin typeface="-apple-system"/>
            </a:endParaRPr>
          </a:p>
          <a:p>
            <a:pPr algn="just">
              <a:buFont typeface="Arial" panose="020B0604020202020204" pitchFamily="34" charset="0"/>
              <a:buChar char="•"/>
            </a:pPr>
            <a:r>
              <a:rPr lang="en-US" sz="2400" b="1" dirty="0">
                <a:solidFill>
                  <a:srgbClr val="111111"/>
                </a:solidFill>
                <a:highlight>
                  <a:srgbClr val="FFFFFF"/>
                </a:highlight>
                <a:latin typeface="-apple-system"/>
              </a:rPr>
              <a:t>Enhanced Performance</a:t>
            </a:r>
            <a:r>
              <a:rPr lang="en-US" sz="2400" dirty="0">
                <a:solidFill>
                  <a:srgbClr val="111111"/>
                </a:solidFill>
                <a:highlight>
                  <a:srgbClr val="FFFFFF"/>
                </a:highlight>
                <a:latin typeface="-apple-system"/>
              </a:rPr>
              <a:t>: Multiple cores can execute different tasks simultaneously, leading to faster processing and better multitasking capabilities.</a:t>
            </a:r>
          </a:p>
          <a:p>
            <a:pPr algn="just">
              <a:buFont typeface="Arial" panose="020B0604020202020204" pitchFamily="34" charset="0"/>
              <a:buChar char="•"/>
            </a:pPr>
            <a:endParaRPr lang="en-US" sz="2400" dirty="0">
              <a:solidFill>
                <a:srgbClr val="111111"/>
              </a:solidFill>
              <a:highlight>
                <a:srgbClr val="FFFFFF"/>
              </a:highlight>
              <a:latin typeface="-apple-system"/>
            </a:endParaRPr>
          </a:p>
          <a:p>
            <a:pPr algn="just">
              <a:buFont typeface="Arial" panose="020B0604020202020204" pitchFamily="34" charset="0"/>
              <a:buChar char="•"/>
            </a:pPr>
            <a:r>
              <a:rPr lang="en-US" sz="2400" b="1" dirty="0">
                <a:solidFill>
                  <a:srgbClr val="111111"/>
                </a:solidFill>
                <a:highlight>
                  <a:srgbClr val="FFFFFF"/>
                </a:highlight>
                <a:latin typeface="-apple-system"/>
              </a:rPr>
              <a:t>Energy Efficiency</a:t>
            </a:r>
            <a:r>
              <a:rPr lang="en-US" sz="2400" dirty="0">
                <a:solidFill>
                  <a:srgbClr val="111111"/>
                </a:solidFill>
                <a:highlight>
                  <a:srgbClr val="FFFFFF"/>
                </a:highlight>
                <a:latin typeface="-apple-system"/>
              </a:rPr>
              <a:t>: They can perform more tasks with a lower power consumption compared to single-core processors.</a:t>
            </a:r>
          </a:p>
          <a:p>
            <a:pPr algn="just">
              <a:buFont typeface="Arial" panose="020B0604020202020204" pitchFamily="34" charset="0"/>
              <a:buChar char="•"/>
            </a:pPr>
            <a:endParaRPr lang="en-US" sz="2400" dirty="0">
              <a:solidFill>
                <a:srgbClr val="111111"/>
              </a:solidFill>
              <a:highlight>
                <a:srgbClr val="FFFFFF"/>
              </a:highlight>
              <a:latin typeface="-apple-system"/>
            </a:endParaRPr>
          </a:p>
          <a:p>
            <a:pPr algn="just">
              <a:buFont typeface="Arial" panose="020B0604020202020204" pitchFamily="34" charset="0"/>
              <a:buChar char="•"/>
            </a:pPr>
            <a:r>
              <a:rPr lang="en-US" sz="2400" b="1" dirty="0">
                <a:solidFill>
                  <a:srgbClr val="111111"/>
                </a:solidFill>
                <a:highlight>
                  <a:srgbClr val="FFFFFF"/>
                </a:highlight>
                <a:latin typeface="-apple-system"/>
              </a:rPr>
              <a:t>Scalability</a:t>
            </a:r>
            <a:r>
              <a:rPr lang="en-US" sz="2400" dirty="0">
                <a:solidFill>
                  <a:srgbClr val="111111"/>
                </a:solidFill>
                <a:highlight>
                  <a:srgbClr val="FFFFFF"/>
                </a:highlight>
                <a:latin typeface="-apple-system"/>
              </a:rPr>
              <a:t>: As computational needs grow, more cores can be added to handle increased loads.</a:t>
            </a:r>
          </a:p>
          <a:p>
            <a:pPr algn="just">
              <a:buFont typeface="Arial" panose="020B0604020202020204" pitchFamily="34" charset="0"/>
              <a:buChar char="•"/>
            </a:pPr>
            <a:endParaRPr lang="en-US" sz="2400" dirty="0">
              <a:solidFill>
                <a:srgbClr val="111111"/>
              </a:solidFill>
              <a:highlight>
                <a:srgbClr val="FFFFFF"/>
              </a:highlight>
              <a:latin typeface="-apple-system"/>
            </a:endParaRPr>
          </a:p>
          <a:p>
            <a:pPr algn="just"/>
            <a:r>
              <a:rPr lang="en-US" sz="2400" dirty="0">
                <a:solidFill>
                  <a:srgbClr val="111111"/>
                </a:solidFill>
                <a:highlight>
                  <a:srgbClr val="FFFFFF"/>
                </a:highlight>
                <a:latin typeface="-apple-system"/>
              </a:rPr>
              <a:t>Multicore processors are now standard in most computing devices, ranging from personal computers to servers.</a:t>
            </a:r>
          </a:p>
          <a:p>
            <a:pPr>
              <a:lnSpc>
                <a:spcPct val="107000"/>
              </a:lnSpc>
              <a:spcBef>
                <a:spcPts val="900"/>
              </a:spcBef>
              <a:spcAft>
                <a:spcPts val="800"/>
              </a:spcAft>
            </a:pPr>
            <a:endParaRPr lang="en-IN" sz="2000" dirty="0"/>
          </a:p>
        </p:txBody>
      </p:sp>
    </p:spTree>
    <p:extLst>
      <p:ext uri="{BB962C8B-B14F-4D97-AF65-F5344CB8AC3E}">
        <p14:creationId xmlns:p14="http://schemas.microsoft.com/office/powerpoint/2010/main" val="2334090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4" name="TextBox 3">
            <a:extLst>
              <a:ext uri="{FF2B5EF4-FFF2-40B4-BE49-F238E27FC236}">
                <a16:creationId xmlns:a16="http://schemas.microsoft.com/office/drawing/2014/main" id="{C27E0AF2-F33C-0B99-5165-D36BE547C758}"/>
              </a:ext>
            </a:extLst>
          </p:cNvPr>
          <p:cNvSpPr txBox="1"/>
          <p:nvPr/>
        </p:nvSpPr>
        <p:spPr>
          <a:xfrm>
            <a:off x="707564" y="181829"/>
            <a:ext cx="10243461" cy="6864059"/>
          </a:xfrm>
          <a:prstGeom prst="rect">
            <a:avLst/>
          </a:prstGeom>
          <a:noFill/>
        </p:spPr>
        <p:txBody>
          <a:bodyPr wrap="square" rtlCol="0">
            <a:spAutoFit/>
          </a:bodyPr>
          <a:lstStyle/>
          <a:p>
            <a:pPr algn="just"/>
            <a:r>
              <a:rPr lang="en-US" sz="2400" b="1" i="0" dirty="0">
                <a:solidFill>
                  <a:srgbClr val="111111"/>
                </a:solidFill>
                <a:effectLst/>
                <a:highlight>
                  <a:srgbClr val="FFFFFF"/>
                </a:highlight>
                <a:latin typeface="-apple-system"/>
              </a:rPr>
              <a:t>Graphics Processing Unit (GPU)</a:t>
            </a:r>
          </a:p>
          <a:p>
            <a:pPr algn="just"/>
            <a:endParaRPr lang="en-US" sz="2400" b="1" i="0" dirty="0">
              <a:solidFill>
                <a:srgbClr val="111111"/>
              </a:solidFill>
              <a:effectLst/>
              <a:highlight>
                <a:srgbClr val="FFFFFF"/>
              </a:highlight>
              <a:latin typeface="-apple-system"/>
            </a:endParaRPr>
          </a:p>
          <a:p>
            <a:pPr algn="just"/>
            <a:r>
              <a:rPr lang="en-US" sz="2400" dirty="0">
                <a:solidFill>
                  <a:srgbClr val="111111"/>
                </a:solidFill>
                <a:highlight>
                  <a:srgbClr val="FFFFFF"/>
                </a:highlight>
                <a:latin typeface="-apple-system"/>
                <a:hlinkClick r:id="rId2">
                  <a:extLst>
                    <a:ext uri="{A12FA001-AC4F-418D-AE19-62706E023703}">
                      <ahyp:hlinkClr xmlns:ahyp="http://schemas.microsoft.com/office/drawing/2018/hyperlinkcolor" val="tx"/>
                    </a:ext>
                  </a:extLst>
                </a:hlinkClick>
              </a:rPr>
              <a:t>A Graphics Processing Unit (GPU) is a specialized electronic circuit designed to rapidly manipulate and alter memory to accelerate the creation of images intended for output to a display device2</a:t>
            </a:r>
            <a:r>
              <a:rPr lang="en-US" sz="2400" b="0" i="0" dirty="0">
                <a:solidFill>
                  <a:srgbClr val="111111"/>
                </a:solidFill>
                <a:effectLst/>
                <a:highlight>
                  <a:srgbClr val="FFFFFF"/>
                </a:highlight>
                <a:latin typeface="-apple-system"/>
              </a:rPr>
              <a:t>. GPUs are very efficient at manipulating computer graphics and image processing. Their highly parallel structure makes them more effective than general-purpose CPUs for algorithms where processing of large blocks of data is done in parallel.</a:t>
            </a:r>
          </a:p>
          <a:p>
            <a:pPr algn="just"/>
            <a:endParaRPr lang="en-US" sz="2400" b="0" i="0" dirty="0">
              <a:solidFill>
                <a:srgbClr val="111111"/>
              </a:solidFill>
              <a:effectLst/>
              <a:highlight>
                <a:srgbClr val="FFFFFF"/>
              </a:highlight>
              <a:latin typeface="-apple-system"/>
            </a:endParaRPr>
          </a:p>
          <a:p>
            <a:pPr algn="just"/>
            <a:r>
              <a:rPr lang="en-US" sz="2400" b="0" i="0" dirty="0">
                <a:solidFill>
                  <a:srgbClr val="111111"/>
                </a:solidFill>
                <a:effectLst/>
                <a:highlight>
                  <a:srgbClr val="FFFFFF"/>
                </a:highlight>
                <a:latin typeface="-apple-system"/>
              </a:rPr>
              <a:t>Here are some key points about GPUs:</a:t>
            </a:r>
          </a:p>
          <a:p>
            <a:pPr algn="just">
              <a:buFont typeface="Arial" panose="020B0604020202020204" pitchFamily="34" charset="0"/>
              <a:buChar char="•"/>
            </a:pPr>
            <a:r>
              <a:rPr lang="en-US" sz="2400" b="1" i="0" dirty="0">
                <a:solidFill>
                  <a:srgbClr val="111111"/>
                </a:solidFill>
                <a:effectLst/>
                <a:highlight>
                  <a:srgbClr val="FFFFFF"/>
                </a:highlight>
                <a:latin typeface="-apple-system"/>
              </a:rPr>
              <a:t>Highly Parallel Structure</a:t>
            </a:r>
            <a:r>
              <a:rPr lang="en-US" sz="2400" b="0" i="0" dirty="0">
                <a:solidFill>
                  <a:srgbClr val="111111"/>
                </a:solidFill>
                <a:effectLst/>
                <a:highlight>
                  <a:srgbClr val="FFFFFF"/>
                </a:highlight>
                <a:latin typeface="-apple-system"/>
              </a:rPr>
              <a:t>: Allows for efficient handling of graphics rendering and complex calculations.</a:t>
            </a:r>
          </a:p>
          <a:p>
            <a:pPr algn="just">
              <a:buFont typeface="Arial" panose="020B0604020202020204" pitchFamily="34" charset="0"/>
              <a:buChar char="•"/>
            </a:pPr>
            <a:endParaRPr lang="en-US" sz="2400" b="0" i="0" dirty="0">
              <a:solidFill>
                <a:srgbClr val="111111"/>
              </a:solidFill>
              <a:effectLst/>
              <a:highlight>
                <a:srgbClr val="FFFFFF"/>
              </a:highlight>
              <a:latin typeface="-apple-system"/>
            </a:endParaRPr>
          </a:p>
          <a:p>
            <a:pPr algn="just">
              <a:buFont typeface="Arial" panose="020B0604020202020204" pitchFamily="34" charset="0"/>
              <a:buChar char="•"/>
            </a:pPr>
            <a:r>
              <a:rPr lang="en-US" sz="2400" b="1" i="0" dirty="0">
                <a:solidFill>
                  <a:srgbClr val="111111"/>
                </a:solidFill>
                <a:effectLst/>
                <a:highlight>
                  <a:srgbClr val="FFFFFF"/>
                </a:highlight>
                <a:latin typeface="-apple-system"/>
              </a:rPr>
              <a:t>Versatility</a:t>
            </a:r>
            <a:r>
              <a:rPr lang="en-US" sz="2400" b="0" i="0" dirty="0">
                <a:solidFill>
                  <a:srgbClr val="111111"/>
                </a:solidFill>
                <a:effectLst/>
                <a:highlight>
                  <a:srgbClr val="FFFFFF"/>
                </a:highlight>
                <a:latin typeface="-apple-system"/>
              </a:rPr>
              <a:t>: Initially designed for computer graphics, GPUs are now also used for machine learning, video editing, and more.</a:t>
            </a:r>
          </a:p>
          <a:p>
            <a:pPr algn="just">
              <a:buFont typeface="Arial" panose="020B0604020202020204" pitchFamily="34" charset="0"/>
              <a:buChar char="•"/>
            </a:pPr>
            <a:r>
              <a:rPr lang="en-US" sz="2400" b="1" i="0" dirty="0">
                <a:solidFill>
                  <a:srgbClr val="111111"/>
                </a:solidFill>
                <a:effectLst/>
                <a:highlight>
                  <a:srgbClr val="FFFFFF"/>
                </a:highlight>
                <a:latin typeface="-apple-system"/>
              </a:rPr>
              <a:t>Embedded and Dedicated Forms</a:t>
            </a:r>
            <a:r>
              <a:rPr lang="en-US" sz="2400" b="0" i="0" dirty="0">
                <a:solidFill>
                  <a:srgbClr val="111111"/>
                </a:solidFill>
                <a:effectLst/>
                <a:highlight>
                  <a:srgbClr val="FFFFFF"/>
                </a:highlight>
                <a:latin typeface="-apple-system"/>
              </a:rPr>
              <a:t>: GPUs can be found integrated into CPUs or as standalone dedicated graphics cards.</a:t>
            </a:r>
          </a:p>
          <a:p>
            <a:pPr algn="just">
              <a:lnSpc>
                <a:spcPct val="107000"/>
              </a:lnSpc>
              <a:spcBef>
                <a:spcPts val="900"/>
              </a:spcBef>
              <a:spcAft>
                <a:spcPts val="800"/>
              </a:spcAft>
            </a:pPr>
            <a:endParaRPr lang="en-IN" sz="2400" dirty="0"/>
          </a:p>
        </p:txBody>
      </p:sp>
    </p:spTree>
    <p:extLst>
      <p:ext uri="{BB962C8B-B14F-4D97-AF65-F5344CB8AC3E}">
        <p14:creationId xmlns:p14="http://schemas.microsoft.com/office/powerpoint/2010/main" val="925284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609600"/>
            <a:ext cx="9949546" cy="7395999"/>
          </a:xfrm>
          <a:prstGeom prst="rect">
            <a:avLst/>
          </a:prstGeom>
          <a:noFill/>
        </p:spPr>
        <p:txBody>
          <a:bodyPr wrap="square" rtlCol="0">
            <a:spAutoFit/>
          </a:bodyPr>
          <a:lstStyle/>
          <a:p>
            <a:pPr algn="just"/>
            <a:r>
              <a:rPr lang="en-IN" sz="2400" b="1" dirty="0"/>
              <a:t>Real-world applications and examples</a:t>
            </a:r>
          </a:p>
          <a:p>
            <a:pPr algn="just"/>
            <a:endParaRPr lang="en-IN" sz="2400" b="1" dirty="0"/>
          </a:p>
          <a:p>
            <a:pPr algn="just">
              <a:lnSpc>
                <a:spcPct val="107000"/>
              </a:lnSpc>
              <a:spcBef>
                <a:spcPts val="900"/>
              </a:spcBef>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Parallel computing is used in various domains, including scientific research, engineering, and data analysis, where large datasets or complex calculations are involved.</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Parallel computing and computer architecture parallelism have a wide array of real-world applications across various industries. Here are some notable examples:</a:t>
            </a:r>
          </a:p>
          <a:p>
            <a:pPr algn="just"/>
            <a:endParaRPr lang="en-IN" dirty="0">
              <a:solidFill>
                <a:srgbClr val="111111"/>
              </a:solidFill>
              <a:highlight>
                <a:srgbClr val="FFFFFF"/>
              </a:highlight>
              <a:latin typeface="Roboto" panose="02000000000000000000" pitchFamily="2" charset="0"/>
              <a:ea typeface="Times New Roman" panose="02020603050405020304" pitchFamily="18" charset="0"/>
            </a:endParaRPr>
          </a:p>
          <a:p>
            <a:pPr algn="just"/>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Astronomy:</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Supercomputers with parallel processing capabilities are essential in astronomy for processing the vast amounts of data from telescopes and observational instruments. </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For instance, NASA’s Pleiades supercomputer uses parallel processing for complex simulations related to dark matter and galaxy evolution1</a:t>
            </a:r>
            <a:r>
              <a:rPr lang="en-IN" dirty="0">
                <a:solidFill>
                  <a:srgbClr val="111111"/>
                </a:solidFill>
                <a:highlight>
                  <a:srgbClr val="FFFFFF"/>
                </a:highlight>
                <a:latin typeface="Roboto" panose="02000000000000000000" pitchFamily="2" charset="0"/>
              </a:rPr>
              <a:t>.</a:t>
            </a:r>
          </a:p>
          <a:p>
            <a:pPr algn="just"/>
            <a:r>
              <a:rPr lang="en-IN" dirty="0">
                <a:solidFill>
                  <a:srgbClr val="111111"/>
                </a:solidFill>
                <a:highlight>
                  <a:srgbClr val="FFFFFF"/>
                </a:highlight>
                <a:latin typeface="Roboto" panose="02000000000000000000" pitchFamily="2" charset="0"/>
              </a:rPr>
              <a:t> </a:t>
            </a:r>
          </a:p>
          <a:p>
            <a:pPr algn="just"/>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Agriculture:</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In agriculture, parallel computing is utilized for data analysis to make predictions that can improve crop yields and efficiency. </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Supercomputers can </a:t>
            </a:r>
            <a:r>
              <a:rPr lang="en-IN" dirty="0" err="1">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analyze</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 data from weather stations, satellite images, and soil samples to predict the best times for planting and harvesting1</a:t>
            </a:r>
            <a:r>
              <a:rPr lang="en-IN" dirty="0">
                <a:solidFill>
                  <a:srgbClr val="111111"/>
                </a:solidFill>
                <a:highlight>
                  <a:srgbClr val="FFFFFF"/>
                </a:highlight>
                <a:latin typeface="Roboto" panose="02000000000000000000" pitchFamily="2" charset="0"/>
              </a:rPr>
              <a:t>.</a:t>
            </a:r>
          </a:p>
          <a:p>
            <a:pPr algn="just"/>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endParaRPr lang="en-IN" sz="2400" dirty="0"/>
          </a:p>
          <a:p>
            <a:pPr algn="just"/>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4111088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609600"/>
            <a:ext cx="9949546" cy="4985980"/>
          </a:xfrm>
          <a:prstGeom prst="rect">
            <a:avLst/>
          </a:prstGeom>
          <a:noFill/>
        </p:spPr>
        <p:txBody>
          <a:bodyPr wrap="square" rtlCol="0">
            <a:spAutoFit/>
          </a:bodyPr>
          <a:lstStyle/>
          <a:p>
            <a:pPr algn="just"/>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Video Post-Production:</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The video post-production industry relies heavily on parallel computing for rendering 3D animation, </a:t>
            </a:r>
            <a:r>
              <a:rPr lang="en-IN" sz="1800" dirty="0" err="1">
                <a:solidFill>
                  <a:srgbClr val="111111"/>
                </a:solidFill>
                <a:effectLst/>
                <a:highlight>
                  <a:srgbClr val="FFFFFF"/>
                </a:highlight>
                <a:latin typeface="Roboto" panose="02000000000000000000" pitchFamily="2" charset="0"/>
                <a:ea typeface="Times New Roman" panose="02020603050405020304" pitchFamily="18" charset="0"/>
              </a:rPr>
              <a:t>color</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grading, and visual effects (VFX). </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endParaRPr lang="en-IN" sz="2400" dirty="0"/>
          </a:p>
          <a:p>
            <a:pPr algn="just"/>
            <a:r>
              <a:rPr lang="en-IN" b="1"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Science and Engineering: </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Parallel computing is fundamental in scientific research and engineering for simulations and solving complex problems that would be impractical to address with serial computing</a:t>
            </a:r>
            <a:r>
              <a:rPr lang="en-IN"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2</a:t>
            </a:r>
            <a:r>
              <a:rPr lang="en-IN" dirty="0">
                <a:solidFill>
                  <a:srgbClr val="111111"/>
                </a:solidFill>
                <a:highlight>
                  <a:srgbClr val="FFFFFF"/>
                </a:highlight>
                <a:latin typeface="Roboto" panose="02000000000000000000" pitchFamily="2" charset="0"/>
              </a:rPr>
              <a:t>.</a:t>
            </a:r>
          </a:p>
          <a:p>
            <a:pPr algn="just"/>
            <a:endParaRPr lang="en-IN" dirty="0">
              <a:solidFill>
                <a:srgbClr val="111111"/>
              </a:solidFill>
              <a:highlight>
                <a:srgbClr val="FFFFFF"/>
              </a:highlight>
              <a:latin typeface="Roboto" panose="02000000000000000000" pitchFamily="2" charset="0"/>
            </a:endParaRPr>
          </a:p>
          <a:p>
            <a:pPr algn="just"/>
            <a:r>
              <a:rPr lang="en-IN" dirty="0">
                <a:solidFill>
                  <a:srgbClr val="111111"/>
                </a:solidFill>
                <a:highlight>
                  <a:srgbClr val="FFFFFF"/>
                </a:highlight>
                <a:latin typeface="Roboto" panose="02000000000000000000" pitchFamily="2" charset="0"/>
              </a:rPr>
              <a:t> </a:t>
            </a:r>
          </a:p>
          <a:p>
            <a:pPr algn="just"/>
            <a:r>
              <a:rPr lang="en-IN" b="1"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Big Data Analytics and AI</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 Big data analytics and artificial intelligence (AI) benefit from parallel computing to process and </a:t>
            </a:r>
            <a:r>
              <a:rPr lang="en-IN" dirty="0" err="1">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analyze</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 large datasets quickly, enabling faster decision-making and insights1</a:t>
            </a:r>
            <a:r>
              <a:rPr lang="en-IN" dirty="0">
                <a:solidFill>
                  <a:srgbClr val="111111"/>
                </a:solidFill>
                <a:highlight>
                  <a:srgbClr val="FFFFFF"/>
                </a:highlight>
                <a:latin typeface="Roboto" panose="02000000000000000000" pitchFamily="2" charset="0"/>
              </a:rPr>
              <a:t>.</a:t>
            </a:r>
          </a:p>
          <a:p>
            <a:pPr algn="just"/>
            <a:r>
              <a:rPr lang="en-IN" dirty="0">
                <a:solidFill>
                  <a:srgbClr val="111111"/>
                </a:solidFill>
                <a:highlight>
                  <a:srgbClr val="FFFFFF"/>
                </a:highlight>
                <a:latin typeface="Roboto" panose="02000000000000000000" pitchFamily="2" charset="0"/>
              </a:rPr>
              <a:t> </a:t>
            </a:r>
          </a:p>
          <a:p>
            <a:pPr algn="just"/>
            <a:endParaRPr lang="en-IN" dirty="0">
              <a:solidFill>
                <a:srgbClr val="111111"/>
              </a:solidFill>
              <a:highlight>
                <a:srgbClr val="FFFFFF"/>
              </a:highlight>
              <a:latin typeface="Roboto" panose="02000000000000000000" pitchFamily="2" charset="0"/>
            </a:endParaRPr>
          </a:p>
          <a:p>
            <a:pPr algn="just"/>
            <a:r>
              <a:rPr lang="en-IN" b="1"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Advanced Graphics and Virtual Reality:</a:t>
            </a:r>
            <a:r>
              <a:rPr lang="en-IN"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 Parallel computing supports advanced graphics, augmented reality (AR), and virtual reality (VR) applications, where high-performance computing is necessary to create immersive experiences2</a:t>
            </a:r>
            <a:r>
              <a:rPr lang="en-IN" dirty="0">
                <a:solidFill>
                  <a:srgbClr val="111111"/>
                </a:solidFill>
                <a:highlight>
                  <a:srgbClr val="FFFFFF"/>
                </a:highlight>
                <a:latin typeface="Roboto" panose="02000000000000000000" pitchFamily="2" charset="0"/>
              </a:rPr>
              <a:t>.</a:t>
            </a:r>
          </a:p>
          <a:p>
            <a:pPr algn="just"/>
            <a:endParaRPr lang="en-IN" sz="2400" dirty="0"/>
          </a:p>
        </p:txBody>
      </p:sp>
    </p:spTree>
    <p:extLst>
      <p:ext uri="{BB962C8B-B14F-4D97-AF65-F5344CB8AC3E}">
        <p14:creationId xmlns:p14="http://schemas.microsoft.com/office/powerpoint/2010/main" val="1118951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07568" y="0"/>
            <a:ext cx="9949546" cy="7274684"/>
          </a:xfrm>
          <a:prstGeom prst="rect">
            <a:avLst/>
          </a:prstGeom>
          <a:noFill/>
        </p:spPr>
        <p:txBody>
          <a:bodyPr wrap="square" rtlCol="0">
            <a:spAutoFit/>
          </a:bodyPr>
          <a:lstStyle/>
          <a:p>
            <a:pPr algn="ctr"/>
            <a:r>
              <a:rPr lang="en-IN" sz="2400" b="1" dirty="0"/>
              <a:t>Computer Networking</a:t>
            </a:r>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Computer networks play a crucial role in connecting devices and enabling communication. Here are the key points:</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What Is Computer Networking?</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computer network</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is a system that connects multiple independent computers, allowing them to share information (data) and resources.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Networks facilitate communication between devices, making it easier for users to interact and collaborate.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These connections can be established using either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cable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or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wireless media</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Hardware and software components are used to link computers and other tools within a network.</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 and Links: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 a computer network, we have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(data communication equipment) and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links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(connections between nodes).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 include devices like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modems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hubs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and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switches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Links refer to the physical connections between two nodes, such as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cable wires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or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optical </a:t>
            </a:r>
            <a:r>
              <a:rPr lang="en-IN" b="1" kern="0" dirty="0" err="1">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fibers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 send and receive data via these links.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3070707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07568" y="0"/>
            <a:ext cx="9949546" cy="7002943"/>
          </a:xfrm>
          <a:prstGeom prst="rect">
            <a:avLst/>
          </a:prstGeom>
          <a:noFill/>
        </p:spPr>
        <p:txBody>
          <a:bodyPr wrap="square" rtlCol="0">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Functionality of Computer Networks: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Transmission: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Initially used for data transmission over telephone lines, computer networks now serve various purposes.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Better Connectivity: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Modern networks provide improved connectivity.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Operating Virtually: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Networks allow virtual operations across different locations.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Security: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Networks play a role in ensuring data security.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Criteria for Good Network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Transit Time: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The time taken for a message to travel from one device to another.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Response Time: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Elapsed time between an inquiry and a response.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Factors Affecting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Number of users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 of medium (wired or wireless)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Hardware reliability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Security measures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3060017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07568" y="0"/>
            <a:ext cx="9949546" cy="6806222"/>
          </a:xfrm>
          <a:prstGeom prst="rect">
            <a:avLst/>
          </a:prstGeom>
          <a:noFill/>
        </p:spPr>
        <p:txBody>
          <a:bodyPr wrap="square" rtlCol="0">
            <a:spAutoFit/>
          </a:bodyPr>
          <a:lstStyle/>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Goals of Computer Networking:</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Resource and Load Sharing:</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Programs can execute on multiple systems.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Reduced Costs: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Sharing peripherals like printers and tape drives.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Reliability: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If one machine fails, another can take its place.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Scalability: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Easily adding more processors or computers.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b="1" dirty="0"/>
          </a:p>
          <a:p>
            <a:pPr algn="just"/>
            <a:r>
              <a:rPr lang="en-IN" sz="2000" b="1" dirty="0"/>
              <a:t>Basic Terminology of Networking </a:t>
            </a:r>
          </a:p>
          <a:p>
            <a:pPr algn="just"/>
            <a:endParaRPr lang="en-IN" sz="2000" b="1" dirty="0"/>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is a collection of interconnected devices (such as computers, printers, and servers) that can communicate with each other.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Networks enable data exchange and communication among connected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Nodes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are devices connected to a network. They include: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Computers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End-user devices like PCs, laptops, and smartphones.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Servers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Devices that provide data or services to other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Printers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Routers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Switches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and other network equipment.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761000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651124"/>
            <a:ext cx="9949546" cy="5555752"/>
          </a:xfrm>
          <a:prstGeom prst="rect">
            <a:avLst/>
          </a:prstGeom>
          <a:noFill/>
        </p:spPr>
        <p:txBody>
          <a:bodyPr wrap="square" rtlCol="0">
            <a:spAutoFit/>
          </a:bodyPr>
          <a:lstStyle/>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3. Media:</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Media</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provides connectivity between end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Two main types of media:</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Wired Media</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Data transferred through cables (e.g., Ethernet cables).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Wireless Media</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Data transmitted via radio signals (e.g., Wi-Fi).</a:t>
            </a:r>
          </a:p>
          <a:p>
            <a:pPr marL="1143000" lvl="2" indent="-228600">
              <a:lnSpc>
                <a:spcPct val="107000"/>
              </a:lnSpc>
              <a:spcAft>
                <a:spcPts val="800"/>
              </a:spcAft>
              <a:buSzPts val="1000"/>
              <a:buFont typeface="Wingdings" panose="05000000000000000000" pitchFamily="2" charset="2"/>
              <a:buChar char=""/>
              <a:tabLst>
                <a:tab pos="1371600" algn="l"/>
              </a:tabLst>
            </a:pPr>
            <a:endParaRPr lang="en-IN"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4. Protocols: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Protocols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define rules and standards for communication between devices.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Examples: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TCP/IP</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Governs data transmission over the network.</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HTTP</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FTP</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Protocols for web and file transfer.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DNS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Translates domain names to IP addresses.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10146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651124"/>
            <a:ext cx="9949546" cy="5156796"/>
          </a:xfrm>
          <a:prstGeom prst="rect">
            <a:avLst/>
          </a:prstGeom>
          <a:noFill/>
        </p:spPr>
        <p:txBody>
          <a:bodyPr wrap="square" rtlCol="0">
            <a:spAutoFit/>
          </a:bodyPr>
          <a:lstStyle/>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5. Topology: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 topology</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refers to the physical and logical arrangement of nodes.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Common topologies: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Bus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Linear connection where devices share a single communication line.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Star</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Devices connect to a central hub or switch.</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Ring</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Devices form a closed loop.</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Mesh</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Every device connects to every other device.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Tree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Hierarchical structure combining multiple topologies.</a:t>
            </a:r>
          </a:p>
          <a:p>
            <a:pPr marL="1143000" lvl="2" indent="-228600">
              <a:lnSpc>
                <a:spcPct val="107000"/>
              </a:lnSpc>
              <a:spcAft>
                <a:spcPts val="800"/>
              </a:spcAft>
              <a:buSzPts val="1000"/>
              <a:buFont typeface="Wingdings" panose="05000000000000000000" pitchFamily="2" charset="2"/>
              <a:buChar char=""/>
              <a:tabLst>
                <a:tab pos="13716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6. IP Address: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An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 address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uniquely identifies each device on a network.</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Used for device identification and communication.</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560966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400144"/>
            <a:ext cx="9949546" cy="395993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Firewall:</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firewall</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monitors and controls network traffic.</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Protects against unauthorized access and security threats.</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Networks: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LAN (Local Area Network)</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Covers a small area (e.g., office or home).</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WAN (Wide Area Network)</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Spans large geographic areas (e.g., city, country).</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Cloud Networks</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Hosted on public or private cloud service providers.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6783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789214" y="177357"/>
            <a:ext cx="10613572" cy="650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Basic Terminology</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CPU (Central Processing Unit)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Contains ALU and Control Unit.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Performs data crunching and coordination.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RAM (Random Access Memory)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Stores data temporarily.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Fast access for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Hard Disk Drive (HDD)</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Permanent storage.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Read/write capabilities.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Software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Programs and applications.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Hardware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Physical components (CPU, memory, storage).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95727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377148"/>
            <a:ext cx="9949546" cy="6358536"/>
          </a:xfrm>
          <a:prstGeom prst="rect">
            <a:avLst/>
          </a:prstGeom>
          <a:noFill/>
        </p:spPr>
        <p:txBody>
          <a:bodyPr wrap="square" rtlCol="0">
            <a:spAutoFit/>
          </a:bodyPr>
          <a:lstStyle/>
          <a:p>
            <a:pPr algn="just"/>
            <a:r>
              <a:rPr lang="en-IN" sz="2400" b="1" dirty="0"/>
              <a:t>OSI and TCP/IP Models</a:t>
            </a:r>
          </a:p>
          <a:p>
            <a:pPr algn="just"/>
            <a:endParaRPr lang="en-IN" dirty="0"/>
          </a:p>
          <a:p>
            <a:pPr>
              <a:lnSpc>
                <a:spcPct val="107000"/>
              </a:lnSpc>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a:t>
            </a: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OSI (Open Systems Interconnection)</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and </a:t>
            </a: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TCP/IP (Transmission Control Protocol/Internet Protocol)</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models are frameworks that describe how data is transmitted over a network. Here’s an overview of both:</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OSI Model</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Physical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Deals with the physical connection between devices, transmitting raw bits over a communication channel.</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Link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Ensures error-free data transfer between network nodes, managing frames and physical addressing.</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Handles the routing of data packets across multiple networks.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Transport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Provides reliable data transfer services to the upper layers.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Session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Manages sessions between applications, establishing, managing, and terminating connections.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Presentation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Translates data formats between the application and the network.</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  Application Layer</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Interfaces with the end-user, providing services like email, file transfer, and   </a:t>
            </a:r>
          </a:p>
          <a:p>
            <a:pPr algn="just"/>
            <a:r>
              <a:rPr lang="en-IN" kern="0" dirty="0">
                <a:solidFill>
                  <a:srgbClr val="111111"/>
                </a:solidFill>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web browsing.</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331242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377148"/>
            <a:ext cx="9949546" cy="6592574"/>
          </a:xfrm>
          <a:prstGeom prst="rect">
            <a:avLst/>
          </a:prstGeom>
          <a:noFill/>
        </p:spPr>
        <p:txBody>
          <a:bodyPr wrap="square" rtlCol="0">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TCP/IP Model</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0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The TCP/IP model is a more practical and simplified version of the OSI model, consisting of four to five layers (depending on interpretation)</a:t>
            </a:r>
            <a:r>
              <a:rPr lang="en-IN" sz="20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2</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It’s the standard for internet communication:</a:t>
            </a:r>
          </a:p>
          <a:p>
            <a:pPr>
              <a:lnSpc>
                <a:spcPct val="107000"/>
              </a:lnSpc>
              <a:spcAft>
                <a:spcPts val="800"/>
              </a:spcAft>
            </a:pP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Application Layer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Equivalent to the OSI’s application, presentation, and session layers, it supports application services for file transfers, email, and other network software.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Transport Layer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Similar to the OSI’s transport layer, it manages the end-to-end data transfer process.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Internet Layer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Corresponds to the OSI’s network layer, it defines IP addressing and routing of data packets.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 Interface/Data Link Layer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Combines the OSI’s data link and physical layers, it handles the physical transmission of data on the network.</a:t>
            </a:r>
          </a:p>
          <a:p>
            <a:pPr lvl="0">
              <a:lnSpc>
                <a:spcPct val="107000"/>
              </a:lnSpc>
              <a:spcAft>
                <a:spcPts val="800"/>
              </a:spcAft>
              <a:tabLst>
                <a:tab pos="457200" algn="l"/>
              </a:tabLst>
            </a:pPr>
            <a:endPar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sz="2000"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rPr>
              <a:t>5. </a:t>
            </a:r>
            <a:r>
              <a:rPr lang="en-IN" sz="2000" kern="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rPr>
              <a:t>Physical </a:t>
            </a:r>
            <a:r>
              <a:rPr lang="en-IN" sz="2000" kern="0" dirty="0">
                <a:solidFill>
                  <a:srgbClr val="111111"/>
                </a:solidFill>
                <a:highlight>
                  <a:srgbClr val="FFFFFF"/>
                </a:highlight>
                <a:latin typeface="Roboto" panose="02000000000000000000" pitchFamily="2" charset="0"/>
                <a:ea typeface="Aptos" panose="020B0004020202020204" pitchFamily="34" charset="0"/>
                <a:cs typeface="Times New Roman" panose="02020603050405020304" pitchFamily="18" charset="0"/>
              </a:rPr>
              <a:t>Layer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b="1" dirty="0"/>
          </a:p>
        </p:txBody>
      </p:sp>
    </p:spTree>
    <p:extLst>
      <p:ext uri="{BB962C8B-B14F-4D97-AF65-F5344CB8AC3E}">
        <p14:creationId xmlns:p14="http://schemas.microsoft.com/office/powerpoint/2010/main" val="3086142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377148"/>
            <a:ext cx="9949546" cy="6055889"/>
          </a:xfrm>
          <a:prstGeom prst="rect">
            <a:avLst/>
          </a:prstGeom>
          <a:noFill/>
        </p:spPr>
        <p:txBody>
          <a:bodyPr wrap="square" rtlCol="0">
            <a:spAutoFit/>
          </a:bodyPr>
          <a:lstStyle/>
          <a:p>
            <a:pPr algn="just"/>
            <a:r>
              <a:rPr lang="en-IN" sz="2400" b="1" dirty="0"/>
              <a:t>Protocols</a:t>
            </a:r>
          </a:p>
          <a:p>
            <a:pPr algn="just"/>
            <a:endParaRPr lang="en-IN" sz="2400" b="1" dirty="0"/>
          </a:p>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HTTP (Hypertext Transfer Protocol)</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HTTP is the foundation of data communication on the World Wide Web. It is a </a:t>
            </a: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stateless</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protocol, meaning it doesn’t retain session information. Here are some key points about HTTP:</a:t>
            </a:r>
          </a:p>
          <a:p>
            <a:pPr>
              <a:lnSpc>
                <a:spcPct val="107000"/>
              </a:lnSpc>
              <a:spcBef>
                <a:spcPts val="900"/>
              </a:spcBef>
              <a:spcAft>
                <a:spcPts val="800"/>
              </a:spcAft>
            </a:pP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Client-Server Model</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client (browser) sends an HTTP request to the server; the server then responds with an HTTP response.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Methods</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Includes GET (retrieve data), POST (submit data), PUT (update resources), DELETE (remove resources), and more</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1</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Stateless:</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Each request-response pair is independent; servers do not retain session information</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2</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hlinkClick r:id="rId4">
                  <a:extLst>
                    <a:ext uri="{A12FA001-AC4F-418D-AE19-62706E023703}">
                      <ahyp:hlinkClr xmlns:ahyp="http://schemas.microsoft.com/office/drawing/2018/hyperlinkcolor" val="tx"/>
                    </a:ext>
                  </a:extLst>
                </a:hlinkClick>
              </a:rPr>
              <a:t>Versions:</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4"/>
              </a:rPr>
              <a:t> Includes HTTP/1.0, HTTP/1.1 (persistent connections), and HTTP/2 (multiplexing streams for efficiency)</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4"/>
              </a:rPr>
              <a:t>3</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b="1" dirty="0"/>
          </a:p>
        </p:txBody>
      </p:sp>
    </p:spTree>
    <p:extLst>
      <p:ext uri="{BB962C8B-B14F-4D97-AF65-F5344CB8AC3E}">
        <p14:creationId xmlns:p14="http://schemas.microsoft.com/office/powerpoint/2010/main" val="3997703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0"/>
            <a:ext cx="9949546" cy="7312002"/>
          </a:xfrm>
          <a:prstGeom prst="rect">
            <a:avLst/>
          </a:prstGeom>
          <a:noFill/>
        </p:spPr>
        <p:txBody>
          <a:bodyPr wrap="square" rtlCol="0">
            <a:spAutoFit/>
          </a:bodyPr>
          <a:lstStyle/>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FTP (File Transfer Protocol)</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FTP is used for transferring files between a client and a server on a computer network. It’s built on a client-server architecture and uses separate control and data connections. Key aspects include:</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Transfer Types</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Supports ASCII and binary image transfers.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Modes</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Active (server connects to client for data transfer) and Passive (client connects to server).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Security</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Can be secured with SSL/TLS (FTPS) or replaced with SFTP for encrypted transfers</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4</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Anonymous FTP</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 Allows users to access files without a user account, if configured</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4"/>
              </a:rPr>
              <a:t>5</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TCP (Transmission Control Protocol)</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TCP provides reliable, ordered, and error-checked delivery of a stream of bytes between applications running on hosts communicating via an IP network. It’s crucial for major internet applications like web browsing and email. Characteristics include:</a:t>
            </a: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Connection-Oriented</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connection must be established before data can be sent.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Reliable</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Ensures data is sent and received in the order it was sent.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5"/>
              </a:rPr>
              <a:t>Flow Control</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5"/>
              </a:rPr>
              <a:t>: Manages the rate of data transmission to prevent network congestion</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5"/>
              </a:rPr>
              <a:t>6</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6"/>
              </a:rPr>
              <a:t>Error Checking</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6"/>
              </a:rPr>
              <a:t>: Uses checksums to verify data integrity</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6"/>
              </a:rPr>
              <a:t>7</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endParaRPr lang="en-IN" sz="2000" b="1" dirty="0"/>
          </a:p>
        </p:txBody>
      </p:sp>
    </p:spTree>
    <p:extLst>
      <p:ext uri="{BB962C8B-B14F-4D97-AF65-F5344CB8AC3E}">
        <p14:creationId xmlns:p14="http://schemas.microsoft.com/office/powerpoint/2010/main" val="3098395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700072"/>
            <a:ext cx="9949546" cy="4300152"/>
          </a:xfrm>
          <a:prstGeom prst="rect">
            <a:avLst/>
          </a:prstGeom>
          <a:noFill/>
        </p:spPr>
        <p:txBody>
          <a:bodyPr wrap="square" rtlCol="0">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UDP (User Datagram Protocol)</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UDP is a simpler, connectionless protocol used for time-sensitive transmissions like live video or DNS lookups. It’s faster than TCP because it doesn’t establish a connection before sending data. Features include:</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Connectionless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No need to establish a connection, leading to lower latency.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Best-Effort Delivery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Does not guarantee delivery; packets may be dropped or received out of order.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No Error Recovery</a:t>
            </a:r>
            <a:r>
              <a:rPr lang="en-IN" sz="2000" u="none" strike="noStrike"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Does not retransmit lost packets, suitable for real-time applications where timely delivery is more critical than reliability8</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r>
              <a:rPr lang="en-IN" sz="2000" b="1" u="none" strike="noStrike"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hlinkClick r:id="rId3"/>
              </a:rPr>
              <a:t>Header</a:t>
            </a:r>
            <a:r>
              <a:rPr lang="en-IN" sz="2000" u="none" strike="noStrike"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hlinkClick r:id="rId3"/>
              </a:rPr>
              <a:t>: Includes source and destination port numbers, length, and a checksum for error checking9</a:t>
            </a:r>
            <a:endParaRPr lang="en-IN" sz="2000" b="1" dirty="0"/>
          </a:p>
        </p:txBody>
      </p:sp>
    </p:spTree>
    <p:extLst>
      <p:ext uri="{BB962C8B-B14F-4D97-AF65-F5344CB8AC3E}">
        <p14:creationId xmlns:p14="http://schemas.microsoft.com/office/powerpoint/2010/main" val="452091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6542176"/>
          </a:xfrm>
          <a:prstGeom prst="rect">
            <a:avLst/>
          </a:prstGeom>
          <a:noFill/>
        </p:spPr>
        <p:txBody>
          <a:bodyPr wrap="square" rtlCol="0">
            <a:spAutoFit/>
          </a:bodyPr>
          <a:lstStyle/>
          <a:p>
            <a:pPr>
              <a:lnSpc>
                <a:spcPct val="107000"/>
              </a:lnSpc>
              <a:spcBef>
                <a:spcPts val="900"/>
              </a:spcBef>
              <a:spcAft>
                <a:spcPts val="800"/>
              </a:spcAft>
            </a:pPr>
            <a:r>
              <a:rPr lang="en-IN" sz="2400" b="1" dirty="0"/>
              <a:t>IP Addressing and Subnets</a:t>
            </a:r>
          </a:p>
          <a:p>
            <a:pPr>
              <a:lnSpc>
                <a:spcPct val="107000"/>
              </a:lnSpc>
              <a:spcBef>
                <a:spcPts val="900"/>
              </a:spcBef>
              <a:spcAft>
                <a:spcPts val="800"/>
              </a:spcAft>
            </a:pPr>
            <a:endParaRPr lang="en-IN" sz="2400" b="1" dirty="0"/>
          </a:p>
          <a:p>
            <a:pPr>
              <a:lnSpc>
                <a:spcPct val="107000"/>
              </a:lnSpc>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 addressing and subnetting are fundamental concepts in networking that organize the network infrastructure and improve routing efficiency. Here’s an elaborate explanation:</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 Addressing</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 Address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 IP address is a unique identifier for a device on a network. It’s used to locate and differentiate devices on a network.</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IPv4 vs. IPv6</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IPv4 addresses are 32 bits long, displayed in decimal as four numbers separated by periods (e.g., 192.168.1.1). </a:t>
            </a:r>
            <a:r>
              <a:rPr lang="en-IN" sz="20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IPv6 addresses are 128 bits long, displayed in hexadecimal, and separated by colons, providing a much larger address space</a:t>
            </a:r>
            <a:r>
              <a:rPr lang="en-IN" sz="20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1</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b="1"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Public vs. Private Addresses</a:t>
            </a:r>
            <a:r>
              <a:rPr lang="en-IN" sz="20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Public IP addresses are unique across the internet, while private IP addresses are used within local networks and are not routable on the internet</a:t>
            </a:r>
            <a:endParaRPr lang="en-IN" sz="2000" b="1" dirty="0"/>
          </a:p>
        </p:txBody>
      </p:sp>
    </p:spTree>
    <p:extLst>
      <p:ext uri="{BB962C8B-B14F-4D97-AF65-F5344CB8AC3E}">
        <p14:creationId xmlns:p14="http://schemas.microsoft.com/office/powerpoint/2010/main" val="283637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5966505"/>
          </a:xfrm>
          <a:prstGeom prst="rect">
            <a:avLst/>
          </a:prstGeom>
          <a:noFill/>
        </p:spPr>
        <p:txBody>
          <a:bodyPr wrap="square" rtlCol="0">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Subnets</a:t>
            </a:r>
          </a:p>
          <a:p>
            <a:pPr>
              <a:lnSpc>
                <a:spcPct val="107000"/>
              </a:lnSpc>
              <a:spcBef>
                <a:spcPts val="900"/>
              </a:spcBef>
              <a:spcAft>
                <a:spcPts val="800"/>
              </a:spcAft>
            </a:pP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Subnetting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Dividing a network into smaller networks is called subnetting. It helps organize a network, improve security, and optimize traffic flow.</a:t>
            </a:r>
          </a:p>
          <a:p>
            <a:pPr marL="342900" lvl="0" indent="-342900">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Subnet Mask</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 subnet mask, which looks like an IP address, helps determine the network and host portion of an IP address. For example, a subnet mask of 255.255.255.0 indicates that the first three octets are the network part, and the last octet is for host devices.</a:t>
            </a:r>
          </a:p>
          <a:p>
            <a:pPr marL="342900" lvl="0" indent="-342900">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CIDR Notation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Classless Inter-Domain Routing (CIDR) notation is a method for designating IP addresses and their associated routing prefix. It’s written as an IP address, followed by a slash, and then a number (e.g., 192.168.1.0/24), where the number represents the length of the network prefix.</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endParaRPr lang="en-IN" sz="2000" b="1" dirty="0"/>
          </a:p>
        </p:txBody>
      </p:sp>
    </p:spTree>
    <p:extLst>
      <p:ext uri="{BB962C8B-B14F-4D97-AF65-F5344CB8AC3E}">
        <p14:creationId xmlns:p14="http://schemas.microsoft.com/office/powerpoint/2010/main" val="3471513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5979329"/>
          </a:xfrm>
          <a:prstGeom prst="rect">
            <a:avLst/>
          </a:prstGeom>
          <a:noFill/>
        </p:spPr>
        <p:txBody>
          <a:bodyPr wrap="square" rtlCol="0">
            <a:spAutoFit/>
          </a:bodyPr>
          <a:lstStyle/>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 Classes</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Classes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Networks were historically categorized into classes (A, B, C) based on the size of the network. Class A supports millions of hosts, Class B supports thousands, and Class C supports hundreds. </a:t>
            </a:r>
            <a:r>
              <a:rPr lang="en-IN" sz="20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Classes D and E are reserved for multicast and experimental purposes, respectively</a:t>
            </a:r>
            <a:r>
              <a:rPr lang="en-IN" sz="20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3"/>
              </a:rPr>
              <a:t>2</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Practical Application</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Efficient Routing</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Subnets allow for more efficient routing of traffic by reducing the size of routing tables and limiting broadcast traffic to within the subnet.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 Management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Subnetting helps in better management of IP addresses within a large organization by allocating address space according to the need of each department or segment.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Understanding IP addressing and subnetting is crucial for network design, troubleshooting, and management. It ensures that networks are scalable, secure, and organized.</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endParaRPr lang="en-IN" sz="2000" b="1" dirty="0"/>
          </a:p>
        </p:txBody>
      </p:sp>
    </p:spTree>
    <p:extLst>
      <p:ext uri="{BB962C8B-B14F-4D97-AF65-F5344CB8AC3E}">
        <p14:creationId xmlns:p14="http://schemas.microsoft.com/office/powerpoint/2010/main" val="2363605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7591565"/>
          </a:xfrm>
          <a:prstGeom prst="rect">
            <a:avLst/>
          </a:prstGeom>
          <a:noFill/>
        </p:spPr>
        <p:txBody>
          <a:bodyPr wrap="square" rtlCol="0">
            <a:spAutoFit/>
          </a:bodyPr>
          <a:lstStyle/>
          <a:p>
            <a:pPr>
              <a:lnSpc>
                <a:spcPct val="107000"/>
              </a:lnSpc>
              <a:spcBef>
                <a:spcPts val="900"/>
              </a:spcBef>
              <a:spcAft>
                <a:spcPts val="800"/>
              </a:spcAft>
            </a:pPr>
            <a:r>
              <a:rPr lang="en-IN" sz="2000" b="1" dirty="0"/>
              <a:t>IPv4 and IPv6 </a:t>
            </a:r>
          </a:p>
          <a:p>
            <a:pPr>
              <a:lnSpc>
                <a:spcPct val="107000"/>
              </a:lnSpc>
              <a:spcAft>
                <a:spcPts val="800"/>
              </a:spcAf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IPv4 and IPv6 are both versions of the Internet Protocol, each with its own set of features and specifications. Here’s a detailed comparison:</a:t>
            </a:r>
          </a:p>
          <a:p>
            <a:pPr>
              <a:lnSpc>
                <a:spcPct val="107000"/>
              </a:lnSpc>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IPv4 (Internet Protocol version 4)</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Size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IPv4 addresses are 32 bits long, allowing for approximately 4.3 billion unique addresses.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Format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Written in decimal as four octets separated by periods (e.g., 192.168.1.1).</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Exhaustion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Due to the limited number of available IPv4 addresses, mechanisms like Network Address Translation (NAT) have been used to extend its lifespan.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Fragmentation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Allows packets to be fragmented by routers along the transmission path.</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Security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Does not include inherent security features; relies on applications to handle security.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Configuration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Can be configured manually or through DHCP.</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u="none" strike="noStrike" kern="0" dirty="0">
                <a:solidFill>
                  <a:srgbClr val="000000"/>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Broadcast Addresses</a:t>
            </a:r>
            <a:r>
              <a:rPr lang="en-IN" sz="20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Uses broadcast addresses to send traffic to all nodes on a subnet</a:t>
            </a:r>
            <a:r>
              <a:rPr lang="en-IN" sz="20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1</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endParaRPr lang="en-IN" sz="2000" b="1" dirty="0"/>
          </a:p>
        </p:txBody>
      </p:sp>
    </p:spTree>
    <p:extLst>
      <p:ext uri="{BB962C8B-B14F-4D97-AF65-F5344CB8AC3E}">
        <p14:creationId xmlns:p14="http://schemas.microsoft.com/office/powerpoint/2010/main" val="657342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6006644"/>
          </a:xfrm>
          <a:prstGeom prst="rect">
            <a:avLst/>
          </a:prstGeom>
          <a:noFill/>
        </p:spPr>
        <p:txBody>
          <a:bodyPr wrap="square" rtlCol="0">
            <a:spAutoFit/>
          </a:bodyPr>
          <a:lstStyle/>
          <a:p>
            <a:pPr>
              <a:lnSpc>
                <a:spcPct val="107000"/>
              </a:lnSpc>
              <a:spcBef>
                <a:spcPts val="900"/>
              </a:spcBef>
              <a:spcAft>
                <a:spcPts val="800"/>
              </a:spcAf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IPv6 (Internet Protocol version 6)</a:t>
            </a:r>
          </a:p>
          <a:p>
            <a:pPr>
              <a:lnSpc>
                <a:spcPct val="107000"/>
              </a:lnSpc>
              <a:spcBef>
                <a:spcPts val="900"/>
              </a:spcBef>
              <a:spcAft>
                <a:spcPts val="800"/>
              </a:spcAft>
            </a:pPr>
            <a:endParaRPr lang="en-IN"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Size</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IPv6 addresses are 128 bits long, providing a vastly larger address space than IPv4.</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Format</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Written in hexadecimal as eight groups separated by colons (e.g., 2001:0db8:85a3:0000:0000:8a2e:0370:7334).</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Abundance</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The larger address space eliminates the need for NAT and addresses exhaustion concerns.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Fragmentation</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Does not allow routers to fragment packets; this must be handled by the sending host.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Security</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Includes IPsec, a suite of protocols for securing internet communication at the IP layer.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Configuration</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Designed to support auto-configuration and renumbering without DHCP.</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solidFill>
                  <a:srgbClr val="111111"/>
                </a:solidFill>
                <a:highlight>
                  <a:srgbClr val="FFFFFF"/>
                </a:highlight>
                <a:latin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No Broadcast Addresses</a:t>
            </a:r>
            <a:r>
              <a:rPr lang="en-IN" sz="1800" u="sng" kern="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 Uses multicast addresses instead of broadcast addresses; a single packet can be sent to multiple destinations in a single send operation</a:t>
            </a:r>
            <a:r>
              <a:rPr lang="en-IN" sz="1800" u="sng" kern="0" baseline="30000" dirty="0">
                <a:solidFill>
                  <a:srgbClr val="0000FF"/>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hlinkClick r:id="rId2"/>
              </a:rPr>
              <a:t>1</a:t>
            </a:r>
            <a:r>
              <a:rPr lang="en-IN" sz="18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800"/>
              </a:spcAft>
            </a:pPr>
            <a:endParaRPr lang="en-IN" sz="2000" b="1" dirty="0"/>
          </a:p>
        </p:txBody>
      </p:sp>
    </p:spTree>
    <p:extLst>
      <p:ext uri="{BB962C8B-B14F-4D97-AF65-F5344CB8AC3E}">
        <p14:creationId xmlns:p14="http://schemas.microsoft.com/office/powerpoint/2010/main" val="209601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786492" y="953742"/>
            <a:ext cx="10923815" cy="620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Central Processing Unit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a:lnSpc>
                <a:spcPct val="107000"/>
              </a:lnSpc>
              <a:spcAft>
                <a:spcPts val="800"/>
              </a:spcAf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Central Processing Unit (CPU)</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which is often referred to as the “brain” of a computer. The CPU performs critical functions related to data processing, calculations, and decision-making. Here are the main components of the CPU and their functions:</a:t>
            </a:r>
            <a:endParaRPr lang="en-IN"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Control Unit (CU)</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Control Unit</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manages the flow of instructions and data within the CPU.</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controls how input/output devices, the </a:t>
            </a: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Arithmetic and Logic Unit (ALU)</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and the computer’s memory respond to instructions.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Functions of </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Control Unit:</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Instruction Sequencing</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Determines the order in which instructions move in and out of the processor.</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Instruction Decoding</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Converts instructions into signals that other components can understand.</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Coordination</a:t>
            </a:r>
            <a:r>
              <a:rPr lang="en-IN"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Ensures proper functioning of other CPU components like ALU and registers.</a:t>
            </a:r>
          </a:p>
          <a:p>
            <a:pPr lvl="2">
              <a:lnSpc>
                <a:spcPct val="107000"/>
              </a:lnSpc>
              <a:spcAft>
                <a:spcPts val="800"/>
              </a:spcAft>
              <a:buSzPts val="1000"/>
              <a:tabLst>
                <a:tab pos="13716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165208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5942652"/>
          </a:xfrm>
          <a:prstGeom prst="rect">
            <a:avLst/>
          </a:prstGeom>
          <a:noFill/>
        </p:spPr>
        <p:txBody>
          <a:bodyPr wrap="square" rtlCol="0">
            <a:spAutoFit/>
          </a:bodyPr>
          <a:lstStyle/>
          <a:p>
            <a:pPr algn="just">
              <a:lnSpc>
                <a:spcPct val="107000"/>
              </a:lnSpc>
              <a:spcBef>
                <a:spcPts val="900"/>
              </a:spcBef>
              <a:spcAft>
                <a:spcPts val="800"/>
              </a:spcAf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Key Differences:</a:t>
            </a:r>
            <a:endParaRPr lang="en-IN" sz="20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Space</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IPv6’s larger address space is a fundamental difference, accommodating the growth of the internet.</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Simplified Header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IPv6 has a simpler header compared to IPv4, which improves processing speed and efficiency.</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Improved Multicast and Anycast Support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IPv6 has better support for multicast and anycast than IPv4, enhancing the efficiency of network services.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Mobility</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IPv6 supports mobile devices more robustly, allowing them to move between networks without changing their IP address.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No Need for NAT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With IPv6, the need for NAT is eliminated, simplifying network configuration and improving end-to-end connectivity.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20567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783768" y="188443"/>
            <a:ext cx="9949546" cy="6011582"/>
          </a:xfrm>
          <a:prstGeom prst="rect">
            <a:avLst/>
          </a:prstGeom>
          <a:noFill/>
        </p:spPr>
        <p:txBody>
          <a:bodyPr wrap="square" rtlCol="0">
            <a:spAutoFit/>
          </a:bodyPr>
          <a:lstStyle/>
          <a:p>
            <a:pPr algn="just">
              <a:lnSpc>
                <a:spcPct val="107000"/>
              </a:lnSpc>
              <a:spcBef>
                <a:spcPts val="900"/>
              </a:spcBef>
              <a:spcAft>
                <a:spcPts val="800"/>
              </a:spcAft>
            </a:pPr>
            <a:r>
              <a:rPr lang="en-IN" sz="24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Network Address Translation (NAT)</a:t>
            </a:r>
          </a:p>
          <a:p>
            <a:pPr algn="just"/>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Network Address Translation (NAT) is a critical process used in networking that allows a single device, such as a router, to act as an agent between the Internet (a public network) and a local network (a private network). This means that all the devices on the private network can share a single public IP address when accessing the internet. Here’s how NAT works:</a:t>
            </a:r>
          </a:p>
          <a:p>
            <a:pPr algn="just"/>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Translation of IP Addresses</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NAT translates the private IP addresses of devices on a local network to a public IP address before their data is sent out to the internet. This is necessary because private IP addresses are not routable on the internet.</a:t>
            </a:r>
          </a:p>
          <a:p>
            <a:pPr marL="342900" lvl="0" indent="-342900" algn="just">
              <a:buFont typeface="+mj-lt"/>
              <a:buAutoNum type="arabicPeriod"/>
              <a:tabLst>
                <a:tab pos="457200" algn="l"/>
              </a:tabLst>
            </a:pP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Conservation of IP Addresses</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By allowing multiple devices to share a single public IP address, NAT helps conserve the limited number of available public IP addresses.</a:t>
            </a:r>
          </a:p>
          <a:p>
            <a:pPr marL="342900" lvl="0" indent="-342900" algn="just">
              <a:buFont typeface="+mj-lt"/>
              <a:buAutoNum type="arabicPeriod"/>
              <a:tabLst>
                <a:tab pos="457200" algn="l"/>
              </a:tabLst>
            </a:pP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Security</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NAT provides a layer of security by hiding the internal IP addresses of a network from the outside world.</a:t>
            </a:r>
            <a:endParaRPr lang="en-IN" sz="20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Bef>
                <a:spcPts val="900"/>
              </a:spcBef>
              <a:spcAft>
                <a:spcPts val="800"/>
              </a:spcAft>
            </a:pPr>
            <a:endParaRPr lang="en-IN" sz="24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28434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75529"/>
            <a:ext cx="9949546" cy="6055247"/>
          </a:xfrm>
          <a:prstGeom prst="rect">
            <a:avLst/>
          </a:prstGeom>
          <a:noFill/>
        </p:spPr>
        <p:txBody>
          <a:bodyPr wrap="square" rtlCol="0">
            <a:spAutoFit/>
          </a:bodyPr>
          <a:lstStyle/>
          <a:p>
            <a:pPr marL="342900" lvl="0" indent="-342900">
              <a:buFont typeface="+mj-lt"/>
              <a:buAutoNum type="arabicPeriod"/>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Port Number Translation</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NAT also translates the port numbers of the connections. This is important when multiple devices on the local network communicate with the same external server at the same time; NAT ensures the responses from the server are directed back to the correct device.</a:t>
            </a:r>
          </a:p>
          <a:p>
            <a:pPr marL="342900" lvl="0" indent="-342900">
              <a:buFont typeface="+mj-lt"/>
              <a:buAutoNum type="arabicPeriod"/>
              <a:tabLst>
                <a:tab pos="457200" algn="l"/>
              </a:tabLst>
            </a:pP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NAT Table</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The router maintains a NAT table that maps the internal private addresses and port numbers to the corresponding public address and port numbers.</a:t>
            </a:r>
          </a:p>
          <a:p>
            <a:pPr marL="342900" lvl="0" indent="-342900">
              <a:buFont typeface="+mj-lt"/>
              <a:buAutoNum type="arabicPeriod"/>
              <a:tabLst>
                <a:tab pos="457200" algn="l"/>
              </a:tabLst>
            </a:pPr>
            <a:endParaRPr lang="en-IN" sz="2000" dirty="0">
              <a:solidFill>
                <a:srgbClr val="111111"/>
              </a:solidFill>
              <a:highlight>
                <a:srgbClr val="FFFFFF"/>
              </a:highlight>
              <a:latin typeface="Roboto" panose="02000000000000000000" pitchFamily="2" charset="0"/>
              <a:ea typeface="Times New Roman" panose="02020603050405020304" pitchFamily="18" charset="0"/>
            </a:endParaRPr>
          </a:p>
          <a:p>
            <a:pPr lvl="0">
              <a:tabLst>
                <a:tab pos="457200" algn="l"/>
              </a:tabLst>
            </a:pPr>
            <a:endParaRPr lang="en-IN" sz="2000" dirty="0">
              <a:effectLst/>
              <a:highlight>
                <a:srgbClr val="FFFFFF"/>
              </a:highlight>
              <a:latin typeface="Times New Roman" panose="02020603050405020304" pitchFamily="18" charset="0"/>
              <a:ea typeface="Times New Roman" panose="02020603050405020304" pitchFamily="18" charset="0"/>
            </a:endParaRPr>
          </a:p>
          <a:p>
            <a:pPr lvl="0">
              <a:tabLst>
                <a:tab pos="457200" algn="l"/>
              </a:tabLst>
            </a:pPr>
            <a:r>
              <a:rPr lang="en-IN" sz="2000" b="1" dirty="0">
                <a:solidFill>
                  <a:srgbClr val="111111"/>
                </a:solidFill>
                <a:effectLst/>
                <a:highlight>
                  <a:srgbClr val="FFFFFF"/>
                </a:highlight>
                <a:latin typeface="Roboto" panose="02000000000000000000" pitchFamily="2" charset="0"/>
                <a:ea typeface="Times New Roman" panose="02020603050405020304" pitchFamily="18" charset="0"/>
              </a:rPr>
              <a:t>3. Types of NAT</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There are different types of NAT, such as Static NAT, Dynamic NAT, and Port   </a:t>
            </a:r>
          </a:p>
          <a:p>
            <a:pPr lvl="0">
              <a:tabLst>
                <a:tab pos="457200" algn="l"/>
              </a:tabLst>
            </a:pPr>
            <a:r>
              <a:rPr lang="en-IN" sz="2000" dirty="0">
                <a:solidFill>
                  <a:srgbClr val="111111"/>
                </a:solidFill>
                <a:highlight>
                  <a:srgbClr val="FFFFFF"/>
                </a:highlight>
                <a:latin typeface="Roboto" panose="02000000000000000000" pitchFamily="2" charset="0"/>
                <a:ea typeface="Times New Roman" panose="02020603050405020304" pitchFamily="18" charset="0"/>
              </a:rPr>
              <a:t>     </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Address Translation (PAT), each serving different purposes.</a:t>
            </a:r>
            <a:endParaRPr lang="en-IN" sz="20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Bef>
                <a:spcPts val="900"/>
              </a:spcBef>
              <a:spcAft>
                <a:spcPts val="800"/>
              </a:spcAft>
            </a:pPr>
            <a:endParaRPr lang="en-IN" sz="2000" b="1"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800"/>
              </a:spcAft>
            </a:pPr>
            <a:r>
              <a:rPr lang="en-IN" sz="2000" dirty="0">
                <a:solidFill>
                  <a:srgbClr val="111111"/>
                </a:solidFill>
                <a:highlight>
                  <a:srgbClr val="FFFFFF"/>
                </a:highlight>
                <a:latin typeface="Roboto" panose="02000000000000000000" pitchFamily="2" charset="0"/>
              </a:rPr>
              <a:t>NAT operates on a network device, typically a router, which has one interface on the inside network and one on the outside network. When data packets from the inside network need to go out to the internet, the router’s NAT service changes the source IP address from a private address to a public address</a:t>
            </a:r>
          </a:p>
        </p:txBody>
      </p:sp>
    </p:spTree>
    <p:extLst>
      <p:ext uri="{BB962C8B-B14F-4D97-AF65-F5344CB8AC3E}">
        <p14:creationId xmlns:p14="http://schemas.microsoft.com/office/powerpoint/2010/main" val="406404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75529"/>
            <a:ext cx="9949546" cy="6100388"/>
          </a:xfrm>
          <a:prstGeom prst="rect">
            <a:avLst/>
          </a:prstGeom>
          <a:noFill/>
        </p:spPr>
        <p:txBody>
          <a:bodyPr wrap="square" rtlCol="0">
            <a:spAutoFit/>
          </a:bodyPr>
          <a:lstStyle/>
          <a:p>
            <a:pPr lvl="0">
              <a:tabLst>
                <a:tab pos="457200" algn="l"/>
              </a:tabLst>
            </a:pPr>
            <a:r>
              <a:rPr lang="en-IN" sz="2000" b="1" dirty="0">
                <a:solidFill>
                  <a:srgbClr val="111111"/>
                </a:solidFill>
                <a:highlight>
                  <a:srgbClr val="FFFFFF"/>
                </a:highlight>
                <a:latin typeface="Roboto" panose="02000000000000000000" pitchFamily="2" charset="0"/>
              </a:rPr>
              <a:t>Wired and Wireless Networks</a:t>
            </a:r>
          </a:p>
          <a:p>
            <a:pPr marL="342900" lvl="0" indent="-342900">
              <a:buFont typeface="+mj-lt"/>
              <a:buAutoNum type="arabicPeriod"/>
              <a:tabLst>
                <a:tab pos="457200" algn="l"/>
              </a:tabLst>
            </a:pPr>
            <a:endParaRPr lang="en-IN" sz="2000" dirty="0">
              <a:solidFill>
                <a:srgbClr val="111111"/>
              </a:solidFill>
              <a:highlight>
                <a:srgbClr val="FFFFFF"/>
              </a:highlight>
              <a:latin typeface="Roboto" panose="02000000000000000000" pitchFamily="2" charset="0"/>
            </a:endParaRPr>
          </a:p>
          <a:p>
            <a:pPr>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Wired Networks</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Wired networks use physical cables to connect devices such as computers, printers, and routers to each other and to the internet or another network. The most common types of cables used in wired networks are:</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Copper wire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Twisted pair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Fiber optic cables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l">
              <a:spcBef>
                <a:spcPts val="900"/>
              </a:spcBef>
            </a:pP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The advantages of wired networks include:</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Higher security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Wired connections are more secure than wireless because the data is transmitted through a physical medium that is less susceptible to interception.</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Stable connection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Wired networks provide a stable and consistent connection without interference from other devices or networks.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Faster speeds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Generally, wired networks offer faster data transfer rates compared to wireless networks.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endParaRPr lang="en-IN" sz="2000" dirty="0">
              <a:solidFill>
                <a:srgbClr val="111111"/>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1299246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75529"/>
            <a:ext cx="9949546" cy="5652701"/>
          </a:xfrm>
          <a:prstGeom prst="rect">
            <a:avLst/>
          </a:prstGeom>
          <a:noFill/>
        </p:spPr>
        <p:txBody>
          <a:bodyPr wrap="square" rtlCol="0">
            <a:spAutoFit/>
          </a:bodyPr>
          <a:lstStyle/>
          <a:p>
            <a:pPr>
              <a:lnSpc>
                <a:spcPct val="107000"/>
              </a:lnSpc>
              <a:spcBef>
                <a:spcPts val="900"/>
              </a:spcBef>
              <a:spcAft>
                <a:spcPts val="400"/>
              </a:spcAft>
            </a:pPr>
            <a:r>
              <a:rPr lang="en-IN"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Wireless Networks</a:t>
            </a:r>
            <a:endParaRPr lang="en-IN"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dirty="0">
                <a:solidFill>
                  <a:srgbClr val="111111"/>
                </a:solidFill>
                <a:effectLst/>
                <a:highlight>
                  <a:srgbClr val="FFFFFF"/>
                </a:highlight>
                <a:latin typeface="Roboto" panose="02000000000000000000" pitchFamily="2" charset="0"/>
                <a:ea typeface="Times New Roman" panose="02020603050405020304" pitchFamily="18" charset="0"/>
              </a:rPr>
              <a:t>Wireless networks, on the other hand, use radio waves or infrared signals to connect devices without the need for physical cables. This includes technologies like:</a:t>
            </a:r>
          </a:p>
          <a:p>
            <a:pPr algn="l">
              <a:spcBef>
                <a:spcPts val="900"/>
              </a:spcBef>
            </a:pPr>
            <a:endParaRPr lang="en-IN"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Wi-Fi</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Bluetooth</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Cellular networks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l">
              <a:spcBef>
                <a:spcPts val="900"/>
              </a:spcBef>
            </a:pPr>
            <a:r>
              <a:rPr lang="en-IN" dirty="0">
                <a:solidFill>
                  <a:srgbClr val="111111"/>
                </a:solidFill>
                <a:effectLst/>
                <a:highlight>
                  <a:srgbClr val="FFFFFF"/>
                </a:highlight>
                <a:latin typeface="Roboto" panose="02000000000000000000" pitchFamily="2" charset="0"/>
                <a:ea typeface="Times New Roman" panose="02020603050405020304" pitchFamily="18" charset="0"/>
              </a:rPr>
              <a:t>The benefits of wireless networks are:</a:t>
            </a:r>
          </a:p>
          <a:p>
            <a:pPr algn="l">
              <a:spcBef>
                <a:spcPts val="900"/>
              </a:spcBef>
            </a:pPr>
            <a:endParaRPr lang="en-IN"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Mobility</a:t>
            </a:r>
            <a:r>
              <a:rPr lang="en-IN"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Devices can move around freely within the network’s coverage area.</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Convenience</a:t>
            </a:r>
            <a:r>
              <a:rPr lang="en-IN"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Wireless networks are easier to set up and expand since they don’t require cables.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Accessibility</a:t>
            </a:r>
            <a:r>
              <a:rPr lang="en-IN"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Provides network access in areas where it might be difficult to install cables.</a:t>
            </a:r>
            <a:endParaRPr lang="en-IN"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endParaRPr lang="en-IN" dirty="0">
              <a:solidFill>
                <a:srgbClr val="111111"/>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2123976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800220"/>
            <a:ext cx="9949546" cy="4462247"/>
          </a:xfrm>
          <a:prstGeom prst="rect">
            <a:avLst/>
          </a:prstGeom>
          <a:noFill/>
        </p:spPr>
        <p:txBody>
          <a:bodyPr wrap="square" rtlCol="0">
            <a:spAutoFit/>
          </a:bodyPr>
          <a:lstStyle/>
          <a:p>
            <a:pPr>
              <a:spcBef>
                <a:spcPts val="900"/>
              </a:spcBef>
            </a:pP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But wireless networks also have their drawbacks:</a:t>
            </a:r>
          </a:p>
          <a:p>
            <a:pPr>
              <a:spcBef>
                <a:spcPts val="900"/>
              </a:spcBef>
            </a:pP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Security concerns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Wireless connections can be more vulnerable to unauthorized access if not properly secured.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Potential interference</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Other devices and networks can cause interference, leading to a less reliable connection.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Variable speeds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connection speed can vary depending on the distance from the network source and obstacles like walls.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r>
              <a:rPr lang="en-IN" sz="2000" dirty="0">
                <a:solidFill>
                  <a:srgbClr val="111111"/>
                </a:solidFill>
                <a:effectLst/>
                <a:latin typeface="Roboto" panose="02000000000000000000" pitchFamily="2" charset="0"/>
                <a:ea typeface="Aptos" panose="020B0004020202020204" pitchFamily="34" charset="0"/>
                <a:cs typeface="Times New Roman" panose="02020603050405020304" pitchFamily="18" charset="0"/>
              </a:rPr>
              <a:t>Both wired and wireless networks have their place in modern computing environments. Wired networks are often used in situations where speed and security are paramount, such as in office buildings or data </a:t>
            </a:r>
            <a:r>
              <a:rPr lang="en-IN" sz="2000" dirty="0" err="1">
                <a:solidFill>
                  <a:srgbClr val="111111"/>
                </a:solidFill>
                <a:effectLst/>
                <a:latin typeface="Roboto" panose="02000000000000000000" pitchFamily="2" charset="0"/>
                <a:ea typeface="Aptos" panose="020B0004020202020204" pitchFamily="34" charset="0"/>
                <a:cs typeface="Times New Roman" panose="02020603050405020304" pitchFamily="18" charset="0"/>
              </a:rPr>
              <a:t>centers</a:t>
            </a:r>
            <a:r>
              <a:rPr lang="en-IN" sz="2000" dirty="0">
                <a:solidFill>
                  <a:srgbClr val="111111"/>
                </a:solidFill>
                <a:effectLst/>
                <a:latin typeface="Roboto" panose="02000000000000000000" pitchFamily="2" charset="0"/>
                <a:ea typeface="Aptos" panose="020B0004020202020204" pitchFamily="34" charset="0"/>
                <a:cs typeface="Times New Roman" panose="02020603050405020304" pitchFamily="18" charset="0"/>
              </a:rPr>
              <a:t>.</a:t>
            </a:r>
            <a:endParaRPr lang="en-IN" sz="2000" dirty="0">
              <a:solidFill>
                <a:srgbClr val="111111"/>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2044044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800220"/>
            <a:ext cx="9949546" cy="4462247"/>
          </a:xfrm>
          <a:prstGeom prst="rect">
            <a:avLst/>
          </a:prstGeom>
          <a:noFill/>
        </p:spPr>
        <p:txBody>
          <a:bodyPr wrap="square" rtlCol="0">
            <a:spAutoFit/>
          </a:bodyPr>
          <a:lstStyle/>
          <a:p>
            <a:pPr>
              <a:spcBef>
                <a:spcPts val="900"/>
              </a:spcBef>
            </a:pP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But wireless networks also have their drawbacks:</a:t>
            </a:r>
          </a:p>
          <a:p>
            <a:pPr>
              <a:spcBef>
                <a:spcPts val="900"/>
              </a:spcBef>
            </a:pP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Security concerns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Wireless connections can be more vulnerable to unauthorized access if not properly secured.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Potential interference</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Other devices and networks can cause interference, leading to a less reliable connection.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Variable speeds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connection speed can vary depending on the distance from the network source and obstacles like walls.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r>
              <a:rPr lang="en-IN" sz="2000" dirty="0">
                <a:solidFill>
                  <a:srgbClr val="111111"/>
                </a:solidFill>
                <a:effectLst/>
                <a:latin typeface="Roboto" panose="02000000000000000000" pitchFamily="2" charset="0"/>
                <a:ea typeface="Aptos" panose="020B0004020202020204" pitchFamily="34" charset="0"/>
                <a:cs typeface="Times New Roman" panose="02020603050405020304" pitchFamily="18" charset="0"/>
              </a:rPr>
              <a:t>Both wired and wireless networks have their place in modern computing environments. Wired networks are often used in situations where speed and security are paramount, such as in office buildings or data </a:t>
            </a:r>
            <a:r>
              <a:rPr lang="en-IN" sz="2000" dirty="0" err="1">
                <a:solidFill>
                  <a:srgbClr val="111111"/>
                </a:solidFill>
                <a:effectLst/>
                <a:latin typeface="Roboto" panose="02000000000000000000" pitchFamily="2" charset="0"/>
                <a:ea typeface="Aptos" panose="020B0004020202020204" pitchFamily="34" charset="0"/>
                <a:cs typeface="Times New Roman" panose="02020603050405020304" pitchFamily="18" charset="0"/>
              </a:rPr>
              <a:t>centers</a:t>
            </a:r>
            <a:r>
              <a:rPr lang="en-IN" sz="2000" dirty="0">
                <a:solidFill>
                  <a:srgbClr val="111111"/>
                </a:solidFill>
                <a:effectLst/>
                <a:latin typeface="Roboto" panose="02000000000000000000" pitchFamily="2" charset="0"/>
                <a:ea typeface="Aptos" panose="020B0004020202020204" pitchFamily="34" charset="0"/>
                <a:cs typeface="Times New Roman" panose="02020603050405020304" pitchFamily="18" charset="0"/>
              </a:rPr>
              <a:t>.</a:t>
            </a:r>
            <a:endParaRPr lang="en-IN" sz="2000" dirty="0">
              <a:solidFill>
                <a:srgbClr val="111111"/>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2166249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800220"/>
            <a:ext cx="9949546" cy="4970079"/>
          </a:xfrm>
          <a:prstGeom prst="rect">
            <a:avLst/>
          </a:prstGeom>
          <a:noFill/>
        </p:spPr>
        <p:txBody>
          <a:bodyPr wrap="square" rtlCol="0">
            <a:spAutoFit/>
          </a:bodyPr>
          <a:lstStyle/>
          <a:p>
            <a:pPr algn="just">
              <a:lnSpc>
                <a:spcPct val="107000"/>
              </a:lnSpc>
              <a:spcBef>
                <a:spcPts val="900"/>
              </a:spcBef>
              <a:spcAft>
                <a:spcPts val="400"/>
              </a:spcAft>
            </a:pPr>
            <a:r>
              <a:rPr lang="en-IN" sz="2000" b="1" kern="100" dirty="0" err="1">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WiFi</a:t>
            </a: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just"/>
            <a:r>
              <a:rPr lang="en-IN" sz="2000" dirty="0" err="1">
                <a:solidFill>
                  <a:srgbClr val="111111"/>
                </a:solidFill>
                <a:effectLst/>
                <a:highlight>
                  <a:srgbClr val="FFFFFF"/>
                </a:highlight>
                <a:latin typeface="Roboto" panose="02000000000000000000" pitchFamily="2" charset="0"/>
                <a:ea typeface="Times New Roman" panose="02020603050405020304" pitchFamily="18" charset="0"/>
              </a:rPr>
              <a:t>WiFi</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is a wireless networking technology that allows devices to connect to the internet and communicate with each other without the need for physical cables. </a:t>
            </a:r>
            <a:r>
              <a:rPr lang="en-IN" sz="2000" u="sng" dirty="0">
                <a:solidFill>
                  <a:srgbClr val="111111"/>
                </a:solidFill>
                <a:effectLst/>
                <a:highlight>
                  <a:srgbClr val="FFFFFF"/>
                </a:highlight>
                <a:latin typeface="Roboto" panose="02000000000000000000" pitchFamily="2" charset="0"/>
                <a:ea typeface="Times New Roman" panose="02020603050405020304" pitchFamily="18" charset="0"/>
                <a:hlinkClick r:id="rId2"/>
              </a:rPr>
              <a:t>It uses radio waves to transmit data across short distances, typically within the range of an access point</a:t>
            </a:r>
            <a:r>
              <a:rPr lang="en-IN" sz="2000" u="sng" baseline="30000" dirty="0">
                <a:solidFill>
                  <a:srgbClr val="111111"/>
                </a:solidFill>
                <a:effectLst/>
                <a:highlight>
                  <a:srgbClr val="FFFFFF"/>
                </a:highlight>
                <a:latin typeface="Roboto" panose="02000000000000000000" pitchFamily="2" charset="0"/>
                <a:ea typeface="Times New Roman" panose="02020603050405020304" pitchFamily="18" charset="0"/>
                <a:hlinkClick r:id="rId2"/>
              </a:rPr>
              <a:t>1</a:t>
            </a:r>
            <a:r>
              <a:rPr lang="en-IN" sz="2000" u="sng" baseline="30000" dirty="0">
                <a:solidFill>
                  <a:srgbClr val="111111"/>
                </a:solidFill>
                <a:effectLst/>
                <a:highlight>
                  <a:srgbClr val="FFFFFF"/>
                </a:highlight>
                <a:latin typeface="Roboto" panose="02000000000000000000" pitchFamily="2" charset="0"/>
                <a:ea typeface="Times New Roman" panose="02020603050405020304" pitchFamily="18" charset="0"/>
                <a:hlinkClick r:id="rId3"/>
              </a:rPr>
              <a:t>2</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a:t>
            </a:r>
            <a:r>
              <a:rPr lang="en-IN" sz="2000" dirty="0" err="1">
                <a:solidFill>
                  <a:srgbClr val="111111"/>
                </a:solidFill>
                <a:effectLst/>
                <a:highlight>
                  <a:srgbClr val="FFFFFF"/>
                </a:highlight>
                <a:latin typeface="Roboto" panose="02000000000000000000" pitchFamily="2" charset="0"/>
                <a:ea typeface="Times New Roman" panose="02020603050405020304" pitchFamily="18" charset="0"/>
              </a:rPr>
              <a:t>WiFi</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networks are widely used in homes, businesses, and public spaces due to their convenience and ease of connection.</a:t>
            </a:r>
          </a:p>
          <a:p>
            <a:pPr algn="just"/>
            <a:endParaRPr lang="en-IN" sz="2000" dirty="0">
              <a:solidFill>
                <a:srgbClr val="111111"/>
              </a:solidFill>
              <a:highlight>
                <a:srgbClr val="FFFFFF"/>
              </a:highlight>
              <a:latin typeface="Roboto" panose="02000000000000000000" pitchFamily="2" charset="0"/>
              <a:ea typeface="Times New Roman" panose="02020603050405020304" pitchFamily="18" charset="0"/>
            </a:endParaRPr>
          </a:p>
          <a:p>
            <a:pPr algn="just"/>
            <a:endParaRPr lang="en-IN" sz="20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Bef>
                <a:spcPts val="900"/>
              </a:spcBef>
              <a:spcAft>
                <a:spcPts val="400"/>
              </a:spcAft>
            </a:pPr>
            <a:r>
              <a:rPr lang="en-IN" sz="20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Ethernet</a:t>
            </a: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just"/>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Ethernet is a family of wired networking technologies commonly used for local area networks (LANs). It connects devices using cables, which can be coaxial, twisted pair, or </a:t>
            </a:r>
            <a:r>
              <a:rPr lang="en-IN" sz="2000" dirty="0" err="1">
                <a:solidFill>
                  <a:srgbClr val="111111"/>
                </a:solidFill>
                <a:effectLst/>
                <a:highlight>
                  <a:srgbClr val="FFFFFF"/>
                </a:highlight>
                <a:latin typeface="Roboto" panose="02000000000000000000" pitchFamily="2" charset="0"/>
                <a:ea typeface="Times New Roman" panose="02020603050405020304" pitchFamily="18" charset="0"/>
              </a:rPr>
              <a:t>fiber</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optic. </a:t>
            </a:r>
            <a:r>
              <a:rPr lang="en-IN" sz="2000" u="sng" dirty="0">
                <a:solidFill>
                  <a:srgbClr val="111111"/>
                </a:solidFill>
                <a:effectLst/>
                <a:highlight>
                  <a:srgbClr val="FFFFFF"/>
                </a:highlight>
                <a:latin typeface="Roboto" panose="02000000000000000000" pitchFamily="2" charset="0"/>
                <a:ea typeface="Times New Roman" panose="02020603050405020304" pitchFamily="18" charset="0"/>
                <a:hlinkClick r:id="rId2"/>
              </a:rPr>
              <a:t>Ethernet is known for its reliability and high data transfer speeds, making it suitable for environments where a stable connection is critical</a:t>
            </a:r>
            <a:r>
              <a:rPr lang="en-IN" sz="2000" u="sng" baseline="30000" dirty="0">
                <a:solidFill>
                  <a:srgbClr val="111111"/>
                </a:solidFill>
                <a:effectLst/>
                <a:highlight>
                  <a:srgbClr val="FFFFFF"/>
                </a:highlight>
                <a:latin typeface="Roboto" panose="02000000000000000000" pitchFamily="2" charset="0"/>
                <a:ea typeface="Times New Roman" panose="02020603050405020304" pitchFamily="18" charset="0"/>
                <a:hlinkClick r:id="rId4"/>
              </a:rPr>
              <a:t>3</a:t>
            </a:r>
            <a:r>
              <a:rPr lang="en-IN" sz="2000" u="sng" baseline="30000" dirty="0">
                <a:solidFill>
                  <a:srgbClr val="111111"/>
                </a:solidFill>
                <a:effectLst/>
                <a:highlight>
                  <a:srgbClr val="FFFFFF"/>
                </a:highlight>
                <a:latin typeface="Roboto" panose="02000000000000000000" pitchFamily="2" charset="0"/>
                <a:ea typeface="Times New Roman" panose="02020603050405020304" pitchFamily="18" charset="0"/>
                <a:hlinkClick r:id="rId5"/>
              </a:rPr>
              <a:t>4</a:t>
            </a:r>
            <a:r>
              <a:rPr lang="en-IN" sz="2000" dirty="0">
                <a:solidFill>
                  <a:srgbClr val="111111"/>
                </a:solidFill>
                <a:effectLst/>
                <a:highlight>
                  <a:srgbClr val="FFFFFF"/>
                </a:highlight>
                <a:latin typeface="Roboto" panose="02000000000000000000" pitchFamily="2" charset="0"/>
                <a:ea typeface="Times New Roman" panose="02020603050405020304" pitchFamily="18" charset="0"/>
              </a:rPr>
              <a:t>. It operates on two layers of the OSI model: the physical layer and the data link layer, and uses a frame as its protocol data unit.</a:t>
            </a: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6579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800220"/>
            <a:ext cx="9949546" cy="5601213"/>
          </a:xfrm>
          <a:prstGeom prst="rect">
            <a:avLst/>
          </a:prstGeom>
          <a:noFill/>
        </p:spPr>
        <p:txBody>
          <a:bodyPr wrap="square" rtlCol="0">
            <a:spAutoFit/>
          </a:bodyPr>
          <a:lstStyle/>
          <a:p>
            <a:pPr>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Emerging Technologies</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The network technology landscape is continuously evolving with new innovations. Some of the emerging technologies include:</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b="1"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Unified Secure Access Service Edge (SASE): </a:t>
            </a:r>
            <a:r>
              <a:rPr lang="en-IN" dirty="0">
                <a:solidFill>
                  <a:srgbClr val="111111"/>
                </a:solidFill>
                <a:highlight>
                  <a:srgbClr val="FFFFFF"/>
                </a:highlight>
                <a:latin typeface="Roboto" panose="02000000000000000000" pitchFamily="2" charset="0"/>
                <a:hlinkClick r:id="rId2">
                  <a:extLst>
                    <a:ext uri="{A12FA001-AC4F-418D-AE19-62706E023703}">
                      <ahyp:hlinkClr xmlns:ahyp="http://schemas.microsoft.com/office/drawing/2018/hyperlinkcolor" val="tx"/>
                    </a:ext>
                  </a:extLst>
                </a:hlinkClick>
              </a:rPr>
              <a:t>This integrates security and networking into a single platform, addressing the needs of a hybrid workforce and cloud environments</a:t>
            </a:r>
            <a:r>
              <a:rPr lang="en-IN"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5</a:t>
            </a:r>
            <a:r>
              <a:rPr lang="en-IN" dirty="0">
                <a:solidFill>
                  <a:srgbClr val="111111"/>
                </a:solidFill>
                <a:highlight>
                  <a:srgbClr val="FFFFFF"/>
                </a:highlight>
                <a:latin typeface="Roboto" panose="02000000000000000000" pitchFamily="2" charset="0"/>
              </a:rPr>
              <a:t>.</a:t>
            </a:r>
          </a:p>
          <a:p>
            <a:pPr marL="342900" lvl="0" indent="-342900" algn="l">
              <a:lnSpc>
                <a:spcPct val="107000"/>
              </a:lnSpc>
              <a:spcAft>
                <a:spcPts val="800"/>
              </a:spcAft>
              <a:buSzPts val="1000"/>
              <a:buFont typeface="Symbol" panose="05050102010706020507" pitchFamily="18" charset="2"/>
              <a:buChar char=""/>
              <a:tabLst>
                <a:tab pos="457200" algn="l"/>
              </a:tabLst>
            </a:pPr>
            <a:r>
              <a:rPr lang="en-IN" b="1"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Multi-cloud Networking Software (MCNS)</a:t>
            </a:r>
            <a:r>
              <a:rPr lang="en-IN" dirty="0">
                <a:solidFill>
                  <a:srgbClr val="111111"/>
                </a:solidFill>
                <a:highlight>
                  <a:srgbClr val="FFFFFF"/>
                </a:highlight>
                <a:latin typeface="Roboto" panose="02000000000000000000" pitchFamily="2" charset="0"/>
                <a:hlinkClick r:id="rId3">
                  <a:extLst>
                    <a:ext uri="{A12FA001-AC4F-418D-AE19-62706E023703}">
                      <ahyp:hlinkClr xmlns:ahyp="http://schemas.microsoft.com/office/drawing/2018/hyperlinkcolor" val="tx"/>
                    </a:ext>
                  </a:extLst>
                </a:hlinkClick>
              </a:rPr>
              <a:t>: MCNS aims to provide consistent networking governance, policy, security, and visibility across multiple cloud environments5</a:t>
            </a:r>
            <a:r>
              <a:rPr lang="en-IN" dirty="0">
                <a:solidFill>
                  <a:srgbClr val="111111"/>
                </a:solidFill>
                <a:highlight>
                  <a:srgbClr val="FFFFFF"/>
                </a:highlight>
                <a:latin typeface="Roboto" panose="02000000000000000000" pitchFamily="2" charset="0"/>
              </a:rPr>
              <a:t>.</a:t>
            </a:r>
          </a:p>
          <a:p>
            <a:pPr marL="342900" lvl="0" indent="-342900" algn="l">
              <a:lnSpc>
                <a:spcPct val="107000"/>
              </a:lnSpc>
              <a:spcAft>
                <a:spcPts val="800"/>
              </a:spcAft>
              <a:buSzPts val="1000"/>
              <a:buFont typeface="Symbol" panose="05050102010706020507" pitchFamily="18" charset="2"/>
              <a:buChar char=""/>
              <a:tabLst>
                <a:tab pos="457200" algn="l"/>
              </a:tabLst>
            </a:pPr>
            <a:r>
              <a:rPr lang="en-IN" b="1" dirty="0">
                <a:solidFill>
                  <a:srgbClr val="111111"/>
                </a:solidFill>
                <a:highlight>
                  <a:srgbClr val="FFFFFF"/>
                </a:highlight>
                <a:latin typeface="Roboto" panose="02000000000000000000" pitchFamily="2" charset="0"/>
              </a:rPr>
              <a:t>5G:</a:t>
            </a:r>
            <a:r>
              <a:rPr lang="en-IN" dirty="0">
                <a:solidFill>
                  <a:srgbClr val="111111"/>
                </a:solidFill>
                <a:highlight>
                  <a:srgbClr val="FFFFFF"/>
                </a:highlight>
                <a:latin typeface="Roboto" panose="02000000000000000000" pitchFamily="2" charset="0"/>
              </a:rPr>
              <a:t> The next generation of cellular network technology, offering faster speeds, lower latency, and the ability to connect more devices simultaneously.</a:t>
            </a:r>
          </a:p>
          <a:p>
            <a:pPr marL="342900" lvl="0" indent="-342900" algn="l">
              <a:lnSpc>
                <a:spcPct val="107000"/>
              </a:lnSpc>
              <a:spcAft>
                <a:spcPts val="800"/>
              </a:spcAft>
              <a:buSzPts val="1000"/>
              <a:buFont typeface="Symbol" panose="05050102010706020507" pitchFamily="18" charset="2"/>
              <a:buChar char=""/>
              <a:tabLst>
                <a:tab pos="457200" algn="l"/>
              </a:tabLst>
            </a:pPr>
            <a:r>
              <a:rPr lang="en-IN" b="1" dirty="0">
                <a:solidFill>
                  <a:srgbClr val="111111"/>
                </a:solidFill>
                <a:highlight>
                  <a:srgbClr val="FFFFFF"/>
                </a:highlight>
                <a:latin typeface="Roboto" panose="02000000000000000000" pitchFamily="2" charset="0"/>
                <a:hlinkClick r:id="rId4">
                  <a:extLst>
                    <a:ext uri="{A12FA001-AC4F-418D-AE19-62706E023703}">
                      <ahyp:hlinkClr xmlns:ahyp="http://schemas.microsoft.com/office/drawing/2018/hyperlinkcolor" val="tx"/>
                    </a:ext>
                  </a:extLst>
                </a:hlinkClick>
              </a:rPr>
              <a:t>Internet of Things (IoT): </a:t>
            </a:r>
            <a:r>
              <a:rPr lang="en-IN" dirty="0">
                <a:solidFill>
                  <a:srgbClr val="111111"/>
                </a:solidFill>
                <a:highlight>
                  <a:srgbClr val="FFFFFF"/>
                </a:highlight>
                <a:latin typeface="Roboto" panose="02000000000000000000" pitchFamily="2" charset="0"/>
                <a:hlinkClick r:id="rId4">
                  <a:extLst>
                    <a:ext uri="{A12FA001-AC4F-418D-AE19-62706E023703}">
                      <ahyp:hlinkClr xmlns:ahyp="http://schemas.microsoft.com/office/drawing/2018/hyperlinkcolor" val="tx"/>
                    </a:ext>
                  </a:extLst>
                </a:hlinkClick>
              </a:rPr>
              <a:t>A network of physical devices embedded with sensors, software, and other technologies to connect and exchange data with other devices and systems over the internet6</a:t>
            </a:r>
            <a:r>
              <a:rPr lang="en-IN" dirty="0">
                <a:solidFill>
                  <a:srgbClr val="111111"/>
                </a:solidFill>
                <a:highlight>
                  <a:srgbClr val="FFFFFF"/>
                </a:highlight>
                <a:latin typeface="Roboto" panose="02000000000000000000" pitchFamily="2" charset="0"/>
              </a:rPr>
              <a:t>.</a:t>
            </a:r>
          </a:p>
          <a:p>
            <a:pPr marL="342900" lvl="0" indent="-342900" algn="l">
              <a:lnSpc>
                <a:spcPct val="107000"/>
              </a:lnSpc>
              <a:spcAft>
                <a:spcPts val="800"/>
              </a:spcAft>
              <a:buSzPts val="1000"/>
              <a:buFont typeface="Symbol" panose="05050102010706020507" pitchFamily="18" charset="2"/>
              <a:buChar char=""/>
              <a:tabLst>
                <a:tab pos="457200" algn="l"/>
              </a:tabLst>
            </a:pPr>
            <a:r>
              <a:rPr lang="en-IN" b="1" dirty="0">
                <a:solidFill>
                  <a:srgbClr val="111111"/>
                </a:solidFill>
                <a:highlight>
                  <a:srgbClr val="FFFFFF"/>
                </a:highlight>
                <a:latin typeface="Roboto" panose="02000000000000000000" pitchFamily="2" charset="0"/>
                <a:hlinkClick r:id="rId5">
                  <a:extLst>
                    <a:ext uri="{A12FA001-AC4F-418D-AE19-62706E023703}">
                      <ahyp:hlinkClr xmlns:ahyp="http://schemas.microsoft.com/office/drawing/2018/hyperlinkcolor" val="tx"/>
                    </a:ext>
                  </a:extLst>
                </a:hlinkClick>
              </a:rPr>
              <a:t>Artificial Intelligence (AI) and Machine Learning (ML): </a:t>
            </a:r>
            <a:r>
              <a:rPr lang="en-IN" dirty="0">
                <a:solidFill>
                  <a:srgbClr val="111111"/>
                </a:solidFill>
                <a:highlight>
                  <a:srgbClr val="FFFFFF"/>
                </a:highlight>
                <a:latin typeface="Roboto" panose="02000000000000000000" pitchFamily="2" charset="0"/>
                <a:hlinkClick r:id="rId5">
                  <a:extLst>
                    <a:ext uri="{A12FA001-AC4F-418D-AE19-62706E023703}">
                      <ahyp:hlinkClr xmlns:ahyp="http://schemas.microsoft.com/office/drawing/2018/hyperlinkcolor" val="tx"/>
                    </a:ext>
                  </a:extLst>
                </a:hlinkClick>
              </a:rPr>
              <a:t>These technologies are increasingly being integrated into networking to automate complex tasks, improve network management, and enhance security measures7</a:t>
            </a:r>
            <a:r>
              <a:rPr lang="en-IN" dirty="0">
                <a:solidFill>
                  <a:srgbClr val="111111"/>
                </a:solidFill>
                <a:highlight>
                  <a:srgbClr val="FFFFFF"/>
                </a:highlight>
                <a:latin typeface="Roboto" panose="02000000000000000000" pitchFamily="2" charset="0"/>
              </a:rPr>
              <a:t>.</a:t>
            </a: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908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77706"/>
            <a:ext cx="9949546" cy="5883342"/>
          </a:xfrm>
          <a:prstGeom prst="rect">
            <a:avLst/>
          </a:prstGeom>
          <a:noFill/>
        </p:spPr>
        <p:txBody>
          <a:bodyPr wrap="square" rtlCol="0">
            <a:spAutoFit/>
          </a:bodyPr>
          <a:lstStyle/>
          <a:p>
            <a:pPr>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Network Security Basics</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Network security</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is the practice of protecting a computer network from intruders, whether targeted attackers or opportunistic malware.</a:t>
            </a:r>
            <a:endParaRPr lang="en-IN" sz="1800" dirty="0">
              <a:effectLst/>
              <a:highlight>
                <a:srgbClr val="FFFFFF"/>
              </a:highlight>
              <a:latin typeface="Times New Roman" panose="02020603050405020304" pitchFamily="18" charset="0"/>
              <a:ea typeface="Times New Roman" panose="02020603050405020304" pitchFamily="18" charset="0"/>
            </a:endParaRPr>
          </a:p>
          <a:p>
            <a:pPr algn="l">
              <a:lnSpc>
                <a:spcPct val="107000"/>
              </a:lnSpc>
              <a:spcBef>
                <a:spcPts val="900"/>
              </a:spcBef>
              <a:spcAft>
                <a:spcPts val="200"/>
              </a:spcAft>
            </a:pPr>
            <a:r>
              <a:rPr lang="en-IN" sz="18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Key Concepts:</a:t>
            </a:r>
            <a:endParaRPr lang="en-IN" sz="18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Confidentiality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Ensuring that sensitive information is accessed only by an authorized person and kept away from those not authorized to possess it.</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Integrity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Assuring the consistency, accuracy, and trustworthiness of data over its entire lifecycle.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Availability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Ensuring that the information is available to authorized users when needed.</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200"/>
              </a:spcAft>
            </a:pPr>
            <a:r>
              <a:rPr lang="en-IN" sz="18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Network Attacks:</a:t>
            </a:r>
            <a:endParaRPr lang="en-IN" sz="18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Passive Attacks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Eavesdropping on, or monitoring of, transmissions to gain information that is being transmitted.</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Active Attacks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Some modification of the data stream or the creation of a false stream and can be subdivided into four categories: replay, masquerade, modification of messages, and denial of service.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46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895349" y="1196344"/>
            <a:ext cx="10923815" cy="500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Arithmetic Logic Unit (ALU)</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 ALU is the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mathematical brain</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of the computer.</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It performs arithmetic (addition, subtraction, multiplication, division) and logical (AND, OR, NOT) operations.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Decision-making occurs in the ALU.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ALU uses </a:t>
            </a: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(temporary storage) for calculations.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Functions of the ALU: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Arithmetic calculations (e.g., adding two numbers).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Logical operations (e.g., comparing values).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Acts as a bridge between primary memory (RAM) and secondary memory (storage devices).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54310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77706"/>
            <a:ext cx="9949546" cy="5804987"/>
          </a:xfrm>
          <a:prstGeom prst="rect">
            <a:avLst/>
          </a:prstGeom>
          <a:noFill/>
        </p:spPr>
        <p:txBody>
          <a:bodyPr wrap="square" rtlCol="0">
            <a:spAutoFit/>
          </a:bodyPr>
          <a:lstStyle/>
          <a:p>
            <a:pPr>
              <a:lnSpc>
                <a:spcPct val="107000"/>
              </a:lnSpc>
              <a:spcBef>
                <a:spcPts val="900"/>
              </a:spcBef>
              <a:spcAft>
                <a:spcPts val="200"/>
              </a:spcAft>
            </a:pPr>
            <a:r>
              <a:rPr lang="en-IN" sz="20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Security Measures:</a:t>
            </a:r>
            <a:endParaRPr lang="en-IN" sz="20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Firewalls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 network security device that monitors incoming and outgoing network traffic and decides whether to allow or block specific traffic based on a defined set of security rules.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Intrusion Detection Systems (IDS)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Devices or software applications that monitor a network or systems for malicious activity or policy violations.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Virtual Private Networks (VPNs)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Extend a private network across a public network and enable users to send and receive data across shared or public networks as if their computing devices were directly connected to the private network.</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Bef>
                <a:spcPts val="900"/>
              </a:spcBef>
              <a:spcAft>
                <a:spcPts val="200"/>
              </a:spcAft>
            </a:pPr>
            <a:r>
              <a:rPr lang="en-IN" sz="20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Cryptography:</a:t>
            </a:r>
            <a:endParaRPr lang="en-IN" sz="20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Symmetric Key Cryptography</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Uses the same key for both encryption and decryption.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Asymmetric Key Cryptography</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Uses a pair of keys, one for encryption and one for decryption.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62439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898192"/>
            <a:ext cx="9949546" cy="4590296"/>
          </a:xfrm>
          <a:prstGeom prst="rect">
            <a:avLst/>
          </a:prstGeom>
          <a:noFill/>
        </p:spPr>
        <p:txBody>
          <a:bodyPr wrap="square" rtlCol="0">
            <a:spAutoFit/>
          </a:bodyPr>
          <a:lstStyle/>
          <a:p>
            <a:pPr>
              <a:lnSpc>
                <a:spcPct val="107000"/>
              </a:lnSpc>
              <a:spcBef>
                <a:spcPts val="900"/>
              </a:spcBef>
              <a:spcAft>
                <a:spcPts val="200"/>
              </a:spcAft>
            </a:pPr>
            <a:r>
              <a:rPr lang="en-IN" sz="20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Security Protocols:</a:t>
            </a:r>
            <a:endParaRPr lang="en-IN" sz="20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SSL/TLS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Protocols for establishing authenticated and encrypted links between networked computers.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HTTPS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An extension of the Hypertext Transfer Protocol (HTTP) for secure communication over a computer network.</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Bef>
                <a:spcPts val="900"/>
              </a:spcBef>
              <a:spcAft>
                <a:spcPts val="200"/>
              </a:spcAft>
            </a:pPr>
            <a:r>
              <a:rPr lang="en-IN" sz="2000" b="1" i="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Best Practices:</a:t>
            </a:r>
            <a:endParaRPr lang="en-IN" sz="2000" b="1" i="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Regularly update and patch systems and software.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Use strong, unique passwords and change them regularly.</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Implement multi-factor authentication.</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Educate employees about social engineering and other common cyber threats.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1812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196256"/>
            <a:ext cx="9949546" cy="6465488"/>
          </a:xfrm>
          <a:prstGeom prst="rect">
            <a:avLst/>
          </a:prstGeom>
          <a:noFill/>
        </p:spPr>
        <p:txBody>
          <a:bodyPr wrap="square" rtlCol="0">
            <a:spAutoFit/>
          </a:bodyPr>
          <a:lstStyle/>
          <a:p>
            <a:pPr algn="just">
              <a:lnSpc>
                <a:spcPct val="107000"/>
              </a:lnSpc>
              <a:spcBef>
                <a:spcPts val="900"/>
              </a:spcBef>
              <a:spcAft>
                <a:spcPts val="400"/>
              </a:spcAft>
            </a:pPr>
            <a:r>
              <a:rPr lang="en-IN" sz="2400" b="1" dirty="0">
                <a:effectLst/>
                <a:highlight>
                  <a:srgbClr val="FFFFFF"/>
                </a:highlight>
                <a:latin typeface="Times New Roman" panose="02020603050405020304" pitchFamily="18" charset="0"/>
                <a:ea typeface="Times New Roman" panose="02020603050405020304" pitchFamily="18" charset="0"/>
              </a:rPr>
              <a:t>Firewall</a:t>
            </a:r>
          </a:p>
          <a:p>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A </a:t>
            </a:r>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firewall</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is a network security system that monitors and regulates the incoming and outgoing network traffic based on predetermined security rules. It acts as a barrier between a trusted internal network and untrusted external networks, such as the internet.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l">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How Firewalls Work:</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Firewalls work by filtering network traffic to protect an organization’s network against external threats. They can be implemented in both hardware and software, or a combination of both.</a:t>
            </a:r>
            <a:endParaRPr lang="en-IN" sz="1800" dirty="0">
              <a:effectLst/>
              <a:highlight>
                <a:srgbClr val="FFFFFF"/>
              </a:highlight>
              <a:latin typeface="Times New Roman" panose="02020603050405020304" pitchFamily="18" charset="0"/>
              <a:ea typeface="Times New Roman" panose="02020603050405020304" pitchFamily="18" charset="0"/>
            </a:endParaRPr>
          </a:p>
          <a:p>
            <a:pPr algn="l">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Firewalls:</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Packet-Filtering Firewalls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most basic form of firewalls that make decisions based on network protocols, ports, and IP addresses.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Stateful Inspection Firewalls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These track the state of active connections and make decisions based on the context of the traffic.</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Proxy Firewalls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Also known as application-level gateways, they filter incoming traffic between your network and the traffic source, effectively hiding the true network addresses.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Next-Generation Firewalls (NGFW)</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These combine the capabilities of the aforementioned firewalls with additional features like encrypted traffic inspection, intrusion prevention systems, and the ability to identify and block sophisticated attacks.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35075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428226"/>
            <a:ext cx="9949546" cy="5629554"/>
          </a:xfrm>
          <a:prstGeom prst="rect">
            <a:avLst/>
          </a:prstGeom>
          <a:noFill/>
        </p:spPr>
        <p:txBody>
          <a:bodyPr wrap="square" rtlCol="0">
            <a:spAutoFit/>
          </a:bodyPr>
          <a:lstStyle/>
          <a:p>
            <a:pPr algn="just">
              <a:lnSpc>
                <a:spcPct val="107000"/>
              </a:lnSpc>
              <a:spcBef>
                <a:spcPts val="900"/>
              </a:spcBef>
              <a:spcAft>
                <a:spcPts val="400"/>
              </a:spcAft>
            </a:pPr>
            <a:r>
              <a:rPr lang="en-IN" sz="20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Functions of Firewalls:</a:t>
            </a: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Traffic Filter</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Firewalls scrutinize packets of data to determine if they should be allowed through based on the applied rules.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Traffic Monitor</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They monitor network traffic for suspicious activity and log the information for further analysis.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Security Policy Enforcement</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Firewalls enforce the security policies of a network by blocking unauthorized access and allowing legitimate communication to pass.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r>
              <a:rPr lang="en-IN" sz="20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Firewall Deployment:</a:t>
            </a: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Network Firewalls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Positioned at the network’s edge, they protect the entire network by filtering traffic coming in and going out.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Host-Based Firewalls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Installed on individual servers or devices, providing protection to the specific host from internal or external threats.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8797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428226"/>
            <a:ext cx="9949546" cy="4538999"/>
          </a:xfrm>
          <a:prstGeom prst="rect">
            <a:avLst/>
          </a:prstGeom>
          <a:noFill/>
        </p:spPr>
        <p:txBody>
          <a:bodyPr wrap="square" rtlCol="0">
            <a:spAutoFit/>
          </a:bodyPr>
          <a:lstStyle/>
          <a:p>
            <a:pPr>
              <a:lnSpc>
                <a:spcPct val="107000"/>
              </a:lnSpc>
              <a:spcBef>
                <a:spcPts val="900"/>
              </a:spcBef>
              <a:spcAft>
                <a:spcPts val="400"/>
              </a:spcAft>
            </a:pPr>
            <a:r>
              <a:rPr lang="en-IN" sz="20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Considerations for Using Firewalls:</a:t>
            </a:r>
          </a:p>
          <a:p>
            <a:pPr>
              <a:lnSpc>
                <a:spcPct val="107000"/>
              </a:lnSpc>
              <a:spcBef>
                <a:spcPts val="900"/>
              </a:spcBef>
              <a:spcAft>
                <a:spcPts val="400"/>
              </a:spcAft>
            </a:pP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Rule Configuration</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Proper configuration of firewall rules is critical to ensure the security of the network while allowing necessary business operations.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Maintenance</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Regular updates and reviews are required to adapt to new threats and changes in the network structure.</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Performance Impact</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Firewalls can impact network performance; hence, they must be optimized to balance security and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7487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0"/>
            <a:ext cx="9949546" cy="7488140"/>
          </a:xfrm>
          <a:prstGeom prst="rect">
            <a:avLst/>
          </a:prstGeom>
          <a:noFill/>
        </p:spPr>
        <p:txBody>
          <a:bodyPr wrap="square" rtlCol="0">
            <a:spAutoFit/>
          </a:bodyPr>
          <a:lstStyle/>
          <a:p>
            <a:pPr algn="just">
              <a:lnSpc>
                <a:spcPct val="107000"/>
              </a:lnSpc>
              <a:spcBef>
                <a:spcPts val="900"/>
              </a:spcBef>
              <a:spcAft>
                <a:spcPts val="400"/>
              </a:spcAft>
            </a:pPr>
            <a:r>
              <a:rPr lang="en-IN" sz="2000" b="1" dirty="0">
                <a:effectLst/>
                <a:highlight>
                  <a:srgbClr val="FFFFFF"/>
                </a:highlight>
                <a:latin typeface="Times New Roman" panose="02020603050405020304" pitchFamily="18" charset="0"/>
                <a:ea typeface="Times New Roman" panose="02020603050405020304" pitchFamily="18" charset="0"/>
              </a:rPr>
              <a:t>Virtual Private Network</a:t>
            </a:r>
          </a:p>
          <a:p>
            <a:pPr algn="just">
              <a:lnSpc>
                <a:spcPct val="107000"/>
              </a:lnSpc>
              <a:spcBef>
                <a:spcPts val="900"/>
              </a:spcBef>
              <a:spcAft>
                <a:spcPts val="400"/>
              </a:spcAft>
            </a:pPr>
            <a:endParaRPr lang="en-IN" sz="2000" b="1" dirty="0">
              <a:effectLst/>
              <a:highlight>
                <a:srgbClr val="FFFFFF"/>
              </a:highlight>
              <a:latin typeface="Times New Roman" panose="02020603050405020304" pitchFamily="18" charset="0"/>
              <a:ea typeface="Times New Roman" panose="02020603050405020304" pitchFamily="18" charset="0"/>
            </a:endParaRPr>
          </a:p>
          <a:p>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A </a:t>
            </a:r>
            <a:r>
              <a:rPr lang="en-IN" sz="1800" b="1" dirty="0">
                <a:solidFill>
                  <a:srgbClr val="111111"/>
                </a:solidFill>
                <a:effectLst/>
                <a:highlight>
                  <a:srgbClr val="FFFFFF"/>
                </a:highlight>
                <a:latin typeface="Roboto" panose="02000000000000000000" pitchFamily="2" charset="0"/>
                <a:ea typeface="Times New Roman" panose="02020603050405020304" pitchFamily="18" charset="0"/>
              </a:rPr>
              <a:t>Virtual Private Network (VPN)</a:t>
            </a: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 is a technology that creates a secure and encrypted connection over a less secure network, such as the internet. It allows users to send and receive data across shared or public networks as if their computing devices were directly connected to a private network.</a:t>
            </a:r>
            <a:endParaRPr lang="en-IN" sz="1800" dirty="0">
              <a:effectLst/>
              <a:highlight>
                <a:srgbClr val="FFFFFF"/>
              </a:highlight>
              <a:latin typeface="Times New Roman" panose="02020603050405020304" pitchFamily="18" charset="0"/>
              <a:ea typeface="Times New Roman" panose="02020603050405020304" pitchFamily="18" charset="0"/>
            </a:endParaRPr>
          </a:p>
          <a:p>
            <a:pPr algn="l">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How VPNs Work:</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l">
              <a:spcBef>
                <a:spcPts val="900"/>
              </a:spcBef>
            </a:pPr>
            <a:r>
              <a:rPr lang="en-IN" sz="1800" dirty="0">
                <a:solidFill>
                  <a:srgbClr val="111111"/>
                </a:solidFill>
                <a:effectLst/>
                <a:highlight>
                  <a:srgbClr val="FFFFFF"/>
                </a:highlight>
                <a:latin typeface="Roboto" panose="02000000000000000000" pitchFamily="2" charset="0"/>
                <a:ea typeface="Times New Roman" panose="02020603050405020304" pitchFamily="18" charset="0"/>
              </a:rPr>
              <a:t>VPNs use encryption protocols to scramble data that is sent over the internet. This encryption makes it nearly impossible for hackers or other third parties to read the data if they intercept it. Here’s a step-by-step on how a VPN works: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User Authentication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user connects to the VPN service using credentials.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err="1">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Tunneling</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Once authenticated, the VPN creates an encrypted tunnel between the user’s device and the VPN server.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Data Encryption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Data sent from the user’s device is encrypted before it travels through the tunnel to the VPN server.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Data Decryption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VPN server decrypts the data and sends it to the intended internet destination.</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Response Routing</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Responses from the internet go back to the VPN server, are encrypted, and then sent through the tunnel to the user’s device.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Final Decryption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The user’s device decrypts the data received from the VPN server.</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0478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81311"/>
            <a:ext cx="9949546" cy="6758453"/>
          </a:xfrm>
          <a:prstGeom prst="rect">
            <a:avLst/>
          </a:prstGeom>
          <a:noFill/>
        </p:spPr>
        <p:txBody>
          <a:bodyPr wrap="square" rtlCol="0">
            <a:spAutoFit/>
          </a:bodyPr>
          <a:lstStyle/>
          <a:p>
            <a:pPr>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Benefits of Using a VPN:</a:t>
            </a:r>
          </a:p>
          <a:p>
            <a:pPr>
              <a:lnSpc>
                <a:spcPct val="107000"/>
              </a:lnSpc>
              <a:spcBef>
                <a:spcPts val="900"/>
              </a:spcBef>
              <a:spcAft>
                <a:spcPts val="400"/>
              </a:spcAft>
            </a:pP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Privacy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VPNs hide your IP address and location, making it more difficult for third parties to track your activities online.</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Security</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VPNs secure your internet connection, especially on public Wi-Fi, protecting your data from hackers.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Access Restricted Content</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VPNs can bypass geographical restrictions by allowing you to appear as if you are connecting from a different location.</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Secure Remote Access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VPNs enable secure access to a home or company network from a remote location.</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900"/>
              </a:spcBef>
              <a:spcAft>
                <a:spcPts val="400"/>
              </a:spcAft>
            </a:pPr>
            <a:r>
              <a:rPr lang="en-IN" sz="18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Types of VPNs:</a:t>
            </a:r>
            <a:endParaRPr lang="en-IN" sz="18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Remote Access VPN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Allows users to connect to a private network remotely.</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Site-to-Site VPN</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Connects entire networks to each other, often used for corporate environments.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Client-to-Server VPNs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Users connect to a server set up by their company or themselves.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18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VPN Protocols</a:t>
            </a:r>
            <a:r>
              <a:rPr lang="en-IN" sz="18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Include OpenVPN, PPTP, L2TP/IPSec, and more, each offering different levels of security and features.</a:t>
            </a:r>
            <a:endParaRPr lang="en-IN" sz="18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8319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0306B-A090-9C55-AAD1-686F7B1C20B9}"/>
              </a:ext>
            </a:extLst>
          </p:cNvPr>
          <p:cNvSpPr txBox="1"/>
          <p:nvPr/>
        </p:nvSpPr>
        <p:spPr>
          <a:xfrm>
            <a:off x="555172" y="1000034"/>
            <a:ext cx="10711543" cy="400110"/>
          </a:xfrm>
          <a:prstGeom prst="rect">
            <a:avLst/>
          </a:prstGeom>
          <a:noFill/>
        </p:spPr>
        <p:txBody>
          <a:bodyPr wrap="square" rtlCol="0">
            <a:spAutoFit/>
          </a:bodyPr>
          <a:lstStyle/>
          <a:p>
            <a:endParaRPr lang="en-IN" sz="2000" dirty="0"/>
          </a:p>
        </p:txBody>
      </p:sp>
      <p:sp>
        <p:nvSpPr>
          <p:cNvPr id="2" name="TextBox 1">
            <a:extLst>
              <a:ext uri="{FF2B5EF4-FFF2-40B4-BE49-F238E27FC236}">
                <a16:creationId xmlns:a16="http://schemas.microsoft.com/office/drawing/2014/main" id="{E7B64BC4-757F-AB2C-C053-0953A81E913C}"/>
              </a:ext>
            </a:extLst>
          </p:cNvPr>
          <p:cNvSpPr txBox="1"/>
          <p:nvPr/>
        </p:nvSpPr>
        <p:spPr>
          <a:xfrm>
            <a:off x="783768" y="800220"/>
            <a:ext cx="10167257" cy="400110"/>
          </a:xfrm>
          <a:prstGeom prst="rect">
            <a:avLst/>
          </a:prstGeom>
          <a:noFill/>
        </p:spPr>
        <p:txBody>
          <a:bodyPr wrap="square" rtlCol="0">
            <a:spAutoFit/>
          </a:bodyPr>
          <a:lstStyle/>
          <a:p>
            <a:endParaRPr lang="en-IN" sz="2000" b="1" dirty="0"/>
          </a:p>
        </p:txBody>
      </p:sp>
      <p:sp>
        <p:nvSpPr>
          <p:cNvPr id="3" name="TextBox 2">
            <a:extLst>
              <a:ext uri="{FF2B5EF4-FFF2-40B4-BE49-F238E27FC236}">
                <a16:creationId xmlns:a16="http://schemas.microsoft.com/office/drawing/2014/main" id="{7AC67D2B-B8A8-27DC-0445-CE11512D7E15}"/>
              </a:ext>
            </a:extLst>
          </p:cNvPr>
          <p:cNvSpPr txBox="1"/>
          <p:nvPr/>
        </p:nvSpPr>
        <p:spPr>
          <a:xfrm>
            <a:off x="555172" y="281311"/>
            <a:ext cx="9949546" cy="5937331"/>
          </a:xfrm>
          <a:prstGeom prst="rect">
            <a:avLst/>
          </a:prstGeom>
          <a:noFill/>
        </p:spPr>
        <p:txBody>
          <a:bodyPr wrap="square" rtlCol="0">
            <a:spAutoFit/>
          </a:bodyPr>
          <a:lstStyle/>
          <a:p>
            <a:pPr>
              <a:lnSpc>
                <a:spcPct val="107000"/>
              </a:lnSpc>
              <a:spcBef>
                <a:spcPts val="900"/>
              </a:spcBef>
              <a:spcAft>
                <a:spcPts val="400"/>
              </a:spcAft>
            </a:pPr>
            <a:r>
              <a:rPr lang="en-IN" sz="2000" b="1" kern="10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Considerations When Choosing a VPN:</a:t>
            </a:r>
          </a:p>
          <a:p>
            <a:pPr>
              <a:lnSpc>
                <a:spcPct val="107000"/>
              </a:lnSpc>
              <a:spcBef>
                <a:spcPts val="900"/>
              </a:spcBef>
              <a:spcAft>
                <a:spcPts val="400"/>
              </a:spcAft>
            </a:pPr>
            <a:endParaRPr lang="en-IN" sz="2000" b="1" kern="100"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Security Features</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Look for strong encryption methods and security protocols.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Logging Policy</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a:t>
            </a:r>
            <a:r>
              <a:rPr lang="en-IN" sz="2000" kern="100" dirty="0" err="1">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Opt</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for VPNs with a no-logs policy to ensure your data isn’t stored or tracked.</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Speed</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Some VPNs can slow down your connection, so it’s important to choose one that maintains good speeds.</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Reliability</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Ensure the VPN service is reliable and has minimal downtime.</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IN" sz="2000" b="1"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User-Friendly Interface</a:t>
            </a:r>
            <a:r>
              <a:rPr lang="en-IN" sz="2000" kern="100" dirty="0">
                <a:solidFill>
                  <a:srgbClr val="111111"/>
                </a:solidFill>
                <a:effectLst/>
                <a:highlight>
                  <a:srgbClr val="FFFFFF"/>
                </a:highlight>
                <a:latin typeface="Roboto" panose="02000000000000000000" pitchFamily="2" charset="0"/>
                <a:ea typeface="Aptos" panose="020B0004020202020204" pitchFamily="34" charset="0"/>
                <a:cs typeface="Times New Roman" panose="02020603050405020304" pitchFamily="18" charset="0"/>
              </a:rPr>
              <a:t>: Choose a VPN that is easy to set up and use.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900"/>
              </a:spcBef>
              <a:spcAft>
                <a:spcPts val="400"/>
              </a:spcAft>
            </a:pP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887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n abstract genetic concept">
            <a:extLst>
              <a:ext uri="{FF2B5EF4-FFF2-40B4-BE49-F238E27FC236}">
                <a16:creationId xmlns:a16="http://schemas.microsoft.com/office/drawing/2014/main" id="{E7E897FA-009C-110E-176A-C97B8AD905BE}"/>
              </a:ext>
            </a:extLst>
          </p:cNvPr>
          <p:cNvPicPr>
            <a:picLocks noChangeAspect="1"/>
          </p:cNvPicPr>
          <p:nvPr/>
        </p:nvPicPr>
        <p:blipFill rotWithShape="1">
          <a:blip r:embed="rId2">
            <a:alphaModFix amt="40000"/>
          </a:blip>
          <a:srcRect t="25607" r="-1" b="18129"/>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F029CE-AA79-B9CE-394B-ED7AEC5874C8}"/>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Thank You</a:t>
            </a:r>
            <a:endParaRPr lang="en-IN" dirty="0">
              <a:solidFill>
                <a:srgbClr val="FFFFFF"/>
              </a:solidFill>
            </a:endParaRPr>
          </a:p>
        </p:txBody>
      </p:sp>
      <p:sp>
        <p:nvSpPr>
          <p:cNvPr id="3" name="Subtitle 2">
            <a:extLst>
              <a:ext uri="{FF2B5EF4-FFF2-40B4-BE49-F238E27FC236}">
                <a16:creationId xmlns:a16="http://schemas.microsoft.com/office/drawing/2014/main" id="{53C592A4-6C0D-7A29-D544-E9BB21EA0C8D}"/>
              </a:ext>
            </a:extLst>
          </p:cNvPr>
          <p:cNvSpPr>
            <a:spLocks noGrp="1"/>
          </p:cNvSpPr>
          <p:nvPr>
            <p:ph type="subTitle" idx="1"/>
          </p:nvPr>
        </p:nvSpPr>
        <p:spPr>
          <a:xfrm>
            <a:off x="2562606" y="3602038"/>
            <a:ext cx="7063739" cy="1655762"/>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12880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895349" y="1309710"/>
            <a:ext cx="10923815" cy="477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Registers are small, high-speed memory locations within the CPU.</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They temporarily store instructions and data during processing.</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Different types of registers serve various purposes: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Input 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Hold input data.</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Output 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Store output data.</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Temporary 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Temporarily hold intermediate results.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Address Registers</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Store memory addresses.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Program Counter</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Keeps track of the address of the next instruction</a:t>
            </a:r>
          </a:p>
          <a:p>
            <a:pPr marL="1143000" lvl="2" indent="-228600">
              <a:lnSpc>
                <a:spcPct val="107000"/>
              </a:lnSpc>
              <a:spcAft>
                <a:spcPts val="800"/>
              </a:spcAft>
              <a:buSzPts val="1000"/>
              <a:buFont typeface="Wingdings" panose="05000000000000000000" pitchFamily="2" charset="2"/>
              <a:buChar char=""/>
              <a:tabLst>
                <a:tab pos="1371600" algn="l"/>
              </a:tabLst>
            </a:pPr>
            <a:r>
              <a:rPr lang="en-IN" sz="2000" kern="0" dirty="0">
                <a:solidFill>
                  <a:srgbClr val="111111"/>
                </a:solidFill>
                <a:highlight>
                  <a:srgbClr val="FFFFFF"/>
                </a:highlight>
                <a:latin typeface="Roboto" panose="02000000000000000000" pitchFamily="2" charset="0"/>
                <a:ea typeface="Times New Roman" panose="02020603050405020304" pitchFamily="18" charset="0"/>
                <a:cs typeface="Times New Roman" panose="02020603050405020304" pitchFamily="18" charset="0"/>
              </a:rPr>
              <a:t>Data Registers : Hold operands for ALU operations</a:t>
            </a:r>
            <a:endPar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6406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C22C89BC-2D12-550E-FCF8-784A82BCA7EE}"/>
              </a:ext>
            </a:extLst>
          </p:cNvPr>
          <p:cNvSpPr>
            <a:spLocks noChangeArrowheads="1"/>
          </p:cNvSpPr>
          <p:nvPr/>
        </p:nvSpPr>
        <p:spPr bwMode="auto">
          <a:xfrm>
            <a:off x="859972" y="2458397"/>
            <a:ext cx="11024507" cy="261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a:lnSpc>
                <a:spcPct val="107000"/>
              </a:lnSpc>
              <a:spcAft>
                <a:spcPts val="800"/>
              </a:spcAft>
              <a:tabLst>
                <a:tab pos="457200" algn="l"/>
              </a:tabLst>
            </a:pPr>
            <a:r>
              <a:rPr lang="en-IN" sz="2000" b="1"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Memory or Storage Unit</a:t>
            </a: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Responsible for storing instructions, data, and intermediate results.</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Transfers information to other units when needed.</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Includes RAM (Random Access Memory) as the primary storage.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solidFill>
                  <a:srgbClr val="111111"/>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RAM size affects system speed and performance.</a:t>
            </a:r>
            <a:endParaRPr lang="en-IN" sz="2000" kern="100" dirty="0">
              <a:solidFill>
                <a:srgbClr val="111111"/>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2640779-040D-4FDA-7D40-F87DF5DE894E}"/>
              </a:ext>
            </a:extLst>
          </p:cNvPr>
          <p:cNvSpPr>
            <a:spLocks noChangeArrowheads="1"/>
          </p:cNvSpPr>
          <p:nvPr/>
        </p:nvSpPr>
        <p:spPr bwMode="auto">
          <a:xfrm>
            <a:off x="152400" y="6096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44337275"/>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591</TotalTime>
  <Words>9377</Words>
  <Application>Microsoft Office PowerPoint</Application>
  <PresentationFormat>Widescreen</PresentationFormat>
  <Paragraphs>744</Paragraphs>
  <Slides>78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-apple-system</vt:lpstr>
      <vt:lpstr>Aptos</vt:lpstr>
      <vt:lpstr>Arial</vt:lpstr>
      <vt:lpstr>Calibri</vt:lpstr>
      <vt:lpstr>Courier New</vt:lpstr>
      <vt:lpstr>Gill Sans Nova</vt:lpstr>
      <vt:lpstr>Roboto</vt:lpstr>
      <vt:lpstr>Symbol</vt:lpstr>
      <vt:lpstr>Times New Roman</vt:lpstr>
      <vt:lpstr>Wingdings</vt:lpstr>
      <vt:lpstr>ConfettiVTI</vt:lpstr>
      <vt:lpstr>Computer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Praveen Kumar  G S</dc:creator>
  <cp:lastModifiedBy>Praveen Kumar  G S</cp:lastModifiedBy>
  <cp:revision>1</cp:revision>
  <dcterms:created xsi:type="dcterms:W3CDTF">2024-05-02T01:12:30Z</dcterms:created>
  <dcterms:modified xsi:type="dcterms:W3CDTF">2024-05-02T11:04:14Z</dcterms:modified>
</cp:coreProperties>
</file>