
<file path=[Content_Types].xml><?xml version="1.0" encoding="utf-8"?>
<Types xmlns="http://schemas.openxmlformats.org/package/2006/content-types">
  <Default Extension="bin" ContentType="application/vnd.openxmlformats-officedocument.oleObject"/>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4"/>
  </p:notesMasterIdLst>
  <p:sldIdLst>
    <p:sldId id="256" r:id="rId2"/>
    <p:sldId id="257" r:id="rId3"/>
    <p:sldId id="258" r:id="rId4"/>
    <p:sldId id="259" r:id="rId5"/>
    <p:sldId id="260" r:id="rId6"/>
    <p:sldId id="261" r:id="rId7"/>
    <p:sldId id="271" r:id="rId8"/>
    <p:sldId id="262" r:id="rId9"/>
    <p:sldId id="263" r:id="rId10"/>
    <p:sldId id="264" r:id="rId11"/>
    <p:sldId id="265" r:id="rId12"/>
    <p:sldId id="272" r:id="rId13"/>
    <p:sldId id="273" r:id="rId14"/>
    <p:sldId id="274" r:id="rId15"/>
    <p:sldId id="275" r:id="rId16"/>
    <p:sldId id="276" r:id="rId17"/>
    <p:sldId id="277" r:id="rId18"/>
    <p:sldId id="266" r:id="rId19"/>
    <p:sldId id="267" r:id="rId20"/>
    <p:sldId id="268" r:id="rId21"/>
    <p:sldId id="269" r:id="rId22"/>
    <p:sldId id="270" r:id="rId23"/>
  </p:sldIdLst>
  <p:sldSz cx="9144000" cy="5143500" type="screen16x9"/>
  <p:notesSz cx="6858000" cy="9144000"/>
  <p:embeddedFontLst>
    <p:embeddedFont>
      <p:font typeface="Calibri" panose="020F0502020204030204" pitchFamily="34" charset="0"/>
      <p:regular r:id="rId25"/>
      <p:bold r:id="rId26"/>
      <p:italic r:id="rId27"/>
      <p:boldItalic r:id="rId28"/>
    </p:embeddedFont>
    <p:embeddedFont>
      <p:font typeface="Merriweather Sans"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124ad828d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124ad828d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124ad828d7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g2124ad828d7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124ad828d7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g2124ad828d7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124ad828d7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g2124ad828d7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124ad828d7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g2124ad828d7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124ad828d7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g2124ad828d7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059b6f5e91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g1059b6f5e91_0_2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059b6f5e91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 name="Google Shape;69;g1059b6f5e91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059b6f5e91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 name="Google Shape;75;g1059b6f5e91_0_4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059b6f5e9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 name="Google Shape;84;g1059b6f5e9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124ad828d7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g2124ad828d7_0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124ad828d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g2124ad828d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124ad828d7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g2124ad828d7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124ad828d7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g2124ad828d7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124ad828d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g2124ad828d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dk2"/>
        </a:solidFill>
        <a:effectLst/>
      </p:bgPr>
    </p:bg>
    <p:spTree>
      <p:nvGrpSpPr>
        <p:cNvPr id="1" name="Shape 9"/>
        <p:cNvGrpSpPr/>
        <p:nvPr/>
      </p:nvGrpSpPr>
      <p:grpSpPr>
        <a:xfrm>
          <a:off x="0" y="0"/>
          <a:ext cx="0" cy="0"/>
          <a:chOff x="0" y="0"/>
          <a:chExt cx="0" cy="0"/>
        </a:xfrm>
      </p:grpSpPr>
      <p:sp>
        <p:nvSpPr>
          <p:cNvPr id="10" name="Google Shape;10;p2"/>
          <p:cNvSpPr>
            <a:spLocks noGrp="1"/>
          </p:cNvSpPr>
          <p:nvPr>
            <p:ph type="pic" idx="2"/>
          </p:nvPr>
        </p:nvSpPr>
        <p:spPr>
          <a:xfrm>
            <a:off x="0" y="713925"/>
            <a:ext cx="4952100" cy="3715500"/>
          </a:xfrm>
          <a:prstGeom prst="rect">
            <a:avLst/>
          </a:prstGeom>
          <a:noFill/>
          <a:ln>
            <a:noFill/>
          </a:ln>
        </p:spPr>
      </p:sp>
      <p:cxnSp>
        <p:nvCxnSpPr>
          <p:cNvPr id="11" name="Google Shape;11;p2"/>
          <p:cNvCxnSpPr/>
          <p:nvPr/>
        </p:nvCxnSpPr>
        <p:spPr>
          <a:xfrm rot="-5400000">
            <a:off x="-2099006" y="2564630"/>
            <a:ext cx="5241000" cy="0"/>
          </a:xfrm>
          <a:prstGeom prst="straightConnector1">
            <a:avLst/>
          </a:prstGeom>
          <a:noFill/>
          <a:ln w="28575" cap="flat" cmpd="sng">
            <a:solidFill>
              <a:schemeClr val="lt1"/>
            </a:solidFill>
            <a:prstDash val="solid"/>
            <a:round/>
            <a:headEnd type="none" w="sm" len="sm"/>
            <a:tailEnd type="none" w="sm" len="sm"/>
          </a:ln>
        </p:spPr>
      </p:cxnSp>
      <p:sp>
        <p:nvSpPr>
          <p:cNvPr id="12" name="Google Shape;12;p2"/>
          <p:cNvSpPr txBox="1">
            <a:spLocks noGrp="1"/>
          </p:cNvSpPr>
          <p:nvPr>
            <p:ph type="ctrTitle"/>
          </p:nvPr>
        </p:nvSpPr>
        <p:spPr>
          <a:xfrm>
            <a:off x="4228200" y="1057275"/>
            <a:ext cx="4474500" cy="3192000"/>
          </a:xfrm>
          <a:prstGeom prst="rect">
            <a:avLst/>
          </a:prstGeom>
        </p:spPr>
        <p:txBody>
          <a:bodyPr spcFirstLastPara="1" wrap="square" lIns="0" tIns="0" rIns="0" bIns="0" anchor="ctr" anchorCtr="0">
            <a:noAutofit/>
          </a:bodyPr>
          <a:lstStyle>
            <a:lvl1pPr lvl="0" algn="ctr" rtl="0">
              <a:spcBef>
                <a:spcPts val="0"/>
              </a:spcBef>
              <a:spcAft>
                <a:spcPts val="0"/>
              </a:spcAft>
              <a:buClr>
                <a:schemeClr val="lt1"/>
              </a:buClr>
              <a:buSzPts val="5000"/>
              <a:buNone/>
              <a:defRPr sz="5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855300" y="1641225"/>
            <a:ext cx="7433400" cy="1310700"/>
          </a:xfrm>
          <a:prstGeom prst="rect">
            <a:avLst/>
          </a:prstGeom>
        </p:spPr>
        <p:txBody>
          <a:bodyPr spcFirstLastPara="1" wrap="square" lIns="0" tIns="0" rIns="0" bIns="0"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855300" y="3048977"/>
            <a:ext cx="7433400" cy="453300"/>
          </a:xfrm>
          <a:prstGeom prst="rect">
            <a:avLst/>
          </a:prstGeom>
        </p:spPr>
        <p:txBody>
          <a:bodyPr spcFirstLastPara="1" wrap="square" lIns="0" tIns="0" rIns="0" bIns="0" anchor="t" anchorCtr="0">
            <a:noAutofit/>
          </a:bodyPr>
          <a:lstStyle>
            <a:lvl1pPr lvl="0" algn="ctr" rtl="0">
              <a:spcBef>
                <a:spcPts val="0"/>
              </a:spcBef>
              <a:spcAft>
                <a:spcPts val="0"/>
              </a:spcAft>
              <a:buClr>
                <a:schemeClr val="dk2"/>
              </a:buClr>
              <a:buSzPts val="2400"/>
              <a:buNone/>
              <a:defRPr>
                <a:solidFill>
                  <a:schemeClr val="dk2"/>
                </a:solidFill>
              </a:defRPr>
            </a:lvl1pPr>
            <a:lvl2pPr lvl="1" algn="ctr" rtl="0">
              <a:spcBef>
                <a:spcPts val="800"/>
              </a:spcBef>
              <a:spcAft>
                <a:spcPts val="0"/>
              </a:spcAft>
              <a:buClr>
                <a:schemeClr val="dk2"/>
              </a:buClr>
              <a:buSzPts val="3000"/>
              <a:buNone/>
              <a:defRPr sz="3000">
                <a:solidFill>
                  <a:schemeClr val="dk2"/>
                </a:solidFill>
              </a:defRPr>
            </a:lvl2pPr>
            <a:lvl3pPr lvl="2" algn="ctr" rtl="0">
              <a:spcBef>
                <a:spcPts val="800"/>
              </a:spcBef>
              <a:spcAft>
                <a:spcPts val="0"/>
              </a:spcAft>
              <a:buClr>
                <a:schemeClr val="dk2"/>
              </a:buClr>
              <a:buSzPts val="3000"/>
              <a:buNone/>
              <a:defRPr sz="3000">
                <a:solidFill>
                  <a:schemeClr val="dk2"/>
                </a:solidFill>
              </a:defRPr>
            </a:lvl3pPr>
            <a:lvl4pPr lvl="3" algn="ctr" rtl="0">
              <a:spcBef>
                <a:spcPts val="800"/>
              </a:spcBef>
              <a:spcAft>
                <a:spcPts val="0"/>
              </a:spcAft>
              <a:buClr>
                <a:schemeClr val="dk2"/>
              </a:buClr>
              <a:buSzPts val="3000"/>
              <a:buNone/>
              <a:defRPr sz="3000">
                <a:solidFill>
                  <a:schemeClr val="dk2"/>
                </a:solidFill>
              </a:defRPr>
            </a:lvl4pPr>
            <a:lvl5pPr lvl="4" algn="ctr" rtl="0">
              <a:spcBef>
                <a:spcPts val="800"/>
              </a:spcBef>
              <a:spcAft>
                <a:spcPts val="0"/>
              </a:spcAft>
              <a:buClr>
                <a:schemeClr val="dk2"/>
              </a:buClr>
              <a:buSzPts val="3000"/>
              <a:buNone/>
              <a:defRPr sz="3000">
                <a:solidFill>
                  <a:schemeClr val="dk2"/>
                </a:solidFill>
              </a:defRPr>
            </a:lvl5pPr>
            <a:lvl6pPr lvl="5" algn="ctr" rtl="0">
              <a:spcBef>
                <a:spcPts val="800"/>
              </a:spcBef>
              <a:spcAft>
                <a:spcPts val="0"/>
              </a:spcAft>
              <a:buClr>
                <a:schemeClr val="dk2"/>
              </a:buClr>
              <a:buSzPts val="3000"/>
              <a:buNone/>
              <a:defRPr sz="3000">
                <a:solidFill>
                  <a:schemeClr val="dk2"/>
                </a:solidFill>
              </a:defRPr>
            </a:lvl6pPr>
            <a:lvl7pPr lvl="6" algn="ctr" rtl="0">
              <a:spcBef>
                <a:spcPts val="800"/>
              </a:spcBef>
              <a:spcAft>
                <a:spcPts val="0"/>
              </a:spcAft>
              <a:buClr>
                <a:schemeClr val="dk2"/>
              </a:buClr>
              <a:buSzPts val="3000"/>
              <a:buNone/>
              <a:defRPr sz="3000">
                <a:solidFill>
                  <a:schemeClr val="dk2"/>
                </a:solidFill>
              </a:defRPr>
            </a:lvl7pPr>
            <a:lvl8pPr lvl="7" algn="ctr" rtl="0">
              <a:spcBef>
                <a:spcPts val="800"/>
              </a:spcBef>
              <a:spcAft>
                <a:spcPts val="0"/>
              </a:spcAft>
              <a:buClr>
                <a:schemeClr val="dk2"/>
              </a:buClr>
              <a:buSzPts val="3000"/>
              <a:buNone/>
              <a:defRPr sz="3000">
                <a:solidFill>
                  <a:schemeClr val="dk2"/>
                </a:solidFill>
              </a:defRPr>
            </a:lvl8pPr>
            <a:lvl9pPr lvl="8" algn="ctr" rtl="0">
              <a:spcBef>
                <a:spcPts val="800"/>
              </a:spcBef>
              <a:spcAft>
                <a:spcPts val="800"/>
              </a:spcAft>
              <a:buClr>
                <a:schemeClr val="dk2"/>
              </a:buClr>
              <a:buSzPts val="3000"/>
              <a:buNone/>
              <a:defRPr sz="3000">
                <a:solidFill>
                  <a:schemeClr val="dk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dk1"/>
        </a:solidFill>
        <a:effectLst/>
      </p:bgPr>
    </p:bg>
    <p:spTree>
      <p:nvGrpSpPr>
        <p:cNvPr id="1" name="Shape 16"/>
        <p:cNvGrpSpPr/>
        <p:nvPr/>
      </p:nvGrpSpPr>
      <p:grpSpPr>
        <a:xfrm>
          <a:off x="0" y="0"/>
          <a:ext cx="0" cy="0"/>
          <a:chOff x="0" y="0"/>
          <a:chExt cx="0" cy="0"/>
        </a:xfrm>
      </p:grpSpPr>
      <p:sp>
        <p:nvSpPr>
          <p:cNvPr id="17" name="Google Shape;17;p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cxnSp>
        <p:nvCxnSpPr>
          <p:cNvPr id="18" name="Google Shape;18;p4"/>
          <p:cNvCxnSpPr/>
          <p:nvPr/>
        </p:nvCxnSpPr>
        <p:spPr>
          <a:xfrm>
            <a:off x="1386154" y="3021806"/>
            <a:ext cx="6371663" cy="0"/>
          </a:xfrm>
          <a:prstGeom prst="straightConnector1">
            <a:avLst/>
          </a:prstGeom>
          <a:noFill/>
          <a:ln w="38100" cap="flat" cmpd="sng">
            <a:solidFill>
              <a:schemeClr val="dk2"/>
            </a:solidFill>
            <a:prstDash val="solid"/>
            <a:round/>
            <a:headEnd type="none" w="sm" len="sm"/>
            <a:tailEnd type="none" w="sm" len="sm"/>
          </a:ln>
        </p:spPr>
      </p:cxnSp>
      <p:sp>
        <p:nvSpPr>
          <p:cNvPr id="19" name="Google Shape;19;p4"/>
          <p:cNvSpPr txBox="1">
            <a:spLocks noGrp="1"/>
          </p:cNvSpPr>
          <p:nvPr>
            <p:ph type="body" idx="1"/>
          </p:nvPr>
        </p:nvSpPr>
        <p:spPr>
          <a:xfrm>
            <a:off x="855300" y="3373600"/>
            <a:ext cx="7433400" cy="819900"/>
          </a:xfrm>
          <a:prstGeom prst="rect">
            <a:avLst/>
          </a:prstGeom>
        </p:spPr>
        <p:txBody>
          <a:bodyPr spcFirstLastPara="1" wrap="square" lIns="0" tIns="0" rIns="0" bIns="0" anchor="t" anchorCtr="0">
            <a:noAutofit/>
          </a:bodyPr>
          <a:lstStyle>
            <a:lvl1pPr marL="457200" lvl="0" indent="-323850" algn="ctr" rtl="0">
              <a:spcBef>
                <a:spcPts val="0"/>
              </a:spcBef>
              <a:spcAft>
                <a:spcPts val="0"/>
              </a:spcAft>
              <a:buClr>
                <a:schemeClr val="lt1"/>
              </a:buClr>
              <a:buSzPts val="1500"/>
              <a:buChar char="●"/>
              <a:defRPr sz="1500">
                <a:solidFill>
                  <a:schemeClr val="lt1"/>
                </a:solidFill>
              </a:defRPr>
            </a:lvl1pPr>
            <a:lvl2pPr marL="914400" lvl="1" indent="-323850" algn="ctr" rtl="0">
              <a:spcBef>
                <a:spcPts val="800"/>
              </a:spcBef>
              <a:spcAft>
                <a:spcPts val="0"/>
              </a:spcAft>
              <a:buClr>
                <a:schemeClr val="lt1"/>
              </a:buClr>
              <a:buSzPts val="1500"/>
              <a:buChar char="○"/>
              <a:defRPr sz="1500">
                <a:solidFill>
                  <a:schemeClr val="lt1"/>
                </a:solidFill>
              </a:defRPr>
            </a:lvl2pPr>
            <a:lvl3pPr marL="1371600" lvl="2" indent="-323850" algn="ctr" rtl="0">
              <a:spcBef>
                <a:spcPts val="800"/>
              </a:spcBef>
              <a:spcAft>
                <a:spcPts val="0"/>
              </a:spcAft>
              <a:buClr>
                <a:schemeClr val="lt1"/>
              </a:buClr>
              <a:buSzPts val="1500"/>
              <a:buChar char="■"/>
              <a:defRPr sz="1500">
                <a:solidFill>
                  <a:schemeClr val="lt1"/>
                </a:solidFill>
              </a:defRPr>
            </a:lvl3pPr>
            <a:lvl4pPr marL="1828800" lvl="3" indent="-323850" algn="ctr" rtl="0">
              <a:spcBef>
                <a:spcPts val="800"/>
              </a:spcBef>
              <a:spcAft>
                <a:spcPts val="0"/>
              </a:spcAft>
              <a:buClr>
                <a:schemeClr val="lt1"/>
              </a:buClr>
              <a:buSzPts val="1500"/>
              <a:buChar char="●"/>
              <a:defRPr sz="1500">
                <a:solidFill>
                  <a:schemeClr val="lt1"/>
                </a:solidFill>
              </a:defRPr>
            </a:lvl4pPr>
            <a:lvl5pPr marL="2286000" lvl="4" indent="-323850" algn="ctr" rtl="0">
              <a:spcBef>
                <a:spcPts val="800"/>
              </a:spcBef>
              <a:spcAft>
                <a:spcPts val="0"/>
              </a:spcAft>
              <a:buClr>
                <a:schemeClr val="lt1"/>
              </a:buClr>
              <a:buSzPts val="1500"/>
              <a:buChar char="○"/>
              <a:defRPr sz="1500">
                <a:solidFill>
                  <a:schemeClr val="lt1"/>
                </a:solidFill>
              </a:defRPr>
            </a:lvl5pPr>
            <a:lvl6pPr marL="2743200" lvl="5" indent="-323850" algn="ctr" rtl="0">
              <a:spcBef>
                <a:spcPts val="800"/>
              </a:spcBef>
              <a:spcAft>
                <a:spcPts val="0"/>
              </a:spcAft>
              <a:buClr>
                <a:schemeClr val="lt1"/>
              </a:buClr>
              <a:buSzPts val="1500"/>
              <a:buChar char="■"/>
              <a:defRPr sz="1500">
                <a:solidFill>
                  <a:schemeClr val="lt1"/>
                </a:solidFill>
              </a:defRPr>
            </a:lvl6pPr>
            <a:lvl7pPr marL="3200400" lvl="6" indent="-323850" algn="ctr" rtl="0">
              <a:spcBef>
                <a:spcPts val="800"/>
              </a:spcBef>
              <a:spcAft>
                <a:spcPts val="0"/>
              </a:spcAft>
              <a:buClr>
                <a:schemeClr val="lt1"/>
              </a:buClr>
              <a:buSzPts val="1500"/>
              <a:buChar char="●"/>
              <a:defRPr sz="1500">
                <a:solidFill>
                  <a:schemeClr val="lt1"/>
                </a:solidFill>
              </a:defRPr>
            </a:lvl7pPr>
            <a:lvl8pPr marL="3657600" lvl="7" indent="-323850" algn="ctr" rtl="0">
              <a:spcBef>
                <a:spcPts val="800"/>
              </a:spcBef>
              <a:spcAft>
                <a:spcPts val="0"/>
              </a:spcAft>
              <a:buClr>
                <a:schemeClr val="lt1"/>
              </a:buClr>
              <a:buSzPts val="1500"/>
              <a:buChar char="○"/>
              <a:defRPr sz="1500">
                <a:solidFill>
                  <a:schemeClr val="lt1"/>
                </a:solidFill>
              </a:defRPr>
            </a:lvl8pPr>
            <a:lvl9pPr marL="4114800" lvl="8" indent="-323850" algn="ctr" rtl="0">
              <a:spcBef>
                <a:spcPts val="800"/>
              </a:spcBef>
              <a:spcAft>
                <a:spcPts val="800"/>
              </a:spcAft>
              <a:buClr>
                <a:schemeClr val="lt1"/>
              </a:buClr>
              <a:buSzPts val="1500"/>
              <a:buChar char="■"/>
              <a:defRPr sz="1500">
                <a:solidFill>
                  <a:schemeClr val="l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solidFill>
          <a:schemeClr val="dk1"/>
        </a:solidFill>
        <a:effectLst/>
      </p:bgPr>
    </p:bg>
    <p:spTree>
      <p:nvGrpSpPr>
        <p:cNvPr id="1" name="Shape 20"/>
        <p:cNvGrpSpPr/>
        <p:nvPr/>
      </p:nvGrpSpPr>
      <p:grpSpPr>
        <a:xfrm>
          <a:off x="0" y="0"/>
          <a:ext cx="0" cy="0"/>
          <a:chOff x="0" y="0"/>
          <a:chExt cx="0" cy="0"/>
        </a:xfrm>
      </p:grpSpPr>
      <p:sp>
        <p:nvSpPr>
          <p:cNvPr id="21" name="Google Shape;21;p5"/>
          <p:cNvSpPr>
            <a:spLocks noGrp="1"/>
          </p:cNvSpPr>
          <p:nvPr>
            <p:ph type="pic" idx="2"/>
          </p:nvPr>
        </p:nvSpPr>
        <p:spPr>
          <a:xfrm>
            <a:off x="5150625" y="714000"/>
            <a:ext cx="3993300" cy="3715500"/>
          </a:xfrm>
          <a:prstGeom prst="rect">
            <a:avLst/>
          </a:prstGeom>
          <a:noFill/>
          <a:ln>
            <a:noFill/>
          </a:ln>
        </p:spPr>
      </p:sp>
      <p:sp>
        <p:nvSpPr>
          <p:cNvPr id="22" name="Google Shape;22;p5"/>
          <p:cNvSpPr txBox="1">
            <a:spLocks noGrp="1"/>
          </p:cNvSpPr>
          <p:nvPr>
            <p:ph type="title"/>
          </p:nvPr>
        </p:nvSpPr>
        <p:spPr>
          <a:xfrm>
            <a:off x="626400" y="1322700"/>
            <a:ext cx="3993300" cy="16758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3800"/>
              <a:buNone/>
              <a:defRPr sz="3800">
                <a:solidFill>
                  <a:schemeClr val="lt1"/>
                </a:solidFill>
              </a:defRPr>
            </a:lvl1pPr>
            <a:lvl2pPr lvl="1" rtl="0">
              <a:spcBef>
                <a:spcPts val="0"/>
              </a:spcBef>
              <a:spcAft>
                <a:spcPts val="0"/>
              </a:spcAft>
              <a:buSzPts val="3800"/>
              <a:buFont typeface="Merriweather Sans"/>
              <a:buNone/>
              <a:defRPr sz="3800">
                <a:latin typeface="Merriweather Sans"/>
                <a:ea typeface="Merriweather Sans"/>
                <a:cs typeface="Merriweather Sans"/>
                <a:sym typeface="Merriweather Sans"/>
              </a:defRPr>
            </a:lvl2pPr>
            <a:lvl3pPr lvl="2" rtl="0">
              <a:spcBef>
                <a:spcPts val="0"/>
              </a:spcBef>
              <a:spcAft>
                <a:spcPts val="0"/>
              </a:spcAft>
              <a:buSzPts val="3800"/>
              <a:buFont typeface="Merriweather Sans"/>
              <a:buNone/>
              <a:defRPr sz="3800">
                <a:latin typeface="Merriweather Sans"/>
                <a:ea typeface="Merriweather Sans"/>
                <a:cs typeface="Merriweather Sans"/>
                <a:sym typeface="Merriweather Sans"/>
              </a:defRPr>
            </a:lvl3pPr>
            <a:lvl4pPr lvl="3" rtl="0">
              <a:spcBef>
                <a:spcPts val="0"/>
              </a:spcBef>
              <a:spcAft>
                <a:spcPts val="0"/>
              </a:spcAft>
              <a:buSzPts val="3800"/>
              <a:buFont typeface="Merriweather Sans"/>
              <a:buNone/>
              <a:defRPr sz="3800">
                <a:latin typeface="Merriweather Sans"/>
                <a:ea typeface="Merriweather Sans"/>
                <a:cs typeface="Merriweather Sans"/>
                <a:sym typeface="Merriweather Sans"/>
              </a:defRPr>
            </a:lvl4pPr>
            <a:lvl5pPr lvl="4" rtl="0">
              <a:spcBef>
                <a:spcPts val="0"/>
              </a:spcBef>
              <a:spcAft>
                <a:spcPts val="0"/>
              </a:spcAft>
              <a:buSzPts val="3800"/>
              <a:buFont typeface="Merriweather Sans"/>
              <a:buNone/>
              <a:defRPr sz="3800">
                <a:latin typeface="Merriweather Sans"/>
                <a:ea typeface="Merriweather Sans"/>
                <a:cs typeface="Merriweather Sans"/>
                <a:sym typeface="Merriweather Sans"/>
              </a:defRPr>
            </a:lvl5pPr>
            <a:lvl6pPr lvl="5" rtl="0">
              <a:spcBef>
                <a:spcPts val="0"/>
              </a:spcBef>
              <a:spcAft>
                <a:spcPts val="0"/>
              </a:spcAft>
              <a:buSzPts val="3800"/>
              <a:buFont typeface="Merriweather Sans"/>
              <a:buNone/>
              <a:defRPr sz="3800">
                <a:latin typeface="Merriweather Sans"/>
                <a:ea typeface="Merriweather Sans"/>
                <a:cs typeface="Merriweather Sans"/>
                <a:sym typeface="Merriweather Sans"/>
              </a:defRPr>
            </a:lvl6pPr>
            <a:lvl7pPr lvl="6" rtl="0">
              <a:spcBef>
                <a:spcPts val="0"/>
              </a:spcBef>
              <a:spcAft>
                <a:spcPts val="0"/>
              </a:spcAft>
              <a:buSzPts val="3800"/>
              <a:buFont typeface="Merriweather Sans"/>
              <a:buNone/>
              <a:defRPr sz="3800">
                <a:latin typeface="Merriweather Sans"/>
                <a:ea typeface="Merriweather Sans"/>
                <a:cs typeface="Merriweather Sans"/>
                <a:sym typeface="Merriweather Sans"/>
              </a:defRPr>
            </a:lvl7pPr>
            <a:lvl8pPr lvl="7" rtl="0">
              <a:spcBef>
                <a:spcPts val="0"/>
              </a:spcBef>
              <a:spcAft>
                <a:spcPts val="0"/>
              </a:spcAft>
              <a:buSzPts val="3800"/>
              <a:buFont typeface="Merriweather Sans"/>
              <a:buNone/>
              <a:defRPr sz="3800">
                <a:latin typeface="Merriweather Sans"/>
                <a:ea typeface="Merriweather Sans"/>
                <a:cs typeface="Merriweather Sans"/>
                <a:sym typeface="Merriweather Sans"/>
              </a:defRPr>
            </a:lvl8pPr>
            <a:lvl9pPr lvl="8" rtl="0">
              <a:spcBef>
                <a:spcPts val="0"/>
              </a:spcBef>
              <a:spcAft>
                <a:spcPts val="0"/>
              </a:spcAft>
              <a:buSzPts val="3800"/>
              <a:buFont typeface="Merriweather Sans"/>
              <a:buNone/>
              <a:defRPr sz="3800">
                <a:latin typeface="Merriweather Sans"/>
                <a:ea typeface="Merriweather Sans"/>
                <a:cs typeface="Merriweather Sans"/>
                <a:sym typeface="Merriweather Sans"/>
              </a:defRPr>
            </a:lvl9pPr>
          </a:lstStyle>
          <a:p>
            <a:endParaRPr/>
          </a:p>
        </p:txBody>
      </p:sp>
      <p:sp>
        <p:nvSpPr>
          <p:cNvPr id="23" name="Google Shape;23;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4" name="Google Shape;24;p5"/>
          <p:cNvSpPr txBox="1">
            <a:spLocks noGrp="1"/>
          </p:cNvSpPr>
          <p:nvPr>
            <p:ph type="body" idx="1"/>
          </p:nvPr>
        </p:nvSpPr>
        <p:spPr>
          <a:xfrm>
            <a:off x="626400" y="3548700"/>
            <a:ext cx="3654600" cy="3033900"/>
          </a:xfrm>
          <a:prstGeom prst="rect">
            <a:avLst/>
          </a:prstGeom>
        </p:spPr>
        <p:txBody>
          <a:bodyPr spcFirstLastPara="1" wrap="square" lIns="0" tIns="0" rIns="0" bIns="0" anchor="t" anchorCtr="0">
            <a:noAutofit/>
          </a:bodyPr>
          <a:lstStyle>
            <a:lvl1pPr marL="457200" lvl="0" indent="-323850" rtl="0">
              <a:spcBef>
                <a:spcPts val="0"/>
              </a:spcBef>
              <a:spcAft>
                <a:spcPts val="0"/>
              </a:spcAft>
              <a:buClr>
                <a:schemeClr val="lt1"/>
              </a:buClr>
              <a:buSzPts val="1500"/>
              <a:buChar char="●"/>
              <a:defRPr sz="1500">
                <a:solidFill>
                  <a:schemeClr val="lt1"/>
                </a:solidFill>
              </a:defRPr>
            </a:lvl1pPr>
            <a:lvl2pPr marL="914400" lvl="1" indent="-323850" rtl="0">
              <a:spcBef>
                <a:spcPts val="800"/>
              </a:spcBef>
              <a:spcAft>
                <a:spcPts val="0"/>
              </a:spcAft>
              <a:buClr>
                <a:schemeClr val="lt1"/>
              </a:buClr>
              <a:buSzPts val="1500"/>
              <a:buChar char="○"/>
              <a:defRPr sz="1500">
                <a:solidFill>
                  <a:schemeClr val="lt1"/>
                </a:solidFill>
              </a:defRPr>
            </a:lvl2pPr>
            <a:lvl3pPr marL="1371600" lvl="2" indent="-323850" rtl="0">
              <a:spcBef>
                <a:spcPts val="800"/>
              </a:spcBef>
              <a:spcAft>
                <a:spcPts val="0"/>
              </a:spcAft>
              <a:buClr>
                <a:schemeClr val="lt1"/>
              </a:buClr>
              <a:buSzPts val="1500"/>
              <a:buChar char="■"/>
              <a:defRPr sz="1500">
                <a:solidFill>
                  <a:schemeClr val="lt1"/>
                </a:solidFill>
              </a:defRPr>
            </a:lvl3pPr>
            <a:lvl4pPr marL="1828800" lvl="3" indent="-323850" rtl="0">
              <a:spcBef>
                <a:spcPts val="800"/>
              </a:spcBef>
              <a:spcAft>
                <a:spcPts val="0"/>
              </a:spcAft>
              <a:buClr>
                <a:schemeClr val="lt1"/>
              </a:buClr>
              <a:buSzPts val="1500"/>
              <a:buChar char="●"/>
              <a:defRPr sz="1500">
                <a:solidFill>
                  <a:schemeClr val="lt1"/>
                </a:solidFill>
              </a:defRPr>
            </a:lvl4pPr>
            <a:lvl5pPr marL="2286000" lvl="4" indent="-323850" rtl="0">
              <a:spcBef>
                <a:spcPts val="800"/>
              </a:spcBef>
              <a:spcAft>
                <a:spcPts val="0"/>
              </a:spcAft>
              <a:buClr>
                <a:schemeClr val="lt1"/>
              </a:buClr>
              <a:buSzPts val="1500"/>
              <a:buChar char="○"/>
              <a:defRPr sz="1500">
                <a:solidFill>
                  <a:schemeClr val="lt1"/>
                </a:solidFill>
              </a:defRPr>
            </a:lvl5pPr>
            <a:lvl6pPr marL="2743200" lvl="5" indent="-323850" rtl="0">
              <a:spcBef>
                <a:spcPts val="800"/>
              </a:spcBef>
              <a:spcAft>
                <a:spcPts val="0"/>
              </a:spcAft>
              <a:buClr>
                <a:schemeClr val="lt1"/>
              </a:buClr>
              <a:buSzPts val="1500"/>
              <a:buChar char="■"/>
              <a:defRPr sz="1500">
                <a:solidFill>
                  <a:schemeClr val="lt1"/>
                </a:solidFill>
              </a:defRPr>
            </a:lvl6pPr>
            <a:lvl7pPr marL="3200400" lvl="6" indent="-323850" rtl="0">
              <a:spcBef>
                <a:spcPts val="800"/>
              </a:spcBef>
              <a:spcAft>
                <a:spcPts val="0"/>
              </a:spcAft>
              <a:buClr>
                <a:schemeClr val="lt1"/>
              </a:buClr>
              <a:buSzPts val="1500"/>
              <a:buChar char="●"/>
              <a:defRPr sz="1500">
                <a:solidFill>
                  <a:schemeClr val="lt1"/>
                </a:solidFill>
              </a:defRPr>
            </a:lvl7pPr>
            <a:lvl8pPr marL="3657600" lvl="7" indent="-323850" rtl="0">
              <a:spcBef>
                <a:spcPts val="800"/>
              </a:spcBef>
              <a:spcAft>
                <a:spcPts val="0"/>
              </a:spcAft>
              <a:buClr>
                <a:schemeClr val="lt1"/>
              </a:buClr>
              <a:buSzPts val="1500"/>
              <a:buChar char="○"/>
              <a:defRPr sz="1500">
                <a:solidFill>
                  <a:schemeClr val="lt1"/>
                </a:solidFill>
              </a:defRPr>
            </a:lvl8pPr>
            <a:lvl9pPr marL="4114800" lvl="8" indent="-323850" rtl="0">
              <a:spcBef>
                <a:spcPts val="800"/>
              </a:spcBef>
              <a:spcAft>
                <a:spcPts val="800"/>
              </a:spcAft>
              <a:buClr>
                <a:schemeClr val="lt1"/>
              </a:buClr>
              <a:buSzPts val="1500"/>
              <a:buChar char="■"/>
              <a:defRPr sz="1500">
                <a:solidFill>
                  <a:schemeClr val="lt1"/>
                </a:solidFill>
              </a:defRPr>
            </a:lvl9pPr>
          </a:lstStyle>
          <a:p>
            <a:endParaRPr/>
          </a:p>
        </p:txBody>
      </p:sp>
      <p:cxnSp>
        <p:nvCxnSpPr>
          <p:cNvPr id="25" name="Google Shape;25;p5"/>
          <p:cNvCxnSpPr/>
          <p:nvPr/>
        </p:nvCxnSpPr>
        <p:spPr>
          <a:xfrm>
            <a:off x="0" y="3307557"/>
            <a:ext cx="4572000" cy="0"/>
          </a:xfrm>
          <a:prstGeom prst="straightConnector1">
            <a:avLst/>
          </a:prstGeom>
          <a:noFill/>
          <a:ln w="38100" cap="flat" cmpd="sng">
            <a:solidFill>
              <a:schemeClr val="dk2"/>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855300" y="836000"/>
            <a:ext cx="74334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8" name="Google Shape;28;p6"/>
          <p:cNvSpPr txBox="1">
            <a:spLocks noGrp="1"/>
          </p:cNvSpPr>
          <p:nvPr>
            <p:ph type="body" idx="1"/>
          </p:nvPr>
        </p:nvSpPr>
        <p:spPr>
          <a:xfrm>
            <a:off x="855275" y="1589575"/>
            <a:ext cx="3473100" cy="3418200"/>
          </a:xfrm>
          <a:prstGeom prst="rect">
            <a:avLst/>
          </a:prstGeom>
        </p:spPr>
        <p:txBody>
          <a:bodyPr spcFirstLastPara="1" wrap="square" lIns="0" tIns="0" rIns="0" bIns="0" anchor="t" anchorCtr="0">
            <a:noAutofit/>
          </a:bodyPr>
          <a:lstStyle>
            <a:lvl1pPr marL="457200" lvl="0" indent="-304800" rtl="0">
              <a:spcBef>
                <a:spcPts val="0"/>
              </a:spcBef>
              <a:spcAft>
                <a:spcPts val="0"/>
              </a:spcAft>
              <a:buSzPts val="1200"/>
              <a:buChar char="●"/>
              <a:defRPr sz="1200"/>
            </a:lvl1pPr>
            <a:lvl2pPr marL="914400" lvl="1" indent="-304800" rtl="0">
              <a:spcBef>
                <a:spcPts val="800"/>
              </a:spcBef>
              <a:spcAft>
                <a:spcPts val="0"/>
              </a:spcAft>
              <a:buSzPts val="1200"/>
              <a:buChar char="○"/>
              <a:defRPr sz="1200"/>
            </a:lvl2pPr>
            <a:lvl3pPr marL="1371600" lvl="2" indent="-304800" rtl="0">
              <a:spcBef>
                <a:spcPts val="800"/>
              </a:spcBef>
              <a:spcAft>
                <a:spcPts val="0"/>
              </a:spcAft>
              <a:buSzPts val="1200"/>
              <a:buChar char="■"/>
              <a:defRPr sz="1200"/>
            </a:lvl3pPr>
            <a:lvl4pPr marL="1828800" lvl="3" indent="-304800" rtl="0">
              <a:spcBef>
                <a:spcPts val="800"/>
              </a:spcBef>
              <a:spcAft>
                <a:spcPts val="0"/>
              </a:spcAft>
              <a:buSzPts val="1200"/>
              <a:buChar char="●"/>
              <a:defRPr sz="1200"/>
            </a:lvl4pPr>
            <a:lvl5pPr marL="2286000" lvl="4" indent="-304800" rtl="0">
              <a:spcBef>
                <a:spcPts val="800"/>
              </a:spcBef>
              <a:spcAft>
                <a:spcPts val="0"/>
              </a:spcAft>
              <a:buSzPts val="1200"/>
              <a:buChar char="○"/>
              <a:defRPr sz="1200"/>
            </a:lvl5pPr>
            <a:lvl6pPr marL="2743200" lvl="5" indent="-304800" rtl="0">
              <a:spcBef>
                <a:spcPts val="800"/>
              </a:spcBef>
              <a:spcAft>
                <a:spcPts val="0"/>
              </a:spcAft>
              <a:buSzPts val="1200"/>
              <a:buChar char="■"/>
              <a:defRPr sz="1200"/>
            </a:lvl6pPr>
            <a:lvl7pPr marL="3200400" lvl="6" indent="-304800" rtl="0">
              <a:spcBef>
                <a:spcPts val="800"/>
              </a:spcBef>
              <a:spcAft>
                <a:spcPts val="0"/>
              </a:spcAft>
              <a:buSzPts val="1200"/>
              <a:buChar char="●"/>
              <a:defRPr sz="1200"/>
            </a:lvl7pPr>
            <a:lvl8pPr marL="3657600" lvl="7" indent="-304800" rtl="0">
              <a:spcBef>
                <a:spcPts val="800"/>
              </a:spcBef>
              <a:spcAft>
                <a:spcPts val="0"/>
              </a:spcAft>
              <a:buSzPts val="1200"/>
              <a:buChar char="○"/>
              <a:defRPr sz="1200"/>
            </a:lvl8pPr>
            <a:lvl9pPr marL="4114800" lvl="8" indent="-304800" rtl="0">
              <a:spcBef>
                <a:spcPts val="800"/>
              </a:spcBef>
              <a:spcAft>
                <a:spcPts val="800"/>
              </a:spcAft>
              <a:buSzPts val="1200"/>
              <a:buChar char="■"/>
              <a:defRPr sz="1200"/>
            </a:lvl9pPr>
          </a:lstStyle>
          <a:p>
            <a:endParaRPr/>
          </a:p>
        </p:txBody>
      </p:sp>
      <p:sp>
        <p:nvSpPr>
          <p:cNvPr id="29" name="Google Shape;29;p6"/>
          <p:cNvSpPr txBox="1">
            <a:spLocks noGrp="1"/>
          </p:cNvSpPr>
          <p:nvPr>
            <p:ph type="body" idx="2"/>
          </p:nvPr>
        </p:nvSpPr>
        <p:spPr>
          <a:xfrm>
            <a:off x="4815597" y="1589575"/>
            <a:ext cx="3473100" cy="3418200"/>
          </a:xfrm>
          <a:prstGeom prst="rect">
            <a:avLst/>
          </a:prstGeom>
        </p:spPr>
        <p:txBody>
          <a:bodyPr spcFirstLastPara="1" wrap="square" lIns="0" tIns="0" rIns="0" bIns="0" anchor="t" anchorCtr="0">
            <a:noAutofit/>
          </a:bodyPr>
          <a:lstStyle>
            <a:lvl1pPr marL="457200" lvl="0" indent="-304800" rtl="0">
              <a:spcBef>
                <a:spcPts val="0"/>
              </a:spcBef>
              <a:spcAft>
                <a:spcPts val="0"/>
              </a:spcAft>
              <a:buSzPts val="1200"/>
              <a:buChar char="●"/>
              <a:defRPr sz="1200"/>
            </a:lvl1pPr>
            <a:lvl2pPr marL="914400" lvl="1" indent="-304800" rtl="0">
              <a:spcBef>
                <a:spcPts val="800"/>
              </a:spcBef>
              <a:spcAft>
                <a:spcPts val="0"/>
              </a:spcAft>
              <a:buSzPts val="1200"/>
              <a:buChar char="○"/>
              <a:defRPr sz="1200"/>
            </a:lvl2pPr>
            <a:lvl3pPr marL="1371600" lvl="2" indent="-304800" rtl="0">
              <a:spcBef>
                <a:spcPts val="800"/>
              </a:spcBef>
              <a:spcAft>
                <a:spcPts val="0"/>
              </a:spcAft>
              <a:buSzPts val="1200"/>
              <a:buChar char="■"/>
              <a:defRPr sz="1200"/>
            </a:lvl3pPr>
            <a:lvl4pPr marL="1828800" lvl="3" indent="-304800" rtl="0">
              <a:spcBef>
                <a:spcPts val="800"/>
              </a:spcBef>
              <a:spcAft>
                <a:spcPts val="0"/>
              </a:spcAft>
              <a:buSzPts val="1200"/>
              <a:buChar char="●"/>
              <a:defRPr sz="1200"/>
            </a:lvl4pPr>
            <a:lvl5pPr marL="2286000" lvl="4" indent="-304800" rtl="0">
              <a:spcBef>
                <a:spcPts val="800"/>
              </a:spcBef>
              <a:spcAft>
                <a:spcPts val="0"/>
              </a:spcAft>
              <a:buSzPts val="1200"/>
              <a:buChar char="○"/>
              <a:defRPr sz="1200"/>
            </a:lvl5pPr>
            <a:lvl6pPr marL="2743200" lvl="5" indent="-304800" rtl="0">
              <a:spcBef>
                <a:spcPts val="800"/>
              </a:spcBef>
              <a:spcAft>
                <a:spcPts val="0"/>
              </a:spcAft>
              <a:buSzPts val="1200"/>
              <a:buChar char="■"/>
              <a:defRPr sz="1200"/>
            </a:lvl6pPr>
            <a:lvl7pPr marL="3200400" lvl="6" indent="-304800" rtl="0">
              <a:spcBef>
                <a:spcPts val="800"/>
              </a:spcBef>
              <a:spcAft>
                <a:spcPts val="0"/>
              </a:spcAft>
              <a:buSzPts val="1200"/>
              <a:buChar char="●"/>
              <a:defRPr sz="1200"/>
            </a:lvl7pPr>
            <a:lvl8pPr marL="3657600" lvl="7" indent="-304800" rtl="0">
              <a:spcBef>
                <a:spcPts val="800"/>
              </a:spcBef>
              <a:spcAft>
                <a:spcPts val="0"/>
              </a:spcAft>
              <a:buSzPts val="1200"/>
              <a:buChar char="○"/>
              <a:defRPr sz="1200"/>
            </a:lvl8pPr>
            <a:lvl9pPr marL="4114800" lvl="8" indent="-304800" rtl="0">
              <a:spcBef>
                <a:spcPts val="800"/>
              </a:spcBef>
              <a:spcAft>
                <a:spcPts val="800"/>
              </a:spcAft>
              <a:buSzPts val="1200"/>
              <a:buChar char="■"/>
              <a:defRPr sz="1200"/>
            </a:lvl9pPr>
          </a:lstStyle>
          <a:p>
            <a:endParaRPr/>
          </a:p>
        </p:txBody>
      </p:sp>
      <p:sp>
        <p:nvSpPr>
          <p:cNvPr id="30" name="Google Shape;30;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cxnSp>
        <p:nvCxnSpPr>
          <p:cNvPr id="31" name="Google Shape;31;p6"/>
          <p:cNvCxnSpPr/>
          <p:nvPr/>
        </p:nvCxnSpPr>
        <p:spPr>
          <a:xfrm rot="10800000" flipH="1">
            <a:off x="8622506" y="-9295"/>
            <a:ext cx="9900" cy="5162100"/>
          </a:xfrm>
          <a:prstGeom prst="straightConnector1">
            <a:avLst/>
          </a:prstGeom>
          <a:noFill/>
          <a:ln w="28575" cap="flat" cmpd="sng">
            <a:solidFill>
              <a:schemeClr val="dk2"/>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bg>
      <p:bgPr>
        <a:solidFill>
          <a:schemeClr val="dk1"/>
        </a:solidFill>
        <a:effectLst/>
      </p:bgPr>
    </p:bg>
    <p:spTree>
      <p:nvGrpSpPr>
        <p:cNvPr id="1" name="Shape 32"/>
        <p:cNvGrpSpPr/>
        <p:nvPr/>
      </p:nvGrpSpPr>
      <p:grpSpPr>
        <a:xfrm>
          <a:off x="0" y="0"/>
          <a:ext cx="0" cy="0"/>
          <a:chOff x="0" y="0"/>
          <a:chExt cx="0" cy="0"/>
        </a:xfrm>
      </p:grpSpPr>
      <p:sp>
        <p:nvSpPr>
          <p:cNvPr id="33" name="Google Shape;33;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34" name="Google Shape;34;p7"/>
          <p:cNvGrpSpPr/>
          <p:nvPr/>
        </p:nvGrpSpPr>
        <p:grpSpPr>
          <a:xfrm>
            <a:off x="1522038" y="2509579"/>
            <a:ext cx="336407" cy="337323"/>
            <a:chOff x="1958701" y="0"/>
            <a:chExt cx="897086" cy="899527"/>
          </a:xfrm>
        </p:grpSpPr>
        <p:sp>
          <p:nvSpPr>
            <p:cNvPr id="35" name="Google Shape;35;p7"/>
            <p:cNvSpPr/>
            <p:nvPr/>
          </p:nvSpPr>
          <p:spPr>
            <a:xfrm>
              <a:off x="1958701" y="0"/>
              <a:ext cx="897086" cy="899527"/>
            </a:xfrm>
            <a:custGeom>
              <a:avLst/>
              <a:gdLst/>
              <a:ahLst/>
              <a:cxnLst/>
              <a:rect l="l" t="t" r="r" b="b"/>
              <a:pathLst>
                <a:path w="897086" h="899527" extrusionOk="0">
                  <a:moveTo>
                    <a:pt x="897086" y="291762"/>
                  </a:moveTo>
                  <a:cubicBezTo>
                    <a:pt x="897086" y="301343"/>
                    <a:pt x="893358" y="310366"/>
                    <a:pt x="886567" y="317137"/>
                  </a:cubicBezTo>
                  <a:lnTo>
                    <a:pt x="850543" y="353173"/>
                  </a:lnTo>
                  <a:cubicBezTo>
                    <a:pt x="843752" y="359962"/>
                    <a:pt x="834746" y="363690"/>
                    <a:pt x="825145" y="363690"/>
                  </a:cubicBezTo>
                  <a:cubicBezTo>
                    <a:pt x="815563" y="363690"/>
                    <a:pt x="806539" y="359962"/>
                    <a:pt x="799748" y="353173"/>
                  </a:cubicBezTo>
                  <a:lnTo>
                    <a:pt x="757797" y="311230"/>
                  </a:lnTo>
                  <a:lnTo>
                    <a:pt x="603991" y="465008"/>
                  </a:lnTo>
                  <a:cubicBezTo>
                    <a:pt x="609628" y="485845"/>
                    <a:pt x="612528" y="507365"/>
                    <a:pt x="612528" y="529030"/>
                  </a:cubicBezTo>
                  <a:cubicBezTo>
                    <a:pt x="612528" y="594348"/>
                    <a:pt x="587095" y="655741"/>
                    <a:pt x="540894" y="701916"/>
                  </a:cubicBezTo>
                  <a:lnTo>
                    <a:pt x="482300" y="760517"/>
                  </a:lnTo>
                  <a:cubicBezTo>
                    <a:pt x="477472" y="765343"/>
                    <a:pt x="471042" y="768008"/>
                    <a:pt x="464215" y="768008"/>
                  </a:cubicBezTo>
                  <a:cubicBezTo>
                    <a:pt x="457371" y="768008"/>
                    <a:pt x="450940" y="765343"/>
                    <a:pt x="446113" y="760517"/>
                  </a:cubicBezTo>
                  <a:lnTo>
                    <a:pt x="335806" y="650212"/>
                  </a:lnTo>
                  <a:lnTo>
                    <a:pt x="14503" y="897655"/>
                  </a:lnTo>
                  <a:cubicBezTo>
                    <a:pt x="12864" y="898897"/>
                    <a:pt x="10937" y="899527"/>
                    <a:pt x="9009" y="899527"/>
                  </a:cubicBezTo>
                  <a:cubicBezTo>
                    <a:pt x="6686" y="899527"/>
                    <a:pt x="4380" y="898627"/>
                    <a:pt x="2633" y="896880"/>
                  </a:cubicBezTo>
                  <a:cubicBezTo>
                    <a:pt x="-555" y="893675"/>
                    <a:pt x="-897" y="888614"/>
                    <a:pt x="1876" y="885012"/>
                  </a:cubicBezTo>
                  <a:lnTo>
                    <a:pt x="249347" y="563769"/>
                  </a:lnTo>
                  <a:lnTo>
                    <a:pt x="136446" y="450907"/>
                  </a:lnTo>
                  <a:cubicBezTo>
                    <a:pt x="126467" y="440930"/>
                    <a:pt x="126467" y="424704"/>
                    <a:pt x="136446" y="414727"/>
                  </a:cubicBezTo>
                  <a:lnTo>
                    <a:pt x="195058" y="356126"/>
                  </a:lnTo>
                  <a:cubicBezTo>
                    <a:pt x="257128" y="294086"/>
                    <a:pt x="347460" y="270188"/>
                    <a:pt x="431991" y="293059"/>
                  </a:cubicBezTo>
                  <a:lnTo>
                    <a:pt x="585816" y="139263"/>
                  </a:lnTo>
                  <a:lnTo>
                    <a:pt x="543866" y="97320"/>
                  </a:lnTo>
                  <a:cubicBezTo>
                    <a:pt x="529852" y="83327"/>
                    <a:pt x="529852" y="60546"/>
                    <a:pt x="543866" y="46553"/>
                  </a:cubicBezTo>
                  <a:lnTo>
                    <a:pt x="579890" y="10517"/>
                  </a:lnTo>
                  <a:cubicBezTo>
                    <a:pt x="586681" y="3746"/>
                    <a:pt x="595687" y="0"/>
                    <a:pt x="605288" y="0"/>
                  </a:cubicBezTo>
                  <a:cubicBezTo>
                    <a:pt x="614888" y="0"/>
                    <a:pt x="623894" y="3746"/>
                    <a:pt x="630685" y="10517"/>
                  </a:cubicBezTo>
                  <a:lnTo>
                    <a:pt x="886567" y="266370"/>
                  </a:lnTo>
                  <a:cubicBezTo>
                    <a:pt x="893358" y="273141"/>
                    <a:pt x="897086" y="282164"/>
                    <a:pt x="897086" y="291762"/>
                  </a:cubicBezTo>
                  <a:close/>
                </a:path>
              </a:pathLst>
            </a:custGeom>
            <a:solidFill>
              <a:srgbClr val="DA8F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36" name="Google Shape;36;p7"/>
            <p:cNvSpPr/>
            <p:nvPr/>
          </p:nvSpPr>
          <p:spPr>
            <a:xfrm>
              <a:off x="1958701" y="0"/>
              <a:ext cx="897086" cy="899527"/>
            </a:xfrm>
            <a:custGeom>
              <a:avLst/>
              <a:gdLst/>
              <a:ahLst/>
              <a:cxnLst/>
              <a:rect l="l" t="t" r="r" b="b"/>
              <a:pathLst>
                <a:path w="897086" h="899527" extrusionOk="0">
                  <a:moveTo>
                    <a:pt x="886567" y="266370"/>
                  </a:moveTo>
                  <a:lnTo>
                    <a:pt x="630685" y="10517"/>
                  </a:lnTo>
                  <a:cubicBezTo>
                    <a:pt x="623894" y="3746"/>
                    <a:pt x="614888" y="0"/>
                    <a:pt x="605288" y="0"/>
                  </a:cubicBezTo>
                  <a:cubicBezTo>
                    <a:pt x="595687" y="0"/>
                    <a:pt x="586681" y="3746"/>
                    <a:pt x="579890" y="10517"/>
                  </a:cubicBezTo>
                  <a:lnTo>
                    <a:pt x="543866" y="46553"/>
                  </a:lnTo>
                  <a:cubicBezTo>
                    <a:pt x="529852" y="60546"/>
                    <a:pt x="529852" y="83327"/>
                    <a:pt x="543866" y="97320"/>
                  </a:cubicBezTo>
                  <a:lnTo>
                    <a:pt x="585816" y="139263"/>
                  </a:lnTo>
                  <a:lnTo>
                    <a:pt x="431991" y="293059"/>
                  </a:lnTo>
                  <a:cubicBezTo>
                    <a:pt x="347460" y="270188"/>
                    <a:pt x="257128" y="294086"/>
                    <a:pt x="195058" y="356126"/>
                  </a:cubicBezTo>
                  <a:lnTo>
                    <a:pt x="136446" y="414727"/>
                  </a:lnTo>
                  <a:cubicBezTo>
                    <a:pt x="126467" y="424704"/>
                    <a:pt x="126467" y="440930"/>
                    <a:pt x="136446" y="450907"/>
                  </a:cubicBezTo>
                  <a:lnTo>
                    <a:pt x="249347" y="563769"/>
                  </a:lnTo>
                  <a:lnTo>
                    <a:pt x="1876" y="885012"/>
                  </a:lnTo>
                  <a:cubicBezTo>
                    <a:pt x="-897" y="888614"/>
                    <a:pt x="-555" y="893675"/>
                    <a:pt x="2633" y="896880"/>
                  </a:cubicBezTo>
                  <a:cubicBezTo>
                    <a:pt x="4380" y="898627"/>
                    <a:pt x="6686" y="899527"/>
                    <a:pt x="9009" y="899527"/>
                  </a:cubicBezTo>
                  <a:cubicBezTo>
                    <a:pt x="10937" y="899527"/>
                    <a:pt x="12864" y="898897"/>
                    <a:pt x="14503" y="897655"/>
                  </a:cubicBezTo>
                  <a:lnTo>
                    <a:pt x="335806" y="650212"/>
                  </a:lnTo>
                  <a:lnTo>
                    <a:pt x="446113" y="760517"/>
                  </a:lnTo>
                  <a:cubicBezTo>
                    <a:pt x="450940" y="765343"/>
                    <a:pt x="457371" y="768008"/>
                    <a:pt x="464215" y="768008"/>
                  </a:cubicBezTo>
                  <a:cubicBezTo>
                    <a:pt x="471042" y="768008"/>
                    <a:pt x="477472" y="765343"/>
                    <a:pt x="482300" y="760517"/>
                  </a:cubicBezTo>
                  <a:lnTo>
                    <a:pt x="540894" y="701916"/>
                  </a:lnTo>
                  <a:cubicBezTo>
                    <a:pt x="587095" y="655741"/>
                    <a:pt x="612528" y="594348"/>
                    <a:pt x="612528" y="529030"/>
                  </a:cubicBezTo>
                  <a:cubicBezTo>
                    <a:pt x="612528" y="507365"/>
                    <a:pt x="609628" y="485845"/>
                    <a:pt x="603991" y="465008"/>
                  </a:cubicBezTo>
                  <a:lnTo>
                    <a:pt x="757797" y="311230"/>
                  </a:lnTo>
                  <a:lnTo>
                    <a:pt x="799748" y="353173"/>
                  </a:lnTo>
                  <a:cubicBezTo>
                    <a:pt x="806539" y="359962"/>
                    <a:pt x="815563" y="363690"/>
                    <a:pt x="825145" y="363690"/>
                  </a:cubicBezTo>
                  <a:cubicBezTo>
                    <a:pt x="834746" y="363690"/>
                    <a:pt x="843752" y="359962"/>
                    <a:pt x="850543" y="353173"/>
                  </a:cubicBezTo>
                  <a:lnTo>
                    <a:pt x="886567" y="317137"/>
                  </a:lnTo>
                  <a:cubicBezTo>
                    <a:pt x="893358" y="310366"/>
                    <a:pt x="897086" y="301343"/>
                    <a:pt x="897086" y="291762"/>
                  </a:cubicBezTo>
                  <a:cubicBezTo>
                    <a:pt x="897086" y="282164"/>
                    <a:pt x="893358" y="273141"/>
                    <a:pt x="886567" y="266370"/>
                  </a:cubicBezTo>
                  <a:close/>
                  <a:moveTo>
                    <a:pt x="58471" y="841052"/>
                  </a:moveTo>
                  <a:lnTo>
                    <a:pt x="262190" y="576610"/>
                  </a:lnTo>
                  <a:lnTo>
                    <a:pt x="322963" y="637390"/>
                  </a:lnTo>
                  <a:lnTo>
                    <a:pt x="58471" y="841052"/>
                  </a:lnTo>
                  <a:close/>
                  <a:moveTo>
                    <a:pt x="469565" y="747784"/>
                  </a:moveTo>
                  <a:cubicBezTo>
                    <a:pt x="468124" y="749207"/>
                    <a:pt x="466233" y="749999"/>
                    <a:pt x="464215" y="749999"/>
                  </a:cubicBezTo>
                  <a:cubicBezTo>
                    <a:pt x="462180" y="749999"/>
                    <a:pt x="460289" y="749207"/>
                    <a:pt x="458848" y="747784"/>
                  </a:cubicBezTo>
                  <a:lnTo>
                    <a:pt x="149181" y="438175"/>
                  </a:lnTo>
                  <a:cubicBezTo>
                    <a:pt x="146227" y="435222"/>
                    <a:pt x="146227" y="430413"/>
                    <a:pt x="149181" y="427460"/>
                  </a:cubicBezTo>
                  <a:lnTo>
                    <a:pt x="194175" y="382491"/>
                  </a:lnTo>
                  <a:lnTo>
                    <a:pt x="514542" y="702798"/>
                  </a:lnTo>
                  <a:lnTo>
                    <a:pt x="469565" y="747784"/>
                  </a:lnTo>
                  <a:close/>
                  <a:moveTo>
                    <a:pt x="587545" y="455968"/>
                  </a:moveTo>
                  <a:cubicBezTo>
                    <a:pt x="587455" y="456076"/>
                    <a:pt x="587401" y="456184"/>
                    <a:pt x="587311" y="456274"/>
                  </a:cubicBezTo>
                  <a:cubicBezTo>
                    <a:pt x="587077" y="456508"/>
                    <a:pt x="586879" y="456760"/>
                    <a:pt x="586681" y="457030"/>
                  </a:cubicBezTo>
                  <a:cubicBezTo>
                    <a:pt x="586519" y="457264"/>
                    <a:pt x="586357" y="457481"/>
                    <a:pt x="586213" y="457715"/>
                  </a:cubicBezTo>
                  <a:cubicBezTo>
                    <a:pt x="586068" y="457967"/>
                    <a:pt x="585942" y="458237"/>
                    <a:pt x="585816" y="458489"/>
                  </a:cubicBezTo>
                  <a:cubicBezTo>
                    <a:pt x="585690" y="458759"/>
                    <a:pt x="585564" y="459029"/>
                    <a:pt x="585474" y="459299"/>
                  </a:cubicBezTo>
                  <a:cubicBezTo>
                    <a:pt x="585366" y="459570"/>
                    <a:pt x="585294" y="459840"/>
                    <a:pt x="585222" y="460128"/>
                  </a:cubicBezTo>
                  <a:cubicBezTo>
                    <a:pt x="585150" y="460398"/>
                    <a:pt x="585096" y="460686"/>
                    <a:pt x="585042" y="460956"/>
                  </a:cubicBezTo>
                  <a:cubicBezTo>
                    <a:pt x="585006" y="461262"/>
                    <a:pt x="584970" y="461551"/>
                    <a:pt x="584952" y="461839"/>
                  </a:cubicBezTo>
                  <a:cubicBezTo>
                    <a:pt x="584952" y="462127"/>
                    <a:pt x="584934" y="462415"/>
                    <a:pt x="584952" y="462703"/>
                  </a:cubicBezTo>
                  <a:cubicBezTo>
                    <a:pt x="584952" y="462991"/>
                    <a:pt x="584988" y="463279"/>
                    <a:pt x="585024" y="463550"/>
                  </a:cubicBezTo>
                  <a:cubicBezTo>
                    <a:pt x="585078" y="463874"/>
                    <a:pt x="585132" y="464180"/>
                    <a:pt x="585204" y="464486"/>
                  </a:cubicBezTo>
                  <a:cubicBezTo>
                    <a:pt x="585240" y="464612"/>
                    <a:pt x="585240" y="464756"/>
                    <a:pt x="585276" y="464882"/>
                  </a:cubicBezTo>
                  <a:cubicBezTo>
                    <a:pt x="591400" y="485683"/>
                    <a:pt x="594516" y="507275"/>
                    <a:pt x="594516" y="529030"/>
                  </a:cubicBezTo>
                  <a:cubicBezTo>
                    <a:pt x="594516" y="589540"/>
                    <a:pt x="570956" y="646412"/>
                    <a:pt x="528159" y="689183"/>
                  </a:cubicBezTo>
                  <a:lnTo>
                    <a:pt x="527276" y="690066"/>
                  </a:lnTo>
                  <a:lnTo>
                    <a:pt x="206910" y="369759"/>
                  </a:lnTo>
                  <a:lnTo>
                    <a:pt x="207793" y="368877"/>
                  </a:lnTo>
                  <a:cubicBezTo>
                    <a:pt x="266459" y="310204"/>
                    <a:pt x="352431" y="288323"/>
                    <a:pt x="432118" y="311770"/>
                  </a:cubicBezTo>
                  <a:cubicBezTo>
                    <a:pt x="432244" y="311806"/>
                    <a:pt x="432370" y="311806"/>
                    <a:pt x="432514" y="311842"/>
                  </a:cubicBezTo>
                  <a:cubicBezTo>
                    <a:pt x="432820" y="311914"/>
                    <a:pt x="433126" y="311968"/>
                    <a:pt x="433450" y="312023"/>
                  </a:cubicBezTo>
                  <a:cubicBezTo>
                    <a:pt x="433739" y="312059"/>
                    <a:pt x="434009" y="312077"/>
                    <a:pt x="434279" y="312095"/>
                  </a:cubicBezTo>
                  <a:cubicBezTo>
                    <a:pt x="434585" y="312113"/>
                    <a:pt x="434873" y="312095"/>
                    <a:pt x="435180" y="312077"/>
                  </a:cubicBezTo>
                  <a:cubicBezTo>
                    <a:pt x="435468" y="312059"/>
                    <a:pt x="435738" y="312041"/>
                    <a:pt x="436026" y="312005"/>
                  </a:cubicBezTo>
                  <a:cubicBezTo>
                    <a:pt x="436314" y="311950"/>
                    <a:pt x="436603" y="311896"/>
                    <a:pt x="436891" y="311806"/>
                  </a:cubicBezTo>
                  <a:cubicBezTo>
                    <a:pt x="437161" y="311752"/>
                    <a:pt x="437431" y="311680"/>
                    <a:pt x="437683" y="311572"/>
                  </a:cubicBezTo>
                  <a:cubicBezTo>
                    <a:pt x="437972" y="311482"/>
                    <a:pt x="438242" y="311356"/>
                    <a:pt x="438530" y="311230"/>
                  </a:cubicBezTo>
                  <a:cubicBezTo>
                    <a:pt x="438782" y="311104"/>
                    <a:pt x="439016" y="310978"/>
                    <a:pt x="439268" y="310834"/>
                  </a:cubicBezTo>
                  <a:cubicBezTo>
                    <a:pt x="439521" y="310690"/>
                    <a:pt x="439755" y="310528"/>
                    <a:pt x="439989" y="310348"/>
                  </a:cubicBezTo>
                  <a:cubicBezTo>
                    <a:pt x="440241" y="310168"/>
                    <a:pt x="440475" y="309970"/>
                    <a:pt x="440709" y="309753"/>
                  </a:cubicBezTo>
                  <a:cubicBezTo>
                    <a:pt x="440817" y="309663"/>
                    <a:pt x="440926" y="309591"/>
                    <a:pt x="441034" y="309501"/>
                  </a:cubicBezTo>
                  <a:lnTo>
                    <a:pt x="598533" y="152013"/>
                  </a:lnTo>
                  <a:lnTo>
                    <a:pt x="705742" y="259184"/>
                  </a:lnTo>
                  <a:lnTo>
                    <a:pt x="745063" y="298498"/>
                  </a:lnTo>
                  <a:lnTo>
                    <a:pt x="587545" y="455968"/>
                  </a:lnTo>
                  <a:close/>
                  <a:moveTo>
                    <a:pt x="873832" y="304405"/>
                  </a:moveTo>
                  <a:lnTo>
                    <a:pt x="837808" y="340441"/>
                  </a:lnTo>
                  <a:cubicBezTo>
                    <a:pt x="834422" y="343826"/>
                    <a:pt x="829919" y="345681"/>
                    <a:pt x="825145" y="345681"/>
                  </a:cubicBezTo>
                  <a:cubicBezTo>
                    <a:pt x="820372" y="345681"/>
                    <a:pt x="815869" y="343826"/>
                    <a:pt x="812483" y="340441"/>
                  </a:cubicBezTo>
                  <a:lnTo>
                    <a:pt x="764192" y="292159"/>
                  </a:lnTo>
                  <a:cubicBezTo>
                    <a:pt x="764192" y="292141"/>
                    <a:pt x="764174" y="292123"/>
                    <a:pt x="764174" y="292123"/>
                  </a:cubicBezTo>
                  <a:lnTo>
                    <a:pt x="718657" y="246632"/>
                  </a:lnTo>
                  <a:lnTo>
                    <a:pt x="556600" y="84588"/>
                  </a:lnTo>
                  <a:cubicBezTo>
                    <a:pt x="549612" y="77618"/>
                    <a:pt x="549612" y="66255"/>
                    <a:pt x="556600" y="59285"/>
                  </a:cubicBezTo>
                  <a:lnTo>
                    <a:pt x="592625" y="23250"/>
                  </a:lnTo>
                  <a:cubicBezTo>
                    <a:pt x="596011" y="19882"/>
                    <a:pt x="600514" y="18009"/>
                    <a:pt x="605288" y="18009"/>
                  </a:cubicBezTo>
                  <a:cubicBezTo>
                    <a:pt x="610061" y="18009"/>
                    <a:pt x="614564" y="19882"/>
                    <a:pt x="617950" y="23250"/>
                  </a:cubicBezTo>
                  <a:lnTo>
                    <a:pt x="873832" y="279102"/>
                  </a:lnTo>
                  <a:cubicBezTo>
                    <a:pt x="877219" y="282488"/>
                    <a:pt x="879074" y="286972"/>
                    <a:pt x="879074" y="291762"/>
                  </a:cubicBezTo>
                  <a:cubicBezTo>
                    <a:pt x="879074" y="296535"/>
                    <a:pt x="877219" y="301037"/>
                    <a:pt x="873832" y="304405"/>
                  </a:cubicBezTo>
                  <a:close/>
                </a:path>
              </a:pathLst>
            </a:custGeom>
            <a:solidFill>
              <a:schemeClr val="dk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pSp>
      <p:cxnSp>
        <p:nvCxnSpPr>
          <p:cNvPr id="37" name="Google Shape;37;p7"/>
          <p:cNvCxnSpPr/>
          <p:nvPr/>
        </p:nvCxnSpPr>
        <p:spPr>
          <a:xfrm rot="-5400000">
            <a:off x="6002006" y="2564630"/>
            <a:ext cx="5241000" cy="0"/>
          </a:xfrm>
          <a:prstGeom prst="straightConnector1">
            <a:avLst/>
          </a:prstGeom>
          <a:noFill/>
          <a:ln w="28575" cap="flat" cmpd="sng">
            <a:solidFill>
              <a:srgbClr val="DA8F00"/>
            </a:solidFill>
            <a:prstDash val="solid"/>
            <a:round/>
            <a:headEnd type="none" w="sm" len="sm"/>
            <a:tailEnd type="none" w="sm" len="sm"/>
          </a:ln>
        </p:spPr>
      </p:cxnSp>
      <p:grpSp>
        <p:nvGrpSpPr>
          <p:cNvPr id="38" name="Google Shape;38;p7"/>
          <p:cNvGrpSpPr/>
          <p:nvPr/>
        </p:nvGrpSpPr>
        <p:grpSpPr>
          <a:xfrm>
            <a:off x="4168611" y="2509579"/>
            <a:ext cx="336407" cy="337323"/>
            <a:chOff x="1957885" y="0"/>
            <a:chExt cx="897086" cy="899527"/>
          </a:xfrm>
        </p:grpSpPr>
        <p:sp>
          <p:nvSpPr>
            <p:cNvPr id="39" name="Google Shape;39;p7"/>
            <p:cNvSpPr/>
            <p:nvPr/>
          </p:nvSpPr>
          <p:spPr>
            <a:xfrm>
              <a:off x="1957885" y="0"/>
              <a:ext cx="897086" cy="899527"/>
            </a:xfrm>
            <a:custGeom>
              <a:avLst/>
              <a:gdLst/>
              <a:ahLst/>
              <a:cxnLst/>
              <a:rect l="l" t="t" r="r" b="b"/>
              <a:pathLst>
                <a:path w="897086" h="899527" extrusionOk="0">
                  <a:moveTo>
                    <a:pt x="897086" y="291762"/>
                  </a:moveTo>
                  <a:cubicBezTo>
                    <a:pt x="897086" y="301343"/>
                    <a:pt x="893358" y="310366"/>
                    <a:pt x="886567" y="317137"/>
                  </a:cubicBezTo>
                  <a:lnTo>
                    <a:pt x="850543" y="353173"/>
                  </a:lnTo>
                  <a:cubicBezTo>
                    <a:pt x="843752" y="359962"/>
                    <a:pt x="834746" y="363690"/>
                    <a:pt x="825145" y="363690"/>
                  </a:cubicBezTo>
                  <a:cubicBezTo>
                    <a:pt x="815563" y="363690"/>
                    <a:pt x="806539" y="359962"/>
                    <a:pt x="799748" y="353173"/>
                  </a:cubicBezTo>
                  <a:lnTo>
                    <a:pt x="757797" y="311230"/>
                  </a:lnTo>
                  <a:lnTo>
                    <a:pt x="603991" y="465008"/>
                  </a:lnTo>
                  <a:cubicBezTo>
                    <a:pt x="609628" y="485845"/>
                    <a:pt x="612528" y="507365"/>
                    <a:pt x="612528" y="529030"/>
                  </a:cubicBezTo>
                  <a:cubicBezTo>
                    <a:pt x="612528" y="594348"/>
                    <a:pt x="587095" y="655741"/>
                    <a:pt x="540894" y="701916"/>
                  </a:cubicBezTo>
                  <a:lnTo>
                    <a:pt x="482300" y="760517"/>
                  </a:lnTo>
                  <a:cubicBezTo>
                    <a:pt x="477472" y="765343"/>
                    <a:pt x="471042" y="768008"/>
                    <a:pt x="464215" y="768008"/>
                  </a:cubicBezTo>
                  <a:cubicBezTo>
                    <a:pt x="457371" y="768008"/>
                    <a:pt x="450940" y="765343"/>
                    <a:pt x="446113" y="760517"/>
                  </a:cubicBezTo>
                  <a:lnTo>
                    <a:pt x="335806" y="650212"/>
                  </a:lnTo>
                  <a:lnTo>
                    <a:pt x="14503" y="897655"/>
                  </a:lnTo>
                  <a:cubicBezTo>
                    <a:pt x="12864" y="898897"/>
                    <a:pt x="10937" y="899527"/>
                    <a:pt x="9009" y="899527"/>
                  </a:cubicBezTo>
                  <a:cubicBezTo>
                    <a:pt x="6686" y="899527"/>
                    <a:pt x="4380" y="898627"/>
                    <a:pt x="2633" y="896880"/>
                  </a:cubicBezTo>
                  <a:cubicBezTo>
                    <a:pt x="-555" y="893675"/>
                    <a:pt x="-897" y="888614"/>
                    <a:pt x="1876" y="885012"/>
                  </a:cubicBezTo>
                  <a:lnTo>
                    <a:pt x="249347" y="563769"/>
                  </a:lnTo>
                  <a:lnTo>
                    <a:pt x="136446" y="450907"/>
                  </a:lnTo>
                  <a:cubicBezTo>
                    <a:pt x="126467" y="440930"/>
                    <a:pt x="126467" y="424704"/>
                    <a:pt x="136446" y="414727"/>
                  </a:cubicBezTo>
                  <a:lnTo>
                    <a:pt x="195058" y="356126"/>
                  </a:lnTo>
                  <a:cubicBezTo>
                    <a:pt x="257128" y="294086"/>
                    <a:pt x="347460" y="270188"/>
                    <a:pt x="431991" y="293059"/>
                  </a:cubicBezTo>
                  <a:lnTo>
                    <a:pt x="585816" y="139263"/>
                  </a:lnTo>
                  <a:lnTo>
                    <a:pt x="543866" y="97320"/>
                  </a:lnTo>
                  <a:cubicBezTo>
                    <a:pt x="529852" y="83327"/>
                    <a:pt x="529852" y="60546"/>
                    <a:pt x="543866" y="46553"/>
                  </a:cubicBezTo>
                  <a:lnTo>
                    <a:pt x="579890" y="10517"/>
                  </a:lnTo>
                  <a:cubicBezTo>
                    <a:pt x="586681" y="3746"/>
                    <a:pt x="595687" y="0"/>
                    <a:pt x="605288" y="0"/>
                  </a:cubicBezTo>
                  <a:cubicBezTo>
                    <a:pt x="614888" y="0"/>
                    <a:pt x="623894" y="3746"/>
                    <a:pt x="630685" y="10517"/>
                  </a:cubicBezTo>
                  <a:lnTo>
                    <a:pt x="886567" y="266370"/>
                  </a:lnTo>
                  <a:cubicBezTo>
                    <a:pt x="893358" y="273141"/>
                    <a:pt x="897086" y="282164"/>
                    <a:pt x="897086" y="291762"/>
                  </a:cubicBezTo>
                  <a:close/>
                </a:path>
              </a:pathLst>
            </a:custGeom>
            <a:solidFill>
              <a:srgbClr val="DA8F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0" name="Google Shape;40;p7"/>
            <p:cNvSpPr/>
            <p:nvPr/>
          </p:nvSpPr>
          <p:spPr>
            <a:xfrm>
              <a:off x="2016356" y="18008"/>
              <a:ext cx="820602" cy="823043"/>
            </a:xfrm>
            <a:custGeom>
              <a:avLst/>
              <a:gdLst/>
              <a:ahLst/>
              <a:cxnLst/>
              <a:rect l="l" t="t" r="r" b="b"/>
              <a:pathLst>
                <a:path w="820602" h="823043" extrusionOk="0">
                  <a:moveTo>
                    <a:pt x="203719" y="558601"/>
                  </a:moveTo>
                  <a:lnTo>
                    <a:pt x="264492" y="619381"/>
                  </a:lnTo>
                  <a:lnTo>
                    <a:pt x="0" y="823044"/>
                  </a:lnTo>
                  <a:lnTo>
                    <a:pt x="203719" y="558601"/>
                  </a:lnTo>
                  <a:close/>
                  <a:moveTo>
                    <a:pt x="90710" y="409451"/>
                  </a:moveTo>
                  <a:cubicBezTo>
                    <a:pt x="87756" y="412404"/>
                    <a:pt x="87756" y="417213"/>
                    <a:pt x="90710" y="420166"/>
                  </a:cubicBezTo>
                  <a:lnTo>
                    <a:pt x="400377" y="729775"/>
                  </a:lnTo>
                  <a:cubicBezTo>
                    <a:pt x="401818" y="731198"/>
                    <a:pt x="403709" y="731990"/>
                    <a:pt x="405744" y="731990"/>
                  </a:cubicBezTo>
                  <a:cubicBezTo>
                    <a:pt x="407762" y="731990"/>
                    <a:pt x="409653" y="731198"/>
                    <a:pt x="411094" y="729775"/>
                  </a:cubicBezTo>
                  <a:lnTo>
                    <a:pt x="456071" y="684789"/>
                  </a:lnTo>
                  <a:lnTo>
                    <a:pt x="135704" y="364483"/>
                  </a:lnTo>
                  <a:lnTo>
                    <a:pt x="90710" y="409451"/>
                  </a:lnTo>
                  <a:close/>
                  <a:moveTo>
                    <a:pt x="526571" y="442947"/>
                  </a:moveTo>
                  <a:cubicBezTo>
                    <a:pt x="526625" y="442677"/>
                    <a:pt x="526679" y="442389"/>
                    <a:pt x="526751" y="442119"/>
                  </a:cubicBezTo>
                  <a:cubicBezTo>
                    <a:pt x="526823" y="441831"/>
                    <a:pt x="526895" y="441561"/>
                    <a:pt x="527003" y="441291"/>
                  </a:cubicBezTo>
                  <a:cubicBezTo>
                    <a:pt x="527093" y="441020"/>
                    <a:pt x="527219" y="440750"/>
                    <a:pt x="527345" y="440480"/>
                  </a:cubicBezTo>
                  <a:cubicBezTo>
                    <a:pt x="527471" y="440228"/>
                    <a:pt x="527597" y="439958"/>
                    <a:pt x="527742" y="439706"/>
                  </a:cubicBezTo>
                  <a:cubicBezTo>
                    <a:pt x="527886" y="439472"/>
                    <a:pt x="528048" y="439256"/>
                    <a:pt x="528210" y="439021"/>
                  </a:cubicBezTo>
                  <a:cubicBezTo>
                    <a:pt x="528408" y="438751"/>
                    <a:pt x="528606" y="438499"/>
                    <a:pt x="528840" y="438265"/>
                  </a:cubicBezTo>
                  <a:cubicBezTo>
                    <a:pt x="528930" y="438175"/>
                    <a:pt x="528984" y="438067"/>
                    <a:pt x="529074" y="437959"/>
                  </a:cubicBezTo>
                  <a:lnTo>
                    <a:pt x="686592" y="280489"/>
                  </a:lnTo>
                  <a:lnTo>
                    <a:pt x="647271" y="241175"/>
                  </a:lnTo>
                  <a:lnTo>
                    <a:pt x="540062" y="134004"/>
                  </a:lnTo>
                  <a:lnTo>
                    <a:pt x="382563" y="291492"/>
                  </a:lnTo>
                  <a:cubicBezTo>
                    <a:pt x="382455" y="291582"/>
                    <a:pt x="382346" y="291654"/>
                    <a:pt x="382238" y="291744"/>
                  </a:cubicBezTo>
                  <a:cubicBezTo>
                    <a:pt x="382004" y="291961"/>
                    <a:pt x="381770" y="292159"/>
                    <a:pt x="381518" y="292339"/>
                  </a:cubicBezTo>
                  <a:cubicBezTo>
                    <a:pt x="381284" y="292519"/>
                    <a:pt x="381050" y="292681"/>
                    <a:pt x="380797" y="292825"/>
                  </a:cubicBezTo>
                  <a:cubicBezTo>
                    <a:pt x="380545" y="292969"/>
                    <a:pt x="380311" y="293095"/>
                    <a:pt x="380059" y="293221"/>
                  </a:cubicBezTo>
                  <a:cubicBezTo>
                    <a:pt x="379771" y="293347"/>
                    <a:pt x="379501" y="293473"/>
                    <a:pt x="379212" y="293563"/>
                  </a:cubicBezTo>
                  <a:cubicBezTo>
                    <a:pt x="378960" y="293671"/>
                    <a:pt x="378690" y="293743"/>
                    <a:pt x="378420" y="293798"/>
                  </a:cubicBezTo>
                  <a:cubicBezTo>
                    <a:pt x="378132" y="293888"/>
                    <a:pt x="377843" y="293942"/>
                    <a:pt x="377555" y="293996"/>
                  </a:cubicBezTo>
                  <a:cubicBezTo>
                    <a:pt x="377267" y="294032"/>
                    <a:pt x="376997" y="294050"/>
                    <a:pt x="376709" y="294068"/>
                  </a:cubicBezTo>
                  <a:cubicBezTo>
                    <a:pt x="376402" y="294086"/>
                    <a:pt x="376114" y="294104"/>
                    <a:pt x="375808" y="294086"/>
                  </a:cubicBezTo>
                  <a:cubicBezTo>
                    <a:pt x="375538" y="294068"/>
                    <a:pt x="375268" y="294050"/>
                    <a:pt x="374979" y="294014"/>
                  </a:cubicBezTo>
                  <a:cubicBezTo>
                    <a:pt x="374655" y="293960"/>
                    <a:pt x="374349" y="293906"/>
                    <a:pt x="374043" y="293834"/>
                  </a:cubicBezTo>
                  <a:cubicBezTo>
                    <a:pt x="373899" y="293798"/>
                    <a:pt x="373773" y="293798"/>
                    <a:pt x="373647" y="293761"/>
                  </a:cubicBezTo>
                  <a:cubicBezTo>
                    <a:pt x="293960" y="270314"/>
                    <a:pt x="207988" y="292195"/>
                    <a:pt x="149322" y="350868"/>
                  </a:cubicBezTo>
                  <a:lnTo>
                    <a:pt x="148439" y="351750"/>
                  </a:lnTo>
                  <a:lnTo>
                    <a:pt x="468805" y="672057"/>
                  </a:lnTo>
                  <a:lnTo>
                    <a:pt x="469688" y="671174"/>
                  </a:lnTo>
                  <a:cubicBezTo>
                    <a:pt x="512485" y="628403"/>
                    <a:pt x="536045" y="571531"/>
                    <a:pt x="536045" y="511021"/>
                  </a:cubicBezTo>
                  <a:cubicBezTo>
                    <a:pt x="536045" y="489266"/>
                    <a:pt x="532929" y="467674"/>
                    <a:pt x="526805" y="446873"/>
                  </a:cubicBezTo>
                  <a:cubicBezTo>
                    <a:pt x="526769" y="446747"/>
                    <a:pt x="526769" y="446603"/>
                    <a:pt x="526733" y="446477"/>
                  </a:cubicBezTo>
                  <a:cubicBezTo>
                    <a:pt x="526661" y="446171"/>
                    <a:pt x="526607" y="445865"/>
                    <a:pt x="526553" y="445541"/>
                  </a:cubicBezTo>
                  <a:cubicBezTo>
                    <a:pt x="526517" y="445271"/>
                    <a:pt x="526481" y="444982"/>
                    <a:pt x="526481" y="444694"/>
                  </a:cubicBezTo>
                  <a:cubicBezTo>
                    <a:pt x="526463" y="444406"/>
                    <a:pt x="526481" y="444118"/>
                    <a:pt x="526481" y="443830"/>
                  </a:cubicBezTo>
                  <a:cubicBezTo>
                    <a:pt x="526499" y="443542"/>
                    <a:pt x="526535" y="443254"/>
                    <a:pt x="526571" y="442947"/>
                  </a:cubicBezTo>
                  <a:close/>
                  <a:moveTo>
                    <a:pt x="815361" y="261093"/>
                  </a:moveTo>
                  <a:lnTo>
                    <a:pt x="559479" y="5241"/>
                  </a:lnTo>
                  <a:cubicBezTo>
                    <a:pt x="556093" y="1873"/>
                    <a:pt x="551590" y="0"/>
                    <a:pt x="546817" y="0"/>
                  </a:cubicBezTo>
                  <a:cubicBezTo>
                    <a:pt x="542043" y="0"/>
                    <a:pt x="537540" y="1873"/>
                    <a:pt x="534154" y="5241"/>
                  </a:cubicBezTo>
                  <a:lnTo>
                    <a:pt x="498129" y="41276"/>
                  </a:lnTo>
                  <a:cubicBezTo>
                    <a:pt x="491141" y="48246"/>
                    <a:pt x="491141" y="59610"/>
                    <a:pt x="498129" y="66579"/>
                  </a:cubicBezTo>
                  <a:lnTo>
                    <a:pt x="660186" y="228623"/>
                  </a:lnTo>
                  <a:lnTo>
                    <a:pt x="705703" y="274114"/>
                  </a:lnTo>
                  <a:cubicBezTo>
                    <a:pt x="705703" y="274114"/>
                    <a:pt x="705721" y="274132"/>
                    <a:pt x="705721" y="274150"/>
                  </a:cubicBezTo>
                  <a:lnTo>
                    <a:pt x="754012" y="322432"/>
                  </a:lnTo>
                  <a:cubicBezTo>
                    <a:pt x="757398" y="325817"/>
                    <a:pt x="761901" y="327672"/>
                    <a:pt x="766674" y="327672"/>
                  </a:cubicBezTo>
                  <a:cubicBezTo>
                    <a:pt x="771448" y="327672"/>
                    <a:pt x="775951" y="325817"/>
                    <a:pt x="779337" y="322432"/>
                  </a:cubicBezTo>
                  <a:lnTo>
                    <a:pt x="815361" y="286396"/>
                  </a:lnTo>
                  <a:cubicBezTo>
                    <a:pt x="818748" y="283028"/>
                    <a:pt x="820603" y="278526"/>
                    <a:pt x="820603" y="273754"/>
                  </a:cubicBezTo>
                  <a:cubicBezTo>
                    <a:pt x="820603" y="268963"/>
                    <a:pt x="818748" y="264479"/>
                    <a:pt x="815361" y="261093"/>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pSp>
      <p:grpSp>
        <p:nvGrpSpPr>
          <p:cNvPr id="41" name="Google Shape;41;p7"/>
          <p:cNvGrpSpPr/>
          <p:nvPr/>
        </p:nvGrpSpPr>
        <p:grpSpPr>
          <a:xfrm>
            <a:off x="6815795" y="2509579"/>
            <a:ext cx="336407" cy="337323"/>
            <a:chOff x="1958701" y="0"/>
            <a:chExt cx="897086" cy="899527"/>
          </a:xfrm>
        </p:grpSpPr>
        <p:sp>
          <p:nvSpPr>
            <p:cNvPr id="42" name="Google Shape;42;p7"/>
            <p:cNvSpPr/>
            <p:nvPr/>
          </p:nvSpPr>
          <p:spPr>
            <a:xfrm>
              <a:off x="1958701" y="0"/>
              <a:ext cx="897086" cy="899527"/>
            </a:xfrm>
            <a:custGeom>
              <a:avLst/>
              <a:gdLst/>
              <a:ahLst/>
              <a:cxnLst/>
              <a:rect l="l" t="t" r="r" b="b"/>
              <a:pathLst>
                <a:path w="897086" h="899527" extrusionOk="0">
                  <a:moveTo>
                    <a:pt x="897086" y="291762"/>
                  </a:moveTo>
                  <a:cubicBezTo>
                    <a:pt x="897086" y="301343"/>
                    <a:pt x="893358" y="310366"/>
                    <a:pt x="886567" y="317137"/>
                  </a:cubicBezTo>
                  <a:lnTo>
                    <a:pt x="850543" y="353173"/>
                  </a:lnTo>
                  <a:cubicBezTo>
                    <a:pt x="843752" y="359962"/>
                    <a:pt x="834746" y="363690"/>
                    <a:pt x="825145" y="363690"/>
                  </a:cubicBezTo>
                  <a:cubicBezTo>
                    <a:pt x="815563" y="363690"/>
                    <a:pt x="806539" y="359962"/>
                    <a:pt x="799748" y="353173"/>
                  </a:cubicBezTo>
                  <a:lnTo>
                    <a:pt x="757797" y="311230"/>
                  </a:lnTo>
                  <a:lnTo>
                    <a:pt x="603991" y="465008"/>
                  </a:lnTo>
                  <a:cubicBezTo>
                    <a:pt x="609628" y="485845"/>
                    <a:pt x="612528" y="507365"/>
                    <a:pt x="612528" y="529030"/>
                  </a:cubicBezTo>
                  <a:cubicBezTo>
                    <a:pt x="612528" y="594348"/>
                    <a:pt x="587095" y="655741"/>
                    <a:pt x="540894" y="701916"/>
                  </a:cubicBezTo>
                  <a:lnTo>
                    <a:pt x="482300" y="760517"/>
                  </a:lnTo>
                  <a:cubicBezTo>
                    <a:pt x="477472" y="765343"/>
                    <a:pt x="471042" y="768008"/>
                    <a:pt x="464215" y="768008"/>
                  </a:cubicBezTo>
                  <a:cubicBezTo>
                    <a:pt x="457371" y="768008"/>
                    <a:pt x="450940" y="765343"/>
                    <a:pt x="446113" y="760517"/>
                  </a:cubicBezTo>
                  <a:lnTo>
                    <a:pt x="335806" y="650212"/>
                  </a:lnTo>
                  <a:lnTo>
                    <a:pt x="14503" y="897655"/>
                  </a:lnTo>
                  <a:cubicBezTo>
                    <a:pt x="12864" y="898897"/>
                    <a:pt x="10937" y="899527"/>
                    <a:pt x="9009" y="899527"/>
                  </a:cubicBezTo>
                  <a:cubicBezTo>
                    <a:pt x="6686" y="899527"/>
                    <a:pt x="4380" y="898627"/>
                    <a:pt x="2633" y="896880"/>
                  </a:cubicBezTo>
                  <a:cubicBezTo>
                    <a:pt x="-555" y="893675"/>
                    <a:pt x="-897" y="888614"/>
                    <a:pt x="1876" y="885012"/>
                  </a:cubicBezTo>
                  <a:lnTo>
                    <a:pt x="249347" y="563769"/>
                  </a:lnTo>
                  <a:lnTo>
                    <a:pt x="136446" y="450907"/>
                  </a:lnTo>
                  <a:cubicBezTo>
                    <a:pt x="126467" y="440930"/>
                    <a:pt x="126467" y="424704"/>
                    <a:pt x="136446" y="414727"/>
                  </a:cubicBezTo>
                  <a:lnTo>
                    <a:pt x="195058" y="356126"/>
                  </a:lnTo>
                  <a:cubicBezTo>
                    <a:pt x="257128" y="294086"/>
                    <a:pt x="347460" y="270188"/>
                    <a:pt x="431991" y="293059"/>
                  </a:cubicBezTo>
                  <a:lnTo>
                    <a:pt x="585816" y="139263"/>
                  </a:lnTo>
                  <a:lnTo>
                    <a:pt x="543866" y="97320"/>
                  </a:lnTo>
                  <a:cubicBezTo>
                    <a:pt x="529852" y="83327"/>
                    <a:pt x="529852" y="60546"/>
                    <a:pt x="543866" y="46553"/>
                  </a:cubicBezTo>
                  <a:lnTo>
                    <a:pt x="579890" y="10517"/>
                  </a:lnTo>
                  <a:cubicBezTo>
                    <a:pt x="586681" y="3746"/>
                    <a:pt x="595687" y="0"/>
                    <a:pt x="605288" y="0"/>
                  </a:cubicBezTo>
                  <a:cubicBezTo>
                    <a:pt x="614888" y="0"/>
                    <a:pt x="623894" y="3746"/>
                    <a:pt x="630685" y="10517"/>
                  </a:cubicBezTo>
                  <a:lnTo>
                    <a:pt x="886567" y="266370"/>
                  </a:lnTo>
                  <a:cubicBezTo>
                    <a:pt x="893358" y="273141"/>
                    <a:pt x="897086" y="282164"/>
                    <a:pt x="897086" y="291762"/>
                  </a:cubicBezTo>
                  <a:close/>
                </a:path>
              </a:pathLst>
            </a:custGeom>
            <a:solidFill>
              <a:srgbClr val="DA8F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3" name="Google Shape;43;p7"/>
            <p:cNvSpPr/>
            <p:nvPr/>
          </p:nvSpPr>
          <p:spPr>
            <a:xfrm>
              <a:off x="2017172" y="18008"/>
              <a:ext cx="820602" cy="823043"/>
            </a:xfrm>
            <a:custGeom>
              <a:avLst/>
              <a:gdLst/>
              <a:ahLst/>
              <a:cxnLst/>
              <a:rect l="l" t="t" r="r" b="b"/>
              <a:pathLst>
                <a:path w="820602" h="823043" extrusionOk="0">
                  <a:moveTo>
                    <a:pt x="203719" y="558601"/>
                  </a:moveTo>
                  <a:lnTo>
                    <a:pt x="264492" y="619381"/>
                  </a:lnTo>
                  <a:lnTo>
                    <a:pt x="0" y="823044"/>
                  </a:lnTo>
                  <a:lnTo>
                    <a:pt x="203719" y="558601"/>
                  </a:lnTo>
                  <a:close/>
                  <a:moveTo>
                    <a:pt x="90710" y="409451"/>
                  </a:moveTo>
                  <a:cubicBezTo>
                    <a:pt x="87756" y="412404"/>
                    <a:pt x="87756" y="417213"/>
                    <a:pt x="90710" y="420166"/>
                  </a:cubicBezTo>
                  <a:lnTo>
                    <a:pt x="400377" y="729775"/>
                  </a:lnTo>
                  <a:cubicBezTo>
                    <a:pt x="401818" y="731198"/>
                    <a:pt x="403709" y="731990"/>
                    <a:pt x="405744" y="731990"/>
                  </a:cubicBezTo>
                  <a:cubicBezTo>
                    <a:pt x="407762" y="731990"/>
                    <a:pt x="409653" y="731198"/>
                    <a:pt x="411094" y="729775"/>
                  </a:cubicBezTo>
                  <a:lnTo>
                    <a:pt x="456071" y="684789"/>
                  </a:lnTo>
                  <a:lnTo>
                    <a:pt x="135704" y="364483"/>
                  </a:lnTo>
                  <a:lnTo>
                    <a:pt x="90710" y="409451"/>
                  </a:lnTo>
                  <a:close/>
                  <a:moveTo>
                    <a:pt x="526571" y="442947"/>
                  </a:moveTo>
                  <a:cubicBezTo>
                    <a:pt x="526625" y="442677"/>
                    <a:pt x="526679" y="442389"/>
                    <a:pt x="526751" y="442119"/>
                  </a:cubicBezTo>
                  <a:cubicBezTo>
                    <a:pt x="526823" y="441831"/>
                    <a:pt x="526895" y="441561"/>
                    <a:pt x="527003" y="441291"/>
                  </a:cubicBezTo>
                  <a:cubicBezTo>
                    <a:pt x="527093" y="441020"/>
                    <a:pt x="527219" y="440750"/>
                    <a:pt x="527345" y="440480"/>
                  </a:cubicBezTo>
                  <a:cubicBezTo>
                    <a:pt x="527471" y="440228"/>
                    <a:pt x="527597" y="439958"/>
                    <a:pt x="527742" y="439706"/>
                  </a:cubicBezTo>
                  <a:cubicBezTo>
                    <a:pt x="527886" y="439472"/>
                    <a:pt x="528048" y="439256"/>
                    <a:pt x="528210" y="439021"/>
                  </a:cubicBezTo>
                  <a:cubicBezTo>
                    <a:pt x="528408" y="438751"/>
                    <a:pt x="528606" y="438499"/>
                    <a:pt x="528840" y="438265"/>
                  </a:cubicBezTo>
                  <a:cubicBezTo>
                    <a:pt x="528930" y="438175"/>
                    <a:pt x="528984" y="438067"/>
                    <a:pt x="529074" y="437959"/>
                  </a:cubicBezTo>
                  <a:lnTo>
                    <a:pt x="686592" y="280489"/>
                  </a:lnTo>
                  <a:lnTo>
                    <a:pt x="647271" y="241175"/>
                  </a:lnTo>
                  <a:lnTo>
                    <a:pt x="540062" y="134004"/>
                  </a:lnTo>
                  <a:lnTo>
                    <a:pt x="382563" y="291492"/>
                  </a:lnTo>
                  <a:cubicBezTo>
                    <a:pt x="382455" y="291582"/>
                    <a:pt x="382346" y="291654"/>
                    <a:pt x="382238" y="291744"/>
                  </a:cubicBezTo>
                  <a:cubicBezTo>
                    <a:pt x="382004" y="291961"/>
                    <a:pt x="381770" y="292159"/>
                    <a:pt x="381518" y="292339"/>
                  </a:cubicBezTo>
                  <a:cubicBezTo>
                    <a:pt x="381284" y="292519"/>
                    <a:pt x="381050" y="292681"/>
                    <a:pt x="380797" y="292825"/>
                  </a:cubicBezTo>
                  <a:cubicBezTo>
                    <a:pt x="380545" y="292969"/>
                    <a:pt x="380311" y="293095"/>
                    <a:pt x="380059" y="293221"/>
                  </a:cubicBezTo>
                  <a:cubicBezTo>
                    <a:pt x="379771" y="293347"/>
                    <a:pt x="379501" y="293473"/>
                    <a:pt x="379212" y="293563"/>
                  </a:cubicBezTo>
                  <a:cubicBezTo>
                    <a:pt x="378960" y="293671"/>
                    <a:pt x="378690" y="293743"/>
                    <a:pt x="378420" y="293798"/>
                  </a:cubicBezTo>
                  <a:cubicBezTo>
                    <a:pt x="378132" y="293888"/>
                    <a:pt x="377843" y="293942"/>
                    <a:pt x="377555" y="293996"/>
                  </a:cubicBezTo>
                  <a:cubicBezTo>
                    <a:pt x="377267" y="294032"/>
                    <a:pt x="376997" y="294050"/>
                    <a:pt x="376709" y="294068"/>
                  </a:cubicBezTo>
                  <a:cubicBezTo>
                    <a:pt x="376402" y="294086"/>
                    <a:pt x="376114" y="294104"/>
                    <a:pt x="375808" y="294086"/>
                  </a:cubicBezTo>
                  <a:cubicBezTo>
                    <a:pt x="375538" y="294068"/>
                    <a:pt x="375268" y="294050"/>
                    <a:pt x="374979" y="294014"/>
                  </a:cubicBezTo>
                  <a:cubicBezTo>
                    <a:pt x="374655" y="293960"/>
                    <a:pt x="374349" y="293906"/>
                    <a:pt x="374043" y="293834"/>
                  </a:cubicBezTo>
                  <a:cubicBezTo>
                    <a:pt x="373899" y="293798"/>
                    <a:pt x="373773" y="293798"/>
                    <a:pt x="373647" y="293761"/>
                  </a:cubicBezTo>
                  <a:cubicBezTo>
                    <a:pt x="293960" y="270314"/>
                    <a:pt x="207988" y="292195"/>
                    <a:pt x="149322" y="350868"/>
                  </a:cubicBezTo>
                  <a:lnTo>
                    <a:pt x="148439" y="351750"/>
                  </a:lnTo>
                  <a:lnTo>
                    <a:pt x="468805" y="672057"/>
                  </a:lnTo>
                  <a:lnTo>
                    <a:pt x="469688" y="671174"/>
                  </a:lnTo>
                  <a:cubicBezTo>
                    <a:pt x="512485" y="628403"/>
                    <a:pt x="536045" y="571531"/>
                    <a:pt x="536045" y="511021"/>
                  </a:cubicBezTo>
                  <a:cubicBezTo>
                    <a:pt x="536045" y="489266"/>
                    <a:pt x="532929" y="467674"/>
                    <a:pt x="526805" y="446873"/>
                  </a:cubicBezTo>
                  <a:cubicBezTo>
                    <a:pt x="526769" y="446747"/>
                    <a:pt x="526769" y="446603"/>
                    <a:pt x="526733" y="446477"/>
                  </a:cubicBezTo>
                  <a:cubicBezTo>
                    <a:pt x="526661" y="446171"/>
                    <a:pt x="526607" y="445865"/>
                    <a:pt x="526553" y="445541"/>
                  </a:cubicBezTo>
                  <a:cubicBezTo>
                    <a:pt x="526517" y="445271"/>
                    <a:pt x="526481" y="444982"/>
                    <a:pt x="526481" y="444694"/>
                  </a:cubicBezTo>
                  <a:cubicBezTo>
                    <a:pt x="526463" y="444406"/>
                    <a:pt x="526481" y="444118"/>
                    <a:pt x="526481" y="443830"/>
                  </a:cubicBezTo>
                  <a:cubicBezTo>
                    <a:pt x="526499" y="443542"/>
                    <a:pt x="526535" y="443254"/>
                    <a:pt x="526571" y="442947"/>
                  </a:cubicBezTo>
                  <a:close/>
                  <a:moveTo>
                    <a:pt x="815361" y="261093"/>
                  </a:moveTo>
                  <a:lnTo>
                    <a:pt x="559479" y="5241"/>
                  </a:lnTo>
                  <a:cubicBezTo>
                    <a:pt x="556093" y="1873"/>
                    <a:pt x="551590" y="0"/>
                    <a:pt x="546817" y="0"/>
                  </a:cubicBezTo>
                  <a:cubicBezTo>
                    <a:pt x="542043" y="0"/>
                    <a:pt x="537540" y="1873"/>
                    <a:pt x="534154" y="5241"/>
                  </a:cubicBezTo>
                  <a:lnTo>
                    <a:pt x="498129" y="41276"/>
                  </a:lnTo>
                  <a:cubicBezTo>
                    <a:pt x="491141" y="48246"/>
                    <a:pt x="491141" y="59610"/>
                    <a:pt x="498129" y="66579"/>
                  </a:cubicBezTo>
                  <a:lnTo>
                    <a:pt x="660186" y="228623"/>
                  </a:lnTo>
                  <a:lnTo>
                    <a:pt x="705703" y="274114"/>
                  </a:lnTo>
                  <a:cubicBezTo>
                    <a:pt x="705703" y="274114"/>
                    <a:pt x="705721" y="274132"/>
                    <a:pt x="705721" y="274150"/>
                  </a:cubicBezTo>
                  <a:lnTo>
                    <a:pt x="754012" y="322432"/>
                  </a:lnTo>
                  <a:cubicBezTo>
                    <a:pt x="757398" y="325817"/>
                    <a:pt x="761901" y="327672"/>
                    <a:pt x="766674" y="327672"/>
                  </a:cubicBezTo>
                  <a:cubicBezTo>
                    <a:pt x="771448" y="327672"/>
                    <a:pt x="775951" y="325817"/>
                    <a:pt x="779337" y="322432"/>
                  </a:cubicBezTo>
                  <a:lnTo>
                    <a:pt x="815361" y="286396"/>
                  </a:lnTo>
                  <a:cubicBezTo>
                    <a:pt x="818748" y="283028"/>
                    <a:pt x="820603" y="278526"/>
                    <a:pt x="820603" y="273754"/>
                  </a:cubicBezTo>
                  <a:cubicBezTo>
                    <a:pt x="820603" y="268963"/>
                    <a:pt x="818748" y="264479"/>
                    <a:pt x="815361" y="261093"/>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pSp>
      <p:sp>
        <p:nvSpPr>
          <p:cNvPr id="44" name="Google Shape;44;p7"/>
          <p:cNvSpPr/>
          <p:nvPr/>
        </p:nvSpPr>
        <p:spPr>
          <a:xfrm>
            <a:off x="1543965" y="2516332"/>
            <a:ext cx="307726" cy="308641"/>
          </a:xfrm>
          <a:custGeom>
            <a:avLst/>
            <a:gdLst/>
            <a:ahLst/>
            <a:cxnLst/>
            <a:rect l="l" t="t" r="r" b="b"/>
            <a:pathLst>
              <a:path w="820602" h="823043" extrusionOk="0">
                <a:moveTo>
                  <a:pt x="203719" y="558601"/>
                </a:moveTo>
                <a:lnTo>
                  <a:pt x="264492" y="619381"/>
                </a:lnTo>
                <a:lnTo>
                  <a:pt x="0" y="823044"/>
                </a:lnTo>
                <a:lnTo>
                  <a:pt x="203719" y="558601"/>
                </a:lnTo>
                <a:close/>
                <a:moveTo>
                  <a:pt x="90710" y="409451"/>
                </a:moveTo>
                <a:cubicBezTo>
                  <a:pt x="87756" y="412404"/>
                  <a:pt x="87756" y="417213"/>
                  <a:pt x="90710" y="420166"/>
                </a:cubicBezTo>
                <a:lnTo>
                  <a:pt x="400377" y="729775"/>
                </a:lnTo>
                <a:cubicBezTo>
                  <a:pt x="401818" y="731198"/>
                  <a:pt x="403709" y="731990"/>
                  <a:pt x="405744" y="731990"/>
                </a:cubicBezTo>
                <a:cubicBezTo>
                  <a:pt x="407762" y="731990"/>
                  <a:pt x="409653" y="731198"/>
                  <a:pt x="411094" y="729775"/>
                </a:cubicBezTo>
                <a:lnTo>
                  <a:pt x="456071" y="684789"/>
                </a:lnTo>
                <a:lnTo>
                  <a:pt x="135704" y="364483"/>
                </a:lnTo>
                <a:lnTo>
                  <a:pt x="90710" y="409451"/>
                </a:lnTo>
                <a:close/>
                <a:moveTo>
                  <a:pt x="526571" y="442947"/>
                </a:moveTo>
                <a:cubicBezTo>
                  <a:pt x="526625" y="442677"/>
                  <a:pt x="526679" y="442389"/>
                  <a:pt x="526751" y="442119"/>
                </a:cubicBezTo>
                <a:cubicBezTo>
                  <a:pt x="526823" y="441831"/>
                  <a:pt x="526895" y="441561"/>
                  <a:pt x="527003" y="441291"/>
                </a:cubicBezTo>
                <a:cubicBezTo>
                  <a:pt x="527093" y="441020"/>
                  <a:pt x="527219" y="440750"/>
                  <a:pt x="527345" y="440480"/>
                </a:cubicBezTo>
                <a:cubicBezTo>
                  <a:pt x="527471" y="440228"/>
                  <a:pt x="527597" y="439958"/>
                  <a:pt x="527742" y="439706"/>
                </a:cubicBezTo>
                <a:cubicBezTo>
                  <a:pt x="527886" y="439472"/>
                  <a:pt x="528048" y="439256"/>
                  <a:pt x="528210" y="439021"/>
                </a:cubicBezTo>
                <a:cubicBezTo>
                  <a:pt x="528408" y="438751"/>
                  <a:pt x="528606" y="438499"/>
                  <a:pt x="528840" y="438265"/>
                </a:cubicBezTo>
                <a:cubicBezTo>
                  <a:pt x="528930" y="438175"/>
                  <a:pt x="528984" y="438067"/>
                  <a:pt x="529074" y="437959"/>
                </a:cubicBezTo>
                <a:lnTo>
                  <a:pt x="686592" y="280489"/>
                </a:lnTo>
                <a:lnTo>
                  <a:pt x="647271" y="241175"/>
                </a:lnTo>
                <a:lnTo>
                  <a:pt x="540062" y="134004"/>
                </a:lnTo>
                <a:lnTo>
                  <a:pt x="382563" y="291492"/>
                </a:lnTo>
                <a:cubicBezTo>
                  <a:pt x="382455" y="291582"/>
                  <a:pt x="382346" y="291654"/>
                  <a:pt x="382238" y="291744"/>
                </a:cubicBezTo>
                <a:cubicBezTo>
                  <a:pt x="382004" y="291961"/>
                  <a:pt x="381770" y="292159"/>
                  <a:pt x="381518" y="292339"/>
                </a:cubicBezTo>
                <a:cubicBezTo>
                  <a:pt x="381284" y="292519"/>
                  <a:pt x="381050" y="292681"/>
                  <a:pt x="380797" y="292825"/>
                </a:cubicBezTo>
                <a:cubicBezTo>
                  <a:pt x="380545" y="292969"/>
                  <a:pt x="380311" y="293095"/>
                  <a:pt x="380059" y="293221"/>
                </a:cubicBezTo>
                <a:cubicBezTo>
                  <a:pt x="379771" y="293347"/>
                  <a:pt x="379501" y="293473"/>
                  <a:pt x="379212" y="293563"/>
                </a:cubicBezTo>
                <a:cubicBezTo>
                  <a:pt x="378960" y="293671"/>
                  <a:pt x="378690" y="293743"/>
                  <a:pt x="378420" y="293798"/>
                </a:cubicBezTo>
                <a:cubicBezTo>
                  <a:pt x="378132" y="293888"/>
                  <a:pt x="377843" y="293942"/>
                  <a:pt x="377555" y="293996"/>
                </a:cubicBezTo>
                <a:cubicBezTo>
                  <a:pt x="377267" y="294032"/>
                  <a:pt x="376997" y="294050"/>
                  <a:pt x="376709" y="294068"/>
                </a:cubicBezTo>
                <a:cubicBezTo>
                  <a:pt x="376402" y="294086"/>
                  <a:pt x="376114" y="294104"/>
                  <a:pt x="375808" y="294086"/>
                </a:cubicBezTo>
                <a:cubicBezTo>
                  <a:pt x="375538" y="294068"/>
                  <a:pt x="375268" y="294050"/>
                  <a:pt x="374979" y="294014"/>
                </a:cubicBezTo>
                <a:cubicBezTo>
                  <a:pt x="374655" y="293960"/>
                  <a:pt x="374349" y="293906"/>
                  <a:pt x="374043" y="293834"/>
                </a:cubicBezTo>
                <a:cubicBezTo>
                  <a:pt x="373899" y="293798"/>
                  <a:pt x="373773" y="293798"/>
                  <a:pt x="373647" y="293761"/>
                </a:cubicBezTo>
                <a:cubicBezTo>
                  <a:pt x="293960" y="270314"/>
                  <a:pt x="207988" y="292195"/>
                  <a:pt x="149322" y="350868"/>
                </a:cubicBezTo>
                <a:lnTo>
                  <a:pt x="148439" y="351750"/>
                </a:lnTo>
                <a:lnTo>
                  <a:pt x="468805" y="672057"/>
                </a:lnTo>
                <a:lnTo>
                  <a:pt x="469688" y="671174"/>
                </a:lnTo>
                <a:cubicBezTo>
                  <a:pt x="512485" y="628403"/>
                  <a:pt x="536045" y="571531"/>
                  <a:pt x="536045" y="511021"/>
                </a:cubicBezTo>
                <a:cubicBezTo>
                  <a:pt x="536045" y="489266"/>
                  <a:pt x="532929" y="467674"/>
                  <a:pt x="526805" y="446873"/>
                </a:cubicBezTo>
                <a:cubicBezTo>
                  <a:pt x="526769" y="446747"/>
                  <a:pt x="526769" y="446603"/>
                  <a:pt x="526733" y="446477"/>
                </a:cubicBezTo>
                <a:cubicBezTo>
                  <a:pt x="526661" y="446171"/>
                  <a:pt x="526607" y="445865"/>
                  <a:pt x="526553" y="445541"/>
                </a:cubicBezTo>
                <a:cubicBezTo>
                  <a:pt x="526517" y="445271"/>
                  <a:pt x="526481" y="444982"/>
                  <a:pt x="526481" y="444694"/>
                </a:cubicBezTo>
                <a:cubicBezTo>
                  <a:pt x="526463" y="444406"/>
                  <a:pt x="526481" y="444118"/>
                  <a:pt x="526481" y="443830"/>
                </a:cubicBezTo>
                <a:cubicBezTo>
                  <a:pt x="526499" y="443542"/>
                  <a:pt x="526535" y="443254"/>
                  <a:pt x="526571" y="442947"/>
                </a:cubicBezTo>
                <a:close/>
                <a:moveTo>
                  <a:pt x="815361" y="261093"/>
                </a:moveTo>
                <a:lnTo>
                  <a:pt x="559479" y="5241"/>
                </a:lnTo>
                <a:cubicBezTo>
                  <a:pt x="556093" y="1873"/>
                  <a:pt x="551590" y="0"/>
                  <a:pt x="546817" y="0"/>
                </a:cubicBezTo>
                <a:cubicBezTo>
                  <a:pt x="542043" y="0"/>
                  <a:pt x="537540" y="1873"/>
                  <a:pt x="534154" y="5241"/>
                </a:cubicBezTo>
                <a:lnTo>
                  <a:pt x="498129" y="41276"/>
                </a:lnTo>
                <a:cubicBezTo>
                  <a:pt x="491141" y="48246"/>
                  <a:pt x="491141" y="59610"/>
                  <a:pt x="498129" y="66579"/>
                </a:cubicBezTo>
                <a:lnTo>
                  <a:pt x="660186" y="228623"/>
                </a:lnTo>
                <a:lnTo>
                  <a:pt x="705703" y="274114"/>
                </a:lnTo>
                <a:cubicBezTo>
                  <a:pt x="705703" y="274114"/>
                  <a:pt x="705721" y="274132"/>
                  <a:pt x="705721" y="274150"/>
                </a:cubicBezTo>
                <a:lnTo>
                  <a:pt x="754012" y="322432"/>
                </a:lnTo>
                <a:cubicBezTo>
                  <a:pt x="757398" y="325817"/>
                  <a:pt x="761901" y="327672"/>
                  <a:pt x="766674" y="327672"/>
                </a:cubicBezTo>
                <a:cubicBezTo>
                  <a:pt x="771448" y="327672"/>
                  <a:pt x="775951" y="325817"/>
                  <a:pt x="779337" y="322432"/>
                </a:cubicBezTo>
                <a:lnTo>
                  <a:pt x="815361" y="286396"/>
                </a:lnTo>
                <a:cubicBezTo>
                  <a:pt x="818748" y="283028"/>
                  <a:pt x="820603" y="278526"/>
                  <a:pt x="820603" y="273754"/>
                </a:cubicBezTo>
                <a:cubicBezTo>
                  <a:pt x="820603" y="268963"/>
                  <a:pt x="818748" y="264479"/>
                  <a:pt x="815361" y="261093"/>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5" name="Google Shape;45;p7"/>
          <p:cNvSpPr/>
          <p:nvPr/>
        </p:nvSpPr>
        <p:spPr>
          <a:xfrm>
            <a:off x="4168611" y="2509579"/>
            <a:ext cx="336407" cy="337323"/>
          </a:xfrm>
          <a:custGeom>
            <a:avLst/>
            <a:gdLst/>
            <a:ahLst/>
            <a:cxnLst/>
            <a:rect l="l" t="t" r="r" b="b"/>
            <a:pathLst>
              <a:path w="897086" h="899527" extrusionOk="0">
                <a:moveTo>
                  <a:pt x="886567" y="266370"/>
                </a:moveTo>
                <a:lnTo>
                  <a:pt x="630685" y="10517"/>
                </a:lnTo>
                <a:cubicBezTo>
                  <a:pt x="623894" y="3746"/>
                  <a:pt x="614888" y="0"/>
                  <a:pt x="605288" y="0"/>
                </a:cubicBezTo>
                <a:cubicBezTo>
                  <a:pt x="595687" y="0"/>
                  <a:pt x="586681" y="3746"/>
                  <a:pt x="579890" y="10517"/>
                </a:cubicBezTo>
                <a:lnTo>
                  <a:pt x="543866" y="46553"/>
                </a:lnTo>
                <a:cubicBezTo>
                  <a:pt x="529852" y="60546"/>
                  <a:pt x="529852" y="83327"/>
                  <a:pt x="543866" y="97320"/>
                </a:cubicBezTo>
                <a:lnTo>
                  <a:pt x="585816" y="139263"/>
                </a:lnTo>
                <a:lnTo>
                  <a:pt x="431991" y="293059"/>
                </a:lnTo>
                <a:cubicBezTo>
                  <a:pt x="347460" y="270188"/>
                  <a:pt x="257128" y="294086"/>
                  <a:pt x="195058" y="356126"/>
                </a:cubicBezTo>
                <a:lnTo>
                  <a:pt x="136446" y="414727"/>
                </a:lnTo>
                <a:cubicBezTo>
                  <a:pt x="126467" y="424704"/>
                  <a:pt x="126467" y="440930"/>
                  <a:pt x="136446" y="450907"/>
                </a:cubicBezTo>
                <a:lnTo>
                  <a:pt x="249347" y="563769"/>
                </a:lnTo>
                <a:lnTo>
                  <a:pt x="1876" y="885012"/>
                </a:lnTo>
                <a:cubicBezTo>
                  <a:pt x="-897" y="888614"/>
                  <a:pt x="-555" y="893675"/>
                  <a:pt x="2633" y="896880"/>
                </a:cubicBezTo>
                <a:cubicBezTo>
                  <a:pt x="4380" y="898627"/>
                  <a:pt x="6686" y="899527"/>
                  <a:pt x="9009" y="899527"/>
                </a:cubicBezTo>
                <a:cubicBezTo>
                  <a:pt x="10937" y="899527"/>
                  <a:pt x="12864" y="898897"/>
                  <a:pt x="14503" y="897655"/>
                </a:cubicBezTo>
                <a:lnTo>
                  <a:pt x="335806" y="650212"/>
                </a:lnTo>
                <a:lnTo>
                  <a:pt x="446113" y="760517"/>
                </a:lnTo>
                <a:cubicBezTo>
                  <a:pt x="450940" y="765343"/>
                  <a:pt x="457371" y="768008"/>
                  <a:pt x="464215" y="768008"/>
                </a:cubicBezTo>
                <a:cubicBezTo>
                  <a:pt x="471042" y="768008"/>
                  <a:pt x="477472" y="765343"/>
                  <a:pt x="482300" y="760517"/>
                </a:cubicBezTo>
                <a:lnTo>
                  <a:pt x="540894" y="701916"/>
                </a:lnTo>
                <a:cubicBezTo>
                  <a:pt x="587095" y="655741"/>
                  <a:pt x="612528" y="594348"/>
                  <a:pt x="612528" y="529030"/>
                </a:cubicBezTo>
                <a:cubicBezTo>
                  <a:pt x="612528" y="507365"/>
                  <a:pt x="609628" y="485845"/>
                  <a:pt x="603991" y="465008"/>
                </a:cubicBezTo>
                <a:lnTo>
                  <a:pt x="757797" y="311230"/>
                </a:lnTo>
                <a:lnTo>
                  <a:pt x="799748" y="353173"/>
                </a:lnTo>
                <a:cubicBezTo>
                  <a:pt x="806539" y="359962"/>
                  <a:pt x="815563" y="363690"/>
                  <a:pt x="825145" y="363690"/>
                </a:cubicBezTo>
                <a:cubicBezTo>
                  <a:pt x="834746" y="363690"/>
                  <a:pt x="843752" y="359962"/>
                  <a:pt x="850543" y="353173"/>
                </a:cubicBezTo>
                <a:lnTo>
                  <a:pt x="886567" y="317137"/>
                </a:lnTo>
                <a:cubicBezTo>
                  <a:pt x="893358" y="310366"/>
                  <a:pt x="897086" y="301343"/>
                  <a:pt x="897086" y="291762"/>
                </a:cubicBezTo>
                <a:cubicBezTo>
                  <a:pt x="897086" y="282164"/>
                  <a:pt x="893358" y="273141"/>
                  <a:pt x="886567" y="266370"/>
                </a:cubicBezTo>
                <a:close/>
                <a:moveTo>
                  <a:pt x="58471" y="841052"/>
                </a:moveTo>
                <a:lnTo>
                  <a:pt x="262190" y="576610"/>
                </a:lnTo>
                <a:lnTo>
                  <a:pt x="322963" y="637390"/>
                </a:lnTo>
                <a:lnTo>
                  <a:pt x="58471" y="841052"/>
                </a:lnTo>
                <a:close/>
                <a:moveTo>
                  <a:pt x="469565" y="747784"/>
                </a:moveTo>
                <a:cubicBezTo>
                  <a:pt x="468124" y="749207"/>
                  <a:pt x="466233" y="749999"/>
                  <a:pt x="464215" y="749999"/>
                </a:cubicBezTo>
                <a:cubicBezTo>
                  <a:pt x="462180" y="749999"/>
                  <a:pt x="460289" y="749207"/>
                  <a:pt x="458848" y="747784"/>
                </a:cubicBezTo>
                <a:lnTo>
                  <a:pt x="149181" y="438175"/>
                </a:lnTo>
                <a:cubicBezTo>
                  <a:pt x="146227" y="435222"/>
                  <a:pt x="146227" y="430413"/>
                  <a:pt x="149181" y="427460"/>
                </a:cubicBezTo>
                <a:lnTo>
                  <a:pt x="194175" y="382491"/>
                </a:lnTo>
                <a:lnTo>
                  <a:pt x="514542" y="702798"/>
                </a:lnTo>
                <a:lnTo>
                  <a:pt x="469565" y="747784"/>
                </a:lnTo>
                <a:close/>
                <a:moveTo>
                  <a:pt x="587545" y="455968"/>
                </a:moveTo>
                <a:cubicBezTo>
                  <a:pt x="587455" y="456076"/>
                  <a:pt x="587401" y="456184"/>
                  <a:pt x="587311" y="456274"/>
                </a:cubicBezTo>
                <a:cubicBezTo>
                  <a:pt x="587077" y="456508"/>
                  <a:pt x="586879" y="456760"/>
                  <a:pt x="586681" y="457030"/>
                </a:cubicBezTo>
                <a:cubicBezTo>
                  <a:pt x="586519" y="457264"/>
                  <a:pt x="586357" y="457481"/>
                  <a:pt x="586213" y="457715"/>
                </a:cubicBezTo>
                <a:cubicBezTo>
                  <a:pt x="586068" y="457967"/>
                  <a:pt x="585942" y="458237"/>
                  <a:pt x="585816" y="458489"/>
                </a:cubicBezTo>
                <a:cubicBezTo>
                  <a:pt x="585690" y="458759"/>
                  <a:pt x="585564" y="459029"/>
                  <a:pt x="585474" y="459299"/>
                </a:cubicBezTo>
                <a:cubicBezTo>
                  <a:pt x="585366" y="459570"/>
                  <a:pt x="585294" y="459840"/>
                  <a:pt x="585222" y="460128"/>
                </a:cubicBezTo>
                <a:cubicBezTo>
                  <a:pt x="585150" y="460398"/>
                  <a:pt x="585096" y="460686"/>
                  <a:pt x="585042" y="460956"/>
                </a:cubicBezTo>
                <a:cubicBezTo>
                  <a:pt x="585006" y="461262"/>
                  <a:pt x="584970" y="461551"/>
                  <a:pt x="584952" y="461839"/>
                </a:cubicBezTo>
                <a:cubicBezTo>
                  <a:pt x="584952" y="462127"/>
                  <a:pt x="584934" y="462415"/>
                  <a:pt x="584952" y="462703"/>
                </a:cubicBezTo>
                <a:cubicBezTo>
                  <a:pt x="584952" y="462991"/>
                  <a:pt x="584988" y="463279"/>
                  <a:pt x="585024" y="463550"/>
                </a:cubicBezTo>
                <a:cubicBezTo>
                  <a:pt x="585078" y="463874"/>
                  <a:pt x="585132" y="464180"/>
                  <a:pt x="585204" y="464486"/>
                </a:cubicBezTo>
                <a:cubicBezTo>
                  <a:pt x="585240" y="464612"/>
                  <a:pt x="585240" y="464756"/>
                  <a:pt x="585276" y="464882"/>
                </a:cubicBezTo>
                <a:cubicBezTo>
                  <a:pt x="591400" y="485683"/>
                  <a:pt x="594516" y="507275"/>
                  <a:pt x="594516" y="529030"/>
                </a:cubicBezTo>
                <a:cubicBezTo>
                  <a:pt x="594516" y="589540"/>
                  <a:pt x="570956" y="646412"/>
                  <a:pt x="528159" y="689183"/>
                </a:cubicBezTo>
                <a:lnTo>
                  <a:pt x="527276" y="690066"/>
                </a:lnTo>
                <a:lnTo>
                  <a:pt x="206910" y="369759"/>
                </a:lnTo>
                <a:lnTo>
                  <a:pt x="207793" y="368877"/>
                </a:lnTo>
                <a:cubicBezTo>
                  <a:pt x="266459" y="310204"/>
                  <a:pt x="352431" y="288323"/>
                  <a:pt x="432118" y="311770"/>
                </a:cubicBezTo>
                <a:cubicBezTo>
                  <a:pt x="432244" y="311806"/>
                  <a:pt x="432370" y="311806"/>
                  <a:pt x="432514" y="311842"/>
                </a:cubicBezTo>
                <a:cubicBezTo>
                  <a:pt x="432820" y="311914"/>
                  <a:pt x="433126" y="311968"/>
                  <a:pt x="433450" y="312023"/>
                </a:cubicBezTo>
                <a:cubicBezTo>
                  <a:pt x="433739" y="312059"/>
                  <a:pt x="434009" y="312077"/>
                  <a:pt x="434279" y="312095"/>
                </a:cubicBezTo>
                <a:cubicBezTo>
                  <a:pt x="434585" y="312113"/>
                  <a:pt x="434873" y="312095"/>
                  <a:pt x="435180" y="312077"/>
                </a:cubicBezTo>
                <a:cubicBezTo>
                  <a:pt x="435468" y="312059"/>
                  <a:pt x="435738" y="312041"/>
                  <a:pt x="436026" y="312005"/>
                </a:cubicBezTo>
                <a:cubicBezTo>
                  <a:pt x="436314" y="311950"/>
                  <a:pt x="436603" y="311896"/>
                  <a:pt x="436891" y="311806"/>
                </a:cubicBezTo>
                <a:cubicBezTo>
                  <a:pt x="437161" y="311752"/>
                  <a:pt x="437431" y="311680"/>
                  <a:pt x="437683" y="311572"/>
                </a:cubicBezTo>
                <a:cubicBezTo>
                  <a:pt x="437972" y="311482"/>
                  <a:pt x="438242" y="311356"/>
                  <a:pt x="438530" y="311230"/>
                </a:cubicBezTo>
                <a:cubicBezTo>
                  <a:pt x="438782" y="311104"/>
                  <a:pt x="439016" y="310978"/>
                  <a:pt x="439268" y="310834"/>
                </a:cubicBezTo>
                <a:cubicBezTo>
                  <a:pt x="439521" y="310690"/>
                  <a:pt x="439755" y="310528"/>
                  <a:pt x="439989" y="310348"/>
                </a:cubicBezTo>
                <a:cubicBezTo>
                  <a:pt x="440241" y="310168"/>
                  <a:pt x="440475" y="309970"/>
                  <a:pt x="440709" y="309753"/>
                </a:cubicBezTo>
                <a:cubicBezTo>
                  <a:pt x="440817" y="309663"/>
                  <a:pt x="440926" y="309591"/>
                  <a:pt x="441034" y="309501"/>
                </a:cubicBezTo>
                <a:lnTo>
                  <a:pt x="598533" y="152013"/>
                </a:lnTo>
                <a:lnTo>
                  <a:pt x="705742" y="259184"/>
                </a:lnTo>
                <a:lnTo>
                  <a:pt x="745063" y="298498"/>
                </a:lnTo>
                <a:lnTo>
                  <a:pt x="587545" y="455968"/>
                </a:lnTo>
                <a:close/>
                <a:moveTo>
                  <a:pt x="873832" y="304405"/>
                </a:moveTo>
                <a:lnTo>
                  <a:pt x="837808" y="340441"/>
                </a:lnTo>
                <a:cubicBezTo>
                  <a:pt x="834422" y="343826"/>
                  <a:pt x="829919" y="345681"/>
                  <a:pt x="825145" y="345681"/>
                </a:cubicBezTo>
                <a:cubicBezTo>
                  <a:pt x="820372" y="345681"/>
                  <a:pt x="815869" y="343826"/>
                  <a:pt x="812483" y="340441"/>
                </a:cubicBezTo>
                <a:lnTo>
                  <a:pt x="764192" y="292159"/>
                </a:lnTo>
                <a:cubicBezTo>
                  <a:pt x="764192" y="292141"/>
                  <a:pt x="764174" y="292123"/>
                  <a:pt x="764174" y="292123"/>
                </a:cubicBezTo>
                <a:lnTo>
                  <a:pt x="718657" y="246632"/>
                </a:lnTo>
                <a:lnTo>
                  <a:pt x="556600" y="84588"/>
                </a:lnTo>
                <a:cubicBezTo>
                  <a:pt x="549612" y="77618"/>
                  <a:pt x="549612" y="66255"/>
                  <a:pt x="556600" y="59285"/>
                </a:cubicBezTo>
                <a:lnTo>
                  <a:pt x="592625" y="23250"/>
                </a:lnTo>
                <a:cubicBezTo>
                  <a:pt x="596011" y="19882"/>
                  <a:pt x="600514" y="18009"/>
                  <a:pt x="605288" y="18009"/>
                </a:cubicBezTo>
                <a:cubicBezTo>
                  <a:pt x="610061" y="18009"/>
                  <a:pt x="614564" y="19882"/>
                  <a:pt x="617950" y="23250"/>
                </a:cubicBezTo>
                <a:lnTo>
                  <a:pt x="873832" y="279102"/>
                </a:lnTo>
                <a:cubicBezTo>
                  <a:pt x="877219" y="282488"/>
                  <a:pt x="879074" y="286972"/>
                  <a:pt x="879074" y="291762"/>
                </a:cubicBezTo>
                <a:cubicBezTo>
                  <a:pt x="879074" y="296535"/>
                  <a:pt x="877219" y="301037"/>
                  <a:pt x="873832" y="304405"/>
                </a:cubicBezTo>
                <a:close/>
              </a:path>
            </a:pathLst>
          </a:custGeom>
          <a:solidFill>
            <a:schemeClr val="dk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6" name="Google Shape;46;p7"/>
          <p:cNvSpPr/>
          <p:nvPr/>
        </p:nvSpPr>
        <p:spPr>
          <a:xfrm>
            <a:off x="6815795" y="2509579"/>
            <a:ext cx="336407" cy="337323"/>
          </a:xfrm>
          <a:custGeom>
            <a:avLst/>
            <a:gdLst/>
            <a:ahLst/>
            <a:cxnLst/>
            <a:rect l="l" t="t" r="r" b="b"/>
            <a:pathLst>
              <a:path w="897086" h="899527" extrusionOk="0">
                <a:moveTo>
                  <a:pt x="886567" y="266370"/>
                </a:moveTo>
                <a:lnTo>
                  <a:pt x="630685" y="10517"/>
                </a:lnTo>
                <a:cubicBezTo>
                  <a:pt x="623894" y="3746"/>
                  <a:pt x="614888" y="0"/>
                  <a:pt x="605288" y="0"/>
                </a:cubicBezTo>
                <a:cubicBezTo>
                  <a:pt x="595687" y="0"/>
                  <a:pt x="586681" y="3746"/>
                  <a:pt x="579890" y="10517"/>
                </a:cubicBezTo>
                <a:lnTo>
                  <a:pt x="543866" y="46553"/>
                </a:lnTo>
                <a:cubicBezTo>
                  <a:pt x="529852" y="60546"/>
                  <a:pt x="529852" y="83327"/>
                  <a:pt x="543866" y="97320"/>
                </a:cubicBezTo>
                <a:lnTo>
                  <a:pt x="585816" y="139263"/>
                </a:lnTo>
                <a:lnTo>
                  <a:pt x="431991" y="293059"/>
                </a:lnTo>
                <a:cubicBezTo>
                  <a:pt x="347460" y="270188"/>
                  <a:pt x="257128" y="294086"/>
                  <a:pt x="195058" y="356126"/>
                </a:cubicBezTo>
                <a:lnTo>
                  <a:pt x="136446" y="414727"/>
                </a:lnTo>
                <a:cubicBezTo>
                  <a:pt x="126467" y="424704"/>
                  <a:pt x="126467" y="440930"/>
                  <a:pt x="136446" y="450907"/>
                </a:cubicBezTo>
                <a:lnTo>
                  <a:pt x="249347" y="563769"/>
                </a:lnTo>
                <a:lnTo>
                  <a:pt x="1876" y="885012"/>
                </a:lnTo>
                <a:cubicBezTo>
                  <a:pt x="-897" y="888614"/>
                  <a:pt x="-555" y="893675"/>
                  <a:pt x="2633" y="896880"/>
                </a:cubicBezTo>
                <a:cubicBezTo>
                  <a:pt x="4380" y="898627"/>
                  <a:pt x="6686" y="899527"/>
                  <a:pt x="9009" y="899527"/>
                </a:cubicBezTo>
                <a:cubicBezTo>
                  <a:pt x="10937" y="899527"/>
                  <a:pt x="12864" y="898897"/>
                  <a:pt x="14503" y="897655"/>
                </a:cubicBezTo>
                <a:lnTo>
                  <a:pt x="335806" y="650212"/>
                </a:lnTo>
                <a:lnTo>
                  <a:pt x="446113" y="760517"/>
                </a:lnTo>
                <a:cubicBezTo>
                  <a:pt x="450940" y="765343"/>
                  <a:pt x="457371" y="768008"/>
                  <a:pt x="464215" y="768008"/>
                </a:cubicBezTo>
                <a:cubicBezTo>
                  <a:pt x="471042" y="768008"/>
                  <a:pt x="477472" y="765343"/>
                  <a:pt x="482300" y="760517"/>
                </a:cubicBezTo>
                <a:lnTo>
                  <a:pt x="540894" y="701916"/>
                </a:lnTo>
                <a:cubicBezTo>
                  <a:pt x="587095" y="655741"/>
                  <a:pt x="612528" y="594348"/>
                  <a:pt x="612528" y="529030"/>
                </a:cubicBezTo>
                <a:cubicBezTo>
                  <a:pt x="612528" y="507365"/>
                  <a:pt x="609628" y="485845"/>
                  <a:pt x="603991" y="465008"/>
                </a:cubicBezTo>
                <a:lnTo>
                  <a:pt x="757797" y="311230"/>
                </a:lnTo>
                <a:lnTo>
                  <a:pt x="799748" y="353173"/>
                </a:lnTo>
                <a:cubicBezTo>
                  <a:pt x="806539" y="359962"/>
                  <a:pt x="815563" y="363690"/>
                  <a:pt x="825145" y="363690"/>
                </a:cubicBezTo>
                <a:cubicBezTo>
                  <a:pt x="834746" y="363690"/>
                  <a:pt x="843752" y="359962"/>
                  <a:pt x="850543" y="353173"/>
                </a:cubicBezTo>
                <a:lnTo>
                  <a:pt x="886567" y="317137"/>
                </a:lnTo>
                <a:cubicBezTo>
                  <a:pt x="893358" y="310366"/>
                  <a:pt x="897086" y="301343"/>
                  <a:pt x="897086" y="291762"/>
                </a:cubicBezTo>
                <a:cubicBezTo>
                  <a:pt x="897086" y="282164"/>
                  <a:pt x="893358" y="273141"/>
                  <a:pt x="886567" y="266370"/>
                </a:cubicBezTo>
                <a:close/>
                <a:moveTo>
                  <a:pt x="58471" y="841052"/>
                </a:moveTo>
                <a:lnTo>
                  <a:pt x="262190" y="576610"/>
                </a:lnTo>
                <a:lnTo>
                  <a:pt x="322963" y="637390"/>
                </a:lnTo>
                <a:lnTo>
                  <a:pt x="58471" y="841052"/>
                </a:lnTo>
                <a:close/>
                <a:moveTo>
                  <a:pt x="469565" y="747784"/>
                </a:moveTo>
                <a:cubicBezTo>
                  <a:pt x="468124" y="749207"/>
                  <a:pt x="466233" y="749999"/>
                  <a:pt x="464215" y="749999"/>
                </a:cubicBezTo>
                <a:cubicBezTo>
                  <a:pt x="462180" y="749999"/>
                  <a:pt x="460289" y="749207"/>
                  <a:pt x="458848" y="747784"/>
                </a:cubicBezTo>
                <a:lnTo>
                  <a:pt x="149181" y="438175"/>
                </a:lnTo>
                <a:cubicBezTo>
                  <a:pt x="146227" y="435222"/>
                  <a:pt x="146227" y="430413"/>
                  <a:pt x="149181" y="427460"/>
                </a:cubicBezTo>
                <a:lnTo>
                  <a:pt x="194175" y="382491"/>
                </a:lnTo>
                <a:lnTo>
                  <a:pt x="514542" y="702798"/>
                </a:lnTo>
                <a:lnTo>
                  <a:pt x="469565" y="747784"/>
                </a:lnTo>
                <a:close/>
                <a:moveTo>
                  <a:pt x="587545" y="455968"/>
                </a:moveTo>
                <a:cubicBezTo>
                  <a:pt x="587455" y="456076"/>
                  <a:pt x="587401" y="456184"/>
                  <a:pt x="587311" y="456274"/>
                </a:cubicBezTo>
                <a:cubicBezTo>
                  <a:pt x="587077" y="456508"/>
                  <a:pt x="586879" y="456760"/>
                  <a:pt x="586681" y="457030"/>
                </a:cubicBezTo>
                <a:cubicBezTo>
                  <a:pt x="586519" y="457264"/>
                  <a:pt x="586357" y="457481"/>
                  <a:pt x="586213" y="457715"/>
                </a:cubicBezTo>
                <a:cubicBezTo>
                  <a:pt x="586068" y="457967"/>
                  <a:pt x="585942" y="458237"/>
                  <a:pt x="585816" y="458489"/>
                </a:cubicBezTo>
                <a:cubicBezTo>
                  <a:pt x="585690" y="458759"/>
                  <a:pt x="585564" y="459029"/>
                  <a:pt x="585474" y="459299"/>
                </a:cubicBezTo>
                <a:cubicBezTo>
                  <a:pt x="585366" y="459570"/>
                  <a:pt x="585294" y="459840"/>
                  <a:pt x="585222" y="460128"/>
                </a:cubicBezTo>
                <a:cubicBezTo>
                  <a:pt x="585150" y="460398"/>
                  <a:pt x="585096" y="460686"/>
                  <a:pt x="585042" y="460956"/>
                </a:cubicBezTo>
                <a:cubicBezTo>
                  <a:pt x="585006" y="461262"/>
                  <a:pt x="584970" y="461551"/>
                  <a:pt x="584952" y="461839"/>
                </a:cubicBezTo>
                <a:cubicBezTo>
                  <a:pt x="584952" y="462127"/>
                  <a:pt x="584934" y="462415"/>
                  <a:pt x="584952" y="462703"/>
                </a:cubicBezTo>
                <a:cubicBezTo>
                  <a:pt x="584952" y="462991"/>
                  <a:pt x="584988" y="463279"/>
                  <a:pt x="585024" y="463550"/>
                </a:cubicBezTo>
                <a:cubicBezTo>
                  <a:pt x="585078" y="463874"/>
                  <a:pt x="585132" y="464180"/>
                  <a:pt x="585204" y="464486"/>
                </a:cubicBezTo>
                <a:cubicBezTo>
                  <a:pt x="585240" y="464612"/>
                  <a:pt x="585240" y="464756"/>
                  <a:pt x="585276" y="464882"/>
                </a:cubicBezTo>
                <a:cubicBezTo>
                  <a:pt x="591400" y="485683"/>
                  <a:pt x="594516" y="507275"/>
                  <a:pt x="594516" y="529030"/>
                </a:cubicBezTo>
                <a:cubicBezTo>
                  <a:pt x="594516" y="589540"/>
                  <a:pt x="570956" y="646412"/>
                  <a:pt x="528159" y="689183"/>
                </a:cubicBezTo>
                <a:lnTo>
                  <a:pt x="527276" y="690066"/>
                </a:lnTo>
                <a:lnTo>
                  <a:pt x="206910" y="369759"/>
                </a:lnTo>
                <a:lnTo>
                  <a:pt x="207793" y="368877"/>
                </a:lnTo>
                <a:cubicBezTo>
                  <a:pt x="266459" y="310204"/>
                  <a:pt x="352431" y="288323"/>
                  <a:pt x="432118" y="311770"/>
                </a:cubicBezTo>
                <a:cubicBezTo>
                  <a:pt x="432244" y="311806"/>
                  <a:pt x="432370" y="311806"/>
                  <a:pt x="432514" y="311842"/>
                </a:cubicBezTo>
                <a:cubicBezTo>
                  <a:pt x="432820" y="311914"/>
                  <a:pt x="433126" y="311968"/>
                  <a:pt x="433450" y="312023"/>
                </a:cubicBezTo>
                <a:cubicBezTo>
                  <a:pt x="433739" y="312059"/>
                  <a:pt x="434009" y="312077"/>
                  <a:pt x="434279" y="312095"/>
                </a:cubicBezTo>
                <a:cubicBezTo>
                  <a:pt x="434585" y="312113"/>
                  <a:pt x="434873" y="312095"/>
                  <a:pt x="435180" y="312077"/>
                </a:cubicBezTo>
                <a:cubicBezTo>
                  <a:pt x="435468" y="312059"/>
                  <a:pt x="435738" y="312041"/>
                  <a:pt x="436026" y="312005"/>
                </a:cubicBezTo>
                <a:cubicBezTo>
                  <a:pt x="436314" y="311950"/>
                  <a:pt x="436603" y="311896"/>
                  <a:pt x="436891" y="311806"/>
                </a:cubicBezTo>
                <a:cubicBezTo>
                  <a:pt x="437161" y="311752"/>
                  <a:pt x="437431" y="311680"/>
                  <a:pt x="437683" y="311572"/>
                </a:cubicBezTo>
                <a:cubicBezTo>
                  <a:pt x="437972" y="311482"/>
                  <a:pt x="438242" y="311356"/>
                  <a:pt x="438530" y="311230"/>
                </a:cubicBezTo>
                <a:cubicBezTo>
                  <a:pt x="438782" y="311104"/>
                  <a:pt x="439016" y="310978"/>
                  <a:pt x="439268" y="310834"/>
                </a:cubicBezTo>
                <a:cubicBezTo>
                  <a:pt x="439521" y="310690"/>
                  <a:pt x="439755" y="310528"/>
                  <a:pt x="439989" y="310348"/>
                </a:cubicBezTo>
                <a:cubicBezTo>
                  <a:pt x="440241" y="310168"/>
                  <a:pt x="440475" y="309970"/>
                  <a:pt x="440709" y="309753"/>
                </a:cubicBezTo>
                <a:cubicBezTo>
                  <a:pt x="440817" y="309663"/>
                  <a:pt x="440926" y="309591"/>
                  <a:pt x="441034" y="309501"/>
                </a:cubicBezTo>
                <a:lnTo>
                  <a:pt x="598533" y="152013"/>
                </a:lnTo>
                <a:lnTo>
                  <a:pt x="705742" y="259184"/>
                </a:lnTo>
                <a:lnTo>
                  <a:pt x="745063" y="298498"/>
                </a:lnTo>
                <a:lnTo>
                  <a:pt x="587545" y="455968"/>
                </a:lnTo>
                <a:close/>
                <a:moveTo>
                  <a:pt x="873832" y="304405"/>
                </a:moveTo>
                <a:lnTo>
                  <a:pt x="837808" y="340441"/>
                </a:lnTo>
                <a:cubicBezTo>
                  <a:pt x="834422" y="343826"/>
                  <a:pt x="829919" y="345681"/>
                  <a:pt x="825145" y="345681"/>
                </a:cubicBezTo>
                <a:cubicBezTo>
                  <a:pt x="820372" y="345681"/>
                  <a:pt x="815869" y="343826"/>
                  <a:pt x="812483" y="340441"/>
                </a:cubicBezTo>
                <a:lnTo>
                  <a:pt x="764192" y="292159"/>
                </a:lnTo>
                <a:cubicBezTo>
                  <a:pt x="764192" y="292141"/>
                  <a:pt x="764174" y="292123"/>
                  <a:pt x="764174" y="292123"/>
                </a:cubicBezTo>
                <a:lnTo>
                  <a:pt x="718657" y="246632"/>
                </a:lnTo>
                <a:lnTo>
                  <a:pt x="556600" y="84588"/>
                </a:lnTo>
                <a:cubicBezTo>
                  <a:pt x="549612" y="77618"/>
                  <a:pt x="549612" y="66255"/>
                  <a:pt x="556600" y="59285"/>
                </a:cubicBezTo>
                <a:lnTo>
                  <a:pt x="592625" y="23250"/>
                </a:lnTo>
                <a:cubicBezTo>
                  <a:pt x="596011" y="19882"/>
                  <a:pt x="600514" y="18009"/>
                  <a:pt x="605288" y="18009"/>
                </a:cubicBezTo>
                <a:cubicBezTo>
                  <a:pt x="610061" y="18009"/>
                  <a:pt x="614564" y="19882"/>
                  <a:pt x="617950" y="23250"/>
                </a:cubicBezTo>
                <a:lnTo>
                  <a:pt x="873832" y="279102"/>
                </a:lnTo>
                <a:cubicBezTo>
                  <a:pt x="877219" y="282488"/>
                  <a:pt x="879074" y="286972"/>
                  <a:pt x="879074" y="291762"/>
                </a:cubicBezTo>
                <a:cubicBezTo>
                  <a:pt x="879074" y="296535"/>
                  <a:pt x="877219" y="301037"/>
                  <a:pt x="873832" y="304405"/>
                </a:cubicBezTo>
                <a:close/>
              </a:path>
            </a:pathLst>
          </a:custGeom>
          <a:solidFill>
            <a:schemeClr val="dk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7" name="Google Shape;47;p7"/>
          <p:cNvSpPr txBox="1">
            <a:spLocks noGrp="1"/>
          </p:cNvSpPr>
          <p:nvPr>
            <p:ph type="body" idx="1"/>
          </p:nvPr>
        </p:nvSpPr>
        <p:spPr>
          <a:xfrm>
            <a:off x="539987" y="3111050"/>
            <a:ext cx="2315700" cy="3418200"/>
          </a:xfrm>
          <a:prstGeom prst="rect">
            <a:avLst/>
          </a:prstGeom>
        </p:spPr>
        <p:txBody>
          <a:bodyPr spcFirstLastPara="1" wrap="square" lIns="0" tIns="0" rIns="0" bIns="0" anchor="t" anchorCtr="0">
            <a:noAutofit/>
          </a:bodyPr>
          <a:lstStyle>
            <a:lvl1pPr marL="457200" lvl="0" indent="-304800" algn="ctr" rtl="0">
              <a:spcBef>
                <a:spcPts val="0"/>
              </a:spcBef>
              <a:spcAft>
                <a:spcPts val="0"/>
              </a:spcAft>
              <a:buClr>
                <a:schemeClr val="lt1"/>
              </a:buClr>
              <a:buSzPts val="1200"/>
              <a:buChar char="●"/>
              <a:defRPr sz="1200">
                <a:solidFill>
                  <a:schemeClr val="lt1"/>
                </a:solidFill>
              </a:defRPr>
            </a:lvl1pPr>
            <a:lvl2pPr marL="914400" lvl="1" indent="-304800" algn="ctr" rtl="0">
              <a:spcBef>
                <a:spcPts val="800"/>
              </a:spcBef>
              <a:spcAft>
                <a:spcPts val="0"/>
              </a:spcAft>
              <a:buClr>
                <a:schemeClr val="lt1"/>
              </a:buClr>
              <a:buSzPts val="1200"/>
              <a:buChar char="○"/>
              <a:defRPr sz="1200">
                <a:solidFill>
                  <a:schemeClr val="lt1"/>
                </a:solidFill>
              </a:defRPr>
            </a:lvl2pPr>
            <a:lvl3pPr marL="1371600" lvl="2" indent="-304800" algn="ctr" rtl="0">
              <a:spcBef>
                <a:spcPts val="800"/>
              </a:spcBef>
              <a:spcAft>
                <a:spcPts val="0"/>
              </a:spcAft>
              <a:buClr>
                <a:schemeClr val="lt1"/>
              </a:buClr>
              <a:buSzPts val="1200"/>
              <a:buChar char="■"/>
              <a:defRPr sz="1200">
                <a:solidFill>
                  <a:schemeClr val="lt1"/>
                </a:solidFill>
              </a:defRPr>
            </a:lvl3pPr>
            <a:lvl4pPr marL="1828800" lvl="3" indent="-304800" algn="ctr" rtl="0">
              <a:spcBef>
                <a:spcPts val="800"/>
              </a:spcBef>
              <a:spcAft>
                <a:spcPts val="0"/>
              </a:spcAft>
              <a:buClr>
                <a:schemeClr val="lt1"/>
              </a:buClr>
              <a:buSzPts val="1200"/>
              <a:buChar char="●"/>
              <a:defRPr sz="1200">
                <a:solidFill>
                  <a:schemeClr val="lt1"/>
                </a:solidFill>
              </a:defRPr>
            </a:lvl4pPr>
            <a:lvl5pPr marL="2286000" lvl="4" indent="-304800" algn="ctr" rtl="0">
              <a:spcBef>
                <a:spcPts val="800"/>
              </a:spcBef>
              <a:spcAft>
                <a:spcPts val="0"/>
              </a:spcAft>
              <a:buClr>
                <a:schemeClr val="lt1"/>
              </a:buClr>
              <a:buSzPts val="1200"/>
              <a:buChar char="○"/>
              <a:defRPr sz="1200">
                <a:solidFill>
                  <a:schemeClr val="lt1"/>
                </a:solidFill>
              </a:defRPr>
            </a:lvl5pPr>
            <a:lvl6pPr marL="2743200" lvl="5" indent="-304800" algn="ctr" rtl="0">
              <a:spcBef>
                <a:spcPts val="800"/>
              </a:spcBef>
              <a:spcAft>
                <a:spcPts val="0"/>
              </a:spcAft>
              <a:buClr>
                <a:schemeClr val="lt1"/>
              </a:buClr>
              <a:buSzPts val="1200"/>
              <a:buChar char="■"/>
              <a:defRPr sz="1200">
                <a:solidFill>
                  <a:schemeClr val="lt1"/>
                </a:solidFill>
              </a:defRPr>
            </a:lvl6pPr>
            <a:lvl7pPr marL="3200400" lvl="6" indent="-304800" algn="ctr" rtl="0">
              <a:spcBef>
                <a:spcPts val="800"/>
              </a:spcBef>
              <a:spcAft>
                <a:spcPts val="0"/>
              </a:spcAft>
              <a:buClr>
                <a:schemeClr val="lt1"/>
              </a:buClr>
              <a:buSzPts val="1200"/>
              <a:buChar char="●"/>
              <a:defRPr sz="1200">
                <a:solidFill>
                  <a:schemeClr val="lt1"/>
                </a:solidFill>
              </a:defRPr>
            </a:lvl7pPr>
            <a:lvl8pPr marL="3657600" lvl="7" indent="-304800" algn="ctr" rtl="0">
              <a:spcBef>
                <a:spcPts val="800"/>
              </a:spcBef>
              <a:spcAft>
                <a:spcPts val="0"/>
              </a:spcAft>
              <a:buClr>
                <a:schemeClr val="lt1"/>
              </a:buClr>
              <a:buSzPts val="1200"/>
              <a:buChar char="○"/>
              <a:defRPr sz="1200">
                <a:solidFill>
                  <a:schemeClr val="lt1"/>
                </a:solidFill>
              </a:defRPr>
            </a:lvl8pPr>
            <a:lvl9pPr marL="4114800" lvl="8" indent="-304800" algn="ctr" rtl="0">
              <a:spcBef>
                <a:spcPts val="800"/>
              </a:spcBef>
              <a:spcAft>
                <a:spcPts val="800"/>
              </a:spcAft>
              <a:buClr>
                <a:schemeClr val="lt1"/>
              </a:buClr>
              <a:buSzPts val="1200"/>
              <a:buChar char="■"/>
              <a:defRPr sz="1200">
                <a:solidFill>
                  <a:schemeClr val="lt1"/>
                </a:solidFill>
              </a:defRPr>
            </a:lvl9pPr>
          </a:lstStyle>
          <a:p>
            <a:endParaRPr/>
          </a:p>
        </p:txBody>
      </p:sp>
      <p:sp>
        <p:nvSpPr>
          <p:cNvPr id="48" name="Google Shape;48;p7"/>
          <p:cNvSpPr txBox="1">
            <a:spLocks noGrp="1"/>
          </p:cNvSpPr>
          <p:nvPr>
            <p:ph type="body" idx="2"/>
          </p:nvPr>
        </p:nvSpPr>
        <p:spPr>
          <a:xfrm>
            <a:off x="3125158" y="3111050"/>
            <a:ext cx="2315700" cy="3418200"/>
          </a:xfrm>
          <a:prstGeom prst="rect">
            <a:avLst/>
          </a:prstGeom>
        </p:spPr>
        <p:txBody>
          <a:bodyPr spcFirstLastPara="1" wrap="square" lIns="0" tIns="0" rIns="0" bIns="0" anchor="t" anchorCtr="0">
            <a:noAutofit/>
          </a:bodyPr>
          <a:lstStyle>
            <a:lvl1pPr marL="457200" lvl="0" indent="-304800" algn="ctr" rtl="0">
              <a:spcBef>
                <a:spcPts val="0"/>
              </a:spcBef>
              <a:spcAft>
                <a:spcPts val="0"/>
              </a:spcAft>
              <a:buClr>
                <a:schemeClr val="lt1"/>
              </a:buClr>
              <a:buSzPts val="1200"/>
              <a:buChar char="●"/>
              <a:defRPr sz="1200">
                <a:solidFill>
                  <a:schemeClr val="lt1"/>
                </a:solidFill>
              </a:defRPr>
            </a:lvl1pPr>
            <a:lvl2pPr marL="914400" lvl="1" indent="-304800" algn="ctr" rtl="0">
              <a:spcBef>
                <a:spcPts val="800"/>
              </a:spcBef>
              <a:spcAft>
                <a:spcPts val="0"/>
              </a:spcAft>
              <a:buClr>
                <a:schemeClr val="lt1"/>
              </a:buClr>
              <a:buSzPts val="1200"/>
              <a:buChar char="○"/>
              <a:defRPr sz="1200">
                <a:solidFill>
                  <a:schemeClr val="lt1"/>
                </a:solidFill>
              </a:defRPr>
            </a:lvl2pPr>
            <a:lvl3pPr marL="1371600" lvl="2" indent="-304800" algn="ctr" rtl="0">
              <a:spcBef>
                <a:spcPts val="800"/>
              </a:spcBef>
              <a:spcAft>
                <a:spcPts val="0"/>
              </a:spcAft>
              <a:buClr>
                <a:schemeClr val="lt1"/>
              </a:buClr>
              <a:buSzPts val="1200"/>
              <a:buChar char="■"/>
              <a:defRPr sz="1200">
                <a:solidFill>
                  <a:schemeClr val="lt1"/>
                </a:solidFill>
              </a:defRPr>
            </a:lvl3pPr>
            <a:lvl4pPr marL="1828800" lvl="3" indent="-304800" algn="ctr" rtl="0">
              <a:spcBef>
                <a:spcPts val="800"/>
              </a:spcBef>
              <a:spcAft>
                <a:spcPts val="0"/>
              </a:spcAft>
              <a:buClr>
                <a:schemeClr val="lt1"/>
              </a:buClr>
              <a:buSzPts val="1200"/>
              <a:buChar char="●"/>
              <a:defRPr sz="1200">
                <a:solidFill>
                  <a:schemeClr val="lt1"/>
                </a:solidFill>
              </a:defRPr>
            </a:lvl4pPr>
            <a:lvl5pPr marL="2286000" lvl="4" indent="-304800" algn="ctr" rtl="0">
              <a:spcBef>
                <a:spcPts val="800"/>
              </a:spcBef>
              <a:spcAft>
                <a:spcPts val="0"/>
              </a:spcAft>
              <a:buClr>
                <a:schemeClr val="lt1"/>
              </a:buClr>
              <a:buSzPts val="1200"/>
              <a:buChar char="○"/>
              <a:defRPr sz="1200">
                <a:solidFill>
                  <a:schemeClr val="lt1"/>
                </a:solidFill>
              </a:defRPr>
            </a:lvl5pPr>
            <a:lvl6pPr marL="2743200" lvl="5" indent="-304800" algn="ctr" rtl="0">
              <a:spcBef>
                <a:spcPts val="800"/>
              </a:spcBef>
              <a:spcAft>
                <a:spcPts val="0"/>
              </a:spcAft>
              <a:buClr>
                <a:schemeClr val="lt1"/>
              </a:buClr>
              <a:buSzPts val="1200"/>
              <a:buChar char="■"/>
              <a:defRPr sz="1200">
                <a:solidFill>
                  <a:schemeClr val="lt1"/>
                </a:solidFill>
              </a:defRPr>
            </a:lvl6pPr>
            <a:lvl7pPr marL="3200400" lvl="6" indent="-304800" algn="ctr" rtl="0">
              <a:spcBef>
                <a:spcPts val="800"/>
              </a:spcBef>
              <a:spcAft>
                <a:spcPts val="0"/>
              </a:spcAft>
              <a:buClr>
                <a:schemeClr val="lt1"/>
              </a:buClr>
              <a:buSzPts val="1200"/>
              <a:buChar char="●"/>
              <a:defRPr sz="1200">
                <a:solidFill>
                  <a:schemeClr val="lt1"/>
                </a:solidFill>
              </a:defRPr>
            </a:lvl7pPr>
            <a:lvl8pPr marL="3657600" lvl="7" indent="-304800" algn="ctr" rtl="0">
              <a:spcBef>
                <a:spcPts val="800"/>
              </a:spcBef>
              <a:spcAft>
                <a:spcPts val="0"/>
              </a:spcAft>
              <a:buClr>
                <a:schemeClr val="lt1"/>
              </a:buClr>
              <a:buSzPts val="1200"/>
              <a:buChar char="○"/>
              <a:defRPr sz="1200">
                <a:solidFill>
                  <a:schemeClr val="lt1"/>
                </a:solidFill>
              </a:defRPr>
            </a:lvl8pPr>
            <a:lvl9pPr marL="4114800" lvl="8" indent="-304800" algn="ctr" rtl="0">
              <a:spcBef>
                <a:spcPts val="800"/>
              </a:spcBef>
              <a:spcAft>
                <a:spcPts val="800"/>
              </a:spcAft>
              <a:buClr>
                <a:schemeClr val="lt1"/>
              </a:buClr>
              <a:buSzPts val="1200"/>
              <a:buChar char="■"/>
              <a:defRPr sz="1200">
                <a:solidFill>
                  <a:schemeClr val="lt1"/>
                </a:solidFill>
              </a:defRPr>
            </a:lvl9pPr>
          </a:lstStyle>
          <a:p>
            <a:endParaRPr/>
          </a:p>
        </p:txBody>
      </p:sp>
      <p:sp>
        <p:nvSpPr>
          <p:cNvPr id="49" name="Google Shape;49;p7"/>
          <p:cNvSpPr txBox="1">
            <a:spLocks noGrp="1"/>
          </p:cNvSpPr>
          <p:nvPr>
            <p:ph type="body" idx="3"/>
          </p:nvPr>
        </p:nvSpPr>
        <p:spPr>
          <a:xfrm>
            <a:off x="5773291" y="3111050"/>
            <a:ext cx="2315700" cy="3418200"/>
          </a:xfrm>
          <a:prstGeom prst="rect">
            <a:avLst/>
          </a:prstGeom>
        </p:spPr>
        <p:txBody>
          <a:bodyPr spcFirstLastPara="1" wrap="square" lIns="0" tIns="0" rIns="0" bIns="0" anchor="t" anchorCtr="0">
            <a:noAutofit/>
          </a:bodyPr>
          <a:lstStyle>
            <a:lvl1pPr marL="457200" lvl="0" indent="-304800" algn="ctr" rtl="0">
              <a:spcBef>
                <a:spcPts val="0"/>
              </a:spcBef>
              <a:spcAft>
                <a:spcPts val="0"/>
              </a:spcAft>
              <a:buClr>
                <a:schemeClr val="lt1"/>
              </a:buClr>
              <a:buSzPts val="1200"/>
              <a:buChar char="●"/>
              <a:defRPr sz="1200">
                <a:solidFill>
                  <a:schemeClr val="lt1"/>
                </a:solidFill>
              </a:defRPr>
            </a:lvl1pPr>
            <a:lvl2pPr marL="914400" lvl="1" indent="-304800" algn="ctr" rtl="0">
              <a:spcBef>
                <a:spcPts val="800"/>
              </a:spcBef>
              <a:spcAft>
                <a:spcPts val="0"/>
              </a:spcAft>
              <a:buClr>
                <a:schemeClr val="lt1"/>
              </a:buClr>
              <a:buSzPts val="1200"/>
              <a:buChar char="○"/>
              <a:defRPr sz="1200">
                <a:solidFill>
                  <a:schemeClr val="lt1"/>
                </a:solidFill>
              </a:defRPr>
            </a:lvl2pPr>
            <a:lvl3pPr marL="1371600" lvl="2" indent="-304800" algn="ctr" rtl="0">
              <a:spcBef>
                <a:spcPts val="800"/>
              </a:spcBef>
              <a:spcAft>
                <a:spcPts val="0"/>
              </a:spcAft>
              <a:buClr>
                <a:schemeClr val="lt1"/>
              </a:buClr>
              <a:buSzPts val="1200"/>
              <a:buChar char="■"/>
              <a:defRPr sz="1200">
                <a:solidFill>
                  <a:schemeClr val="lt1"/>
                </a:solidFill>
              </a:defRPr>
            </a:lvl3pPr>
            <a:lvl4pPr marL="1828800" lvl="3" indent="-304800" algn="ctr" rtl="0">
              <a:spcBef>
                <a:spcPts val="800"/>
              </a:spcBef>
              <a:spcAft>
                <a:spcPts val="0"/>
              </a:spcAft>
              <a:buClr>
                <a:schemeClr val="lt1"/>
              </a:buClr>
              <a:buSzPts val="1200"/>
              <a:buChar char="●"/>
              <a:defRPr sz="1200">
                <a:solidFill>
                  <a:schemeClr val="lt1"/>
                </a:solidFill>
              </a:defRPr>
            </a:lvl4pPr>
            <a:lvl5pPr marL="2286000" lvl="4" indent="-304800" algn="ctr" rtl="0">
              <a:spcBef>
                <a:spcPts val="800"/>
              </a:spcBef>
              <a:spcAft>
                <a:spcPts val="0"/>
              </a:spcAft>
              <a:buClr>
                <a:schemeClr val="lt1"/>
              </a:buClr>
              <a:buSzPts val="1200"/>
              <a:buChar char="○"/>
              <a:defRPr sz="1200">
                <a:solidFill>
                  <a:schemeClr val="lt1"/>
                </a:solidFill>
              </a:defRPr>
            </a:lvl5pPr>
            <a:lvl6pPr marL="2743200" lvl="5" indent="-304800" algn="ctr" rtl="0">
              <a:spcBef>
                <a:spcPts val="800"/>
              </a:spcBef>
              <a:spcAft>
                <a:spcPts val="0"/>
              </a:spcAft>
              <a:buClr>
                <a:schemeClr val="lt1"/>
              </a:buClr>
              <a:buSzPts val="1200"/>
              <a:buChar char="■"/>
              <a:defRPr sz="1200">
                <a:solidFill>
                  <a:schemeClr val="lt1"/>
                </a:solidFill>
              </a:defRPr>
            </a:lvl6pPr>
            <a:lvl7pPr marL="3200400" lvl="6" indent="-304800" algn="ctr" rtl="0">
              <a:spcBef>
                <a:spcPts val="800"/>
              </a:spcBef>
              <a:spcAft>
                <a:spcPts val="0"/>
              </a:spcAft>
              <a:buClr>
                <a:schemeClr val="lt1"/>
              </a:buClr>
              <a:buSzPts val="1200"/>
              <a:buChar char="●"/>
              <a:defRPr sz="1200">
                <a:solidFill>
                  <a:schemeClr val="lt1"/>
                </a:solidFill>
              </a:defRPr>
            </a:lvl7pPr>
            <a:lvl8pPr marL="3657600" lvl="7" indent="-304800" algn="ctr" rtl="0">
              <a:spcBef>
                <a:spcPts val="800"/>
              </a:spcBef>
              <a:spcAft>
                <a:spcPts val="0"/>
              </a:spcAft>
              <a:buClr>
                <a:schemeClr val="lt1"/>
              </a:buClr>
              <a:buSzPts val="1200"/>
              <a:buChar char="○"/>
              <a:defRPr sz="1200">
                <a:solidFill>
                  <a:schemeClr val="lt1"/>
                </a:solidFill>
              </a:defRPr>
            </a:lvl8pPr>
            <a:lvl9pPr marL="4114800" lvl="8" indent="-304800" algn="ctr" rtl="0">
              <a:spcBef>
                <a:spcPts val="800"/>
              </a:spcBef>
              <a:spcAft>
                <a:spcPts val="800"/>
              </a:spcAft>
              <a:buClr>
                <a:schemeClr val="lt1"/>
              </a:buClr>
              <a:buSzPts val="1200"/>
              <a:buChar char="■"/>
              <a:defRPr sz="1200">
                <a:solidFill>
                  <a:schemeClr val="lt1"/>
                </a:solidFill>
              </a:defRPr>
            </a:lvl9pPr>
          </a:lstStyle>
          <a:p>
            <a:endParaRPr/>
          </a:p>
        </p:txBody>
      </p:sp>
      <p:sp>
        <p:nvSpPr>
          <p:cNvPr id="50" name="Google Shape;50;p7"/>
          <p:cNvSpPr txBox="1">
            <a:spLocks noGrp="1"/>
          </p:cNvSpPr>
          <p:nvPr>
            <p:ph type="title"/>
          </p:nvPr>
        </p:nvSpPr>
        <p:spPr>
          <a:xfrm>
            <a:off x="787525" y="711950"/>
            <a:ext cx="5049600" cy="12819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3800"/>
              <a:buNone/>
              <a:defRPr sz="3800">
                <a:solidFill>
                  <a:schemeClr val="lt1"/>
                </a:solidFill>
              </a:defRPr>
            </a:lvl1pPr>
            <a:lvl2pPr lvl="1" rtl="0">
              <a:spcBef>
                <a:spcPts val="0"/>
              </a:spcBef>
              <a:spcAft>
                <a:spcPts val="0"/>
              </a:spcAft>
              <a:buSzPts val="3800"/>
              <a:buNone/>
              <a:defRPr sz="3800"/>
            </a:lvl2pPr>
            <a:lvl3pPr lvl="2" rtl="0">
              <a:spcBef>
                <a:spcPts val="0"/>
              </a:spcBef>
              <a:spcAft>
                <a:spcPts val="0"/>
              </a:spcAft>
              <a:buSzPts val="3800"/>
              <a:buNone/>
              <a:defRPr sz="3800"/>
            </a:lvl3pPr>
            <a:lvl4pPr lvl="3" rtl="0">
              <a:spcBef>
                <a:spcPts val="0"/>
              </a:spcBef>
              <a:spcAft>
                <a:spcPts val="0"/>
              </a:spcAft>
              <a:buSzPts val="3800"/>
              <a:buNone/>
              <a:defRPr sz="3800"/>
            </a:lvl4pPr>
            <a:lvl5pPr lvl="4" rtl="0">
              <a:spcBef>
                <a:spcPts val="0"/>
              </a:spcBef>
              <a:spcAft>
                <a:spcPts val="0"/>
              </a:spcAft>
              <a:buSzPts val="3800"/>
              <a:buNone/>
              <a:defRPr sz="3800"/>
            </a:lvl5pPr>
            <a:lvl6pPr lvl="5" rtl="0">
              <a:spcBef>
                <a:spcPts val="0"/>
              </a:spcBef>
              <a:spcAft>
                <a:spcPts val="0"/>
              </a:spcAft>
              <a:buSzPts val="3800"/>
              <a:buNone/>
              <a:defRPr sz="3800"/>
            </a:lvl6pPr>
            <a:lvl7pPr lvl="6" rtl="0">
              <a:spcBef>
                <a:spcPts val="0"/>
              </a:spcBef>
              <a:spcAft>
                <a:spcPts val="0"/>
              </a:spcAft>
              <a:buSzPts val="3800"/>
              <a:buNone/>
              <a:defRPr sz="3800"/>
            </a:lvl7pPr>
            <a:lvl8pPr lvl="7" rtl="0">
              <a:spcBef>
                <a:spcPts val="0"/>
              </a:spcBef>
              <a:spcAft>
                <a:spcPts val="0"/>
              </a:spcAft>
              <a:buSzPts val="3800"/>
              <a:buNone/>
              <a:defRPr sz="3800"/>
            </a:lvl8pPr>
            <a:lvl9pPr lvl="8" rtl="0">
              <a:spcBef>
                <a:spcPts val="0"/>
              </a:spcBef>
              <a:spcAft>
                <a:spcPts val="0"/>
              </a:spcAft>
              <a:buSzPts val="3800"/>
              <a:buNone/>
              <a:defRPr sz="3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51"/>
        <p:cNvGrpSpPr/>
        <p:nvPr/>
      </p:nvGrpSpPr>
      <p:grpSpPr>
        <a:xfrm>
          <a:off x="0" y="0"/>
          <a:ext cx="0" cy="0"/>
          <a:chOff x="0" y="0"/>
          <a:chExt cx="0" cy="0"/>
        </a:xfrm>
      </p:grpSpPr>
      <p:sp>
        <p:nvSpPr>
          <p:cNvPr id="52" name="Google Shape;52;p8"/>
          <p:cNvSpPr>
            <a:spLocks noGrp="1"/>
          </p:cNvSpPr>
          <p:nvPr>
            <p:ph type="pic" idx="2"/>
          </p:nvPr>
        </p:nvSpPr>
        <p:spPr>
          <a:xfrm>
            <a:off x="2359425" y="766200"/>
            <a:ext cx="6784500" cy="3606300"/>
          </a:xfrm>
          <a:prstGeom prst="rect">
            <a:avLst/>
          </a:prstGeom>
          <a:noFill/>
          <a:ln>
            <a:noFill/>
          </a:ln>
        </p:spPr>
      </p:sp>
      <p:sp>
        <p:nvSpPr>
          <p:cNvPr id="53" name="Google Shape;53;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cxnSp>
        <p:nvCxnSpPr>
          <p:cNvPr id="54" name="Google Shape;54;p8"/>
          <p:cNvCxnSpPr/>
          <p:nvPr/>
        </p:nvCxnSpPr>
        <p:spPr>
          <a:xfrm rot="-5400000">
            <a:off x="6002006" y="2564630"/>
            <a:ext cx="5241000" cy="0"/>
          </a:xfrm>
          <a:prstGeom prst="straightConnector1">
            <a:avLst/>
          </a:prstGeom>
          <a:noFill/>
          <a:ln w="28575" cap="flat" cmpd="sng">
            <a:solidFill>
              <a:schemeClr val="lt1"/>
            </a:solidFill>
            <a:prstDash val="solid"/>
            <a:round/>
            <a:headEnd type="none" w="sm" len="sm"/>
            <a:tailEnd type="none" w="sm" len="sm"/>
          </a:ln>
        </p:spPr>
      </p:cxnSp>
      <p:sp>
        <p:nvSpPr>
          <p:cNvPr id="55" name="Google Shape;55;p8"/>
          <p:cNvSpPr txBox="1">
            <a:spLocks noGrp="1"/>
          </p:cNvSpPr>
          <p:nvPr>
            <p:ph type="title"/>
          </p:nvPr>
        </p:nvSpPr>
        <p:spPr>
          <a:xfrm>
            <a:off x="557325" y="1543050"/>
            <a:ext cx="3298200" cy="21618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4500"/>
              <a:buNone/>
              <a:defRPr sz="4500">
                <a:solidFill>
                  <a:schemeClr val="lt1"/>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6"/>
        <p:cNvGrpSpPr/>
        <p:nvPr/>
      </p:nvGrpSpPr>
      <p:grpSpPr>
        <a:xfrm>
          <a:off x="0" y="0"/>
          <a:ext cx="0" cy="0"/>
          <a:chOff x="0" y="0"/>
          <a:chExt cx="0" cy="0"/>
        </a:xfrm>
      </p:grpSpPr>
      <p:sp>
        <p:nvSpPr>
          <p:cNvPr id="57" name="Google Shape;57;p9"/>
          <p:cNvSpPr txBox="1">
            <a:spLocks noGrp="1"/>
          </p:cNvSpPr>
          <p:nvPr>
            <p:ph type="body" idx="1"/>
          </p:nvPr>
        </p:nvSpPr>
        <p:spPr>
          <a:xfrm>
            <a:off x="855300" y="4406300"/>
            <a:ext cx="7433400" cy="519600"/>
          </a:xfrm>
          <a:prstGeom prst="rect">
            <a:avLst/>
          </a:prstGeom>
        </p:spPr>
        <p:txBody>
          <a:bodyPr spcFirstLastPara="1" wrap="square" lIns="0" tIns="0" rIns="0" bIns="0" anchor="t" anchorCtr="0">
            <a:noAutofit/>
          </a:bodyPr>
          <a:lstStyle>
            <a:lvl1pPr marL="457200" lvl="0" indent="-228600" algn="ctr" rtl="0">
              <a:spcBef>
                <a:spcPts val="0"/>
              </a:spcBef>
              <a:spcAft>
                <a:spcPts val="800"/>
              </a:spcAft>
              <a:buSzPts val="1800"/>
              <a:buNone/>
              <a:defRPr sz="1800"/>
            </a:lvl1pPr>
          </a:lstStyle>
          <a:p>
            <a:endParaRPr/>
          </a:p>
        </p:txBody>
      </p:sp>
      <p:sp>
        <p:nvSpPr>
          <p:cNvPr id="58" name="Google Shape;58;p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74334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dk1"/>
              </a:buClr>
              <a:buSzPts val="3200"/>
              <a:buFont typeface="Merriweather Sans"/>
              <a:buNone/>
              <a:defRPr sz="3200" b="1">
                <a:solidFill>
                  <a:schemeClr val="dk1"/>
                </a:solidFill>
                <a:latin typeface="Merriweather Sans"/>
                <a:ea typeface="Merriweather Sans"/>
                <a:cs typeface="Merriweather Sans"/>
                <a:sym typeface="Merriweather Sans"/>
              </a:defRPr>
            </a:lvl1pPr>
            <a:lvl2pPr lvl="1" rtl="0">
              <a:lnSpc>
                <a:spcPct val="90000"/>
              </a:lnSpc>
              <a:spcBef>
                <a:spcPts val="0"/>
              </a:spcBef>
              <a:spcAft>
                <a:spcPts val="0"/>
              </a:spcAft>
              <a:buClr>
                <a:schemeClr val="dk1"/>
              </a:buClr>
              <a:buSzPts val="3200"/>
              <a:buNone/>
              <a:defRPr sz="3200" b="1">
                <a:solidFill>
                  <a:schemeClr val="dk1"/>
                </a:solidFill>
              </a:defRPr>
            </a:lvl2pPr>
            <a:lvl3pPr lvl="2" rtl="0">
              <a:lnSpc>
                <a:spcPct val="90000"/>
              </a:lnSpc>
              <a:spcBef>
                <a:spcPts val="0"/>
              </a:spcBef>
              <a:spcAft>
                <a:spcPts val="0"/>
              </a:spcAft>
              <a:buClr>
                <a:schemeClr val="dk1"/>
              </a:buClr>
              <a:buSzPts val="3200"/>
              <a:buNone/>
              <a:defRPr sz="3200" b="1">
                <a:solidFill>
                  <a:schemeClr val="dk1"/>
                </a:solidFill>
              </a:defRPr>
            </a:lvl3pPr>
            <a:lvl4pPr lvl="3" rtl="0">
              <a:lnSpc>
                <a:spcPct val="90000"/>
              </a:lnSpc>
              <a:spcBef>
                <a:spcPts val="0"/>
              </a:spcBef>
              <a:spcAft>
                <a:spcPts val="0"/>
              </a:spcAft>
              <a:buClr>
                <a:schemeClr val="dk1"/>
              </a:buClr>
              <a:buSzPts val="3200"/>
              <a:buNone/>
              <a:defRPr sz="3200" b="1">
                <a:solidFill>
                  <a:schemeClr val="dk1"/>
                </a:solidFill>
              </a:defRPr>
            </a:lvl4pPr>
            <a:lvl5pPr lvl="4" rtl="0">
              <a:lnSpc>
                <a:spcPct val="90000"/>
              </a:lnSpc>
              <a:spcBef>
                <a:spcPts val="0"/>
              </a:spcBef>
              <a:spcAft>
                <a:spcPts val="0"/>
              </a:spcAft>
              <a:buClr>
                <a:schemeClr val="dk1"/>
              </a:buClr>
              <a:buSzPts val="3200"/>
              <a:buNone/>
              <a:defRPr sz="3200" b="1">
                <a:solidFill>
                  <a:schemeClr val="dk1"/>
                </a:solidFill>
              </a:defRPr>
            </a:lvl5pPr>
            <a:lvl6pPr lvl="5" rtl="0">
              <a:lnSpc>
                <a:spcPct val="90000"/>
              </a:lnSpc>
              <a:spcBef>
                <a:spcPts val="0"/>
              </a:spcBef>
              <a:spcAft>
                <a:spcPts val="0"/>
              </a:spcAft>
              <a:buClr>
                <a:schemeClr val="dk1"/>
              </a:buClr>
              <a:buSzPts val="3200"/>
              <a:buNone/>
              <a:defRPr sz="3200" b="1">
                <a:solidFill>
                  <a:schemeClr val="dk1"/>
                </a:solidFill>
              </a:defRPr>
            </a:lvl6pPr>
            <a:lvl7pPr lvl="6" rtl="0">
              <a:lnSpc>
                <a:spcPct val="90000"/>
              </a:lnSpc>
              <a:spcBef>
                <a:spcPts val="0"/>
              </a:spcBef>
              <a:spcAft>
                <a:spcPts val="0"/>
              </a:spcAft>
              <a:buClr>
                <a:schemeClr val="dk1"/>
              </a:buClr>
              <a:buSzPts val="3200"/>
              <a:buNone/>
              <a:defRPr sz="3200" b="1">
                <a:solidFill>
                  <a:schemeClr val="dk1"/>
                </a:solidFill>
              </a:defRPr>
            </a:lvl7pPr>
            <a:lvl8pPr lvl="7" rtl="0">
              <a:lnSpc>
                <a:spcPct val="90000"/>
              </a:lnSpc>
              <a:spcBef>
                <a:spcPts val="0"/>
              </a:spcBef>
              <a:spcAft>
                <a:spcPts val="0"/>
              </a:spcAft>
              <a:buClr>
                <a:schemeClr val="dk1"/>
              </a:buClr>
              <a:buSzPts val="3200"/>
              <a:buNone/>
              <a:defRPr sz="3200" b="1">
                <a:solidFill>
                  <a:schemeClr val="dk1"/>
                </a:solidFill>
              </a:defRPr>
            </a:lvl8pPr>
            <a:lvl9pPr lvl="8" rtl="0">
              <a:lnSpc>
                <a:spcPct val="90000"/>
              </a:lnSpc>
              <a:spcBef>
                <a:spcPts val="0"/>
              </a:spcBef>
              <a:spcAft>
                <a:spcPts val="0"/>
              </a:spcAft>
              <a:buClr>
                <a:schemeClr val="dk1"/>
              </a:buClr>
              <a:buSzPts val="3200"/>
              <a:buNone/>
              <a:defRPr sz="3200" b="1">
                <a:solidFill>
                  <a:schemeClr val="dk1"/>
                </a:solidFill>
              </a:defRPr>
            </a:lvl9pPr>
          </a:lstStyle>
          <a:p>
            <a:endParaRPr/>
          </a:p>
        </p:txBody>
      </p:sp>
      <p:sp>
        <p:nvSpPr>
          <p:cNvPr id="7" name="Google Shape;7;p1"/>
          <p:cNvSpPr txBox="1">
            <a:spLocks noGrp="1"/>
          </p:cNvSpPr>
          <p:nvPr>
            <p:ph type="body" idx="1"/>
          </p:nvPr>
        </p:nvSpPr>
        <p:spPr>
          <a:xfrm>
            <a:off x="855300" y="1353947"/>
            <a:ext cx="74334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dk1"/>
              </a:buClr>
              <a:buSzPts val="2400"/>
              <a:buFont typeface="Merriweather Sans"/>
              <a:buChar char="●"/>
              <a:defRPr sz="2400">
                <a:solidFill>
                  <a:schemeClr val="dk1"/>
                </a:solidFill>
                <a:latin typeface="Merriweather Sans"/>
                <a:ea typeface="Merriweather Sans"/>
                <a:cs typeface="Merriweather Sans"/>
                <a:sym typeface="Merriweather Sans"/>
              </a:defRPr>
            </a:lvl1pPr>
            <a:lvl2pPr marL="914400" lvl="1" indent="-381000" rtl="0">
              <a:lnSpc>
                <a:spcPct val="115000"/>
              </a:lnSpc>
              <a:spcBef>
                <a:spcPts val="800"/>
              </a:spcBef>
              <a:spcAft>
                <a:spcPts val="0"/>
              </a:spcAft>
              <a:buClr>
                <a:schemeClr val="dk1"/>
              </a:buClr>
              <a:buSzPts val="2400"/>
              <a:buFont typeface="Merriweather Sans"/>
              <a:buChar char="○"/>
              <a:defRPr sz="2400">
                <a:solidFill>
                  <a:schemeClr val="dk1"/>
                </a:solidFill>
                <a:latin typeface="Merriweather Sans"/>
                <a:ea typeface="Merriweather Sans"/>
                <a:cs typeface="Merriweather Sans"/>
                <a:sym typeface="Merriweather Sans"/>
              </a:defRPr>
            </a:lvl2pPr>
            <a:lvl3pPr marL="1371600" lvl="2" indent="-381000" rtl="0">
              <a:lnSpc>
                <a:spcPct val="115000"/>
              </a:lnSpc>
              <a:spcBef>
                <a:spcPts val="800"/>
              </a:spcBef>
              <a:spcAft>
                <a:spcPts val="0"/>
              </a:spcAft>
              <a:buClr>
                <a:schemeClr val="dk1"/>
              </a:buClr>
              <a:buSzPts val="2400"/>
              <a:buFont typeface="Merriweather Sans"/>
              <a:buChar char="■"/>
              <a:defRPr sz="2400">
                <a:solidFill>
                  <a:schemeClr val="dk1"/>
                </a:solidFill>
                <a:latin typeface="Merriweather Sans"/>
                <a:ea typeface="Merriweather Sans"/>
                <a:cs typeface="Merriweather Sans"/>
                <a:sym typeface="Merriweather Sans"/>
              </a:defRPr>
            </a:lvl3pPr>
            <a:lvl4pPr marL="1828800" lvl="3" indent="-381000" rtl="0">
              <a:lnSpc>
                <a:spcPct val="115000"/>
              </a:lnSpc>
              <a:spcBef>
                <a:spcPts val="800"/>
              </a:spcBef>
              <a:spcAft>
                <a:spcPts val="0"/>
              </a:spcAft>
              <a:buClr>
                <a:schemeClr val="dk1"/>
              </a:buClr>
              <a:buSzPts val="2400"/>
              <a:buFont typeface="Merriweather Sans"/>
              <a:buChar char="●"/>
              <a:defRPr sz="2400">
                <a:solidFill>
                  <a:schemeClr val="dk1"/>
                </a:solidFill>
                <a:latin typeface="Merriweather Sans"/>
                <a:ea typeface="Merriweather Sans"/>
                <a:cs typeface="Merriweather Sans"/>
                <a:sym typeface="Merriweather Sans"/>
              </a:defRPr>
            </a:lvl4pPr>
            <a:lvl5pPr marL="2286000" lvl="4" indent="-381000" rtl="0">
              <a:lnSpc>
                <a:spcPct val="115000"/>
              </a:lnSpc>
              <a:spcBef>
                <a:spcPts val="800"/>
              </a:spcBef>
              <a:spcAft>
                <a:spcPts val="0"/>
              </a:spcAft>
              <a:buClr>
                <a:schemeClr val="dk1"/>
              </a:buClr>
              <a:buSzPts val="2400"/>
              <a:buFont typeface="Merriweather Sans"/>
              <a:buChar char="○"/>
              <a:defRPr sz="2400">
                <a:solidFill>
                  <a:schemeClr val="dk1"/>
                </a:solidFill>
                <a:latin typeface="Merriweather Sans"/>
                <a:ea typeface="Merriweather Sans"/>
                <a:cs typeface="Merriweather Sans"/>
                <a:sym typeface="Merriweather Sans"/>
              </a:defRPr>
            </a:lvl5pPr>
            <a:lvl6pPr marL="2743200" lvl="5" indent="-381000" rtl="0">
              <a:lnSpc>
                <a:spcPct val="115000"/>
              </a:lnSpc>
              <a:spcBef>
                <a:spcPts val="800"/>
              </a:spcBef>
              <a:spcAft>
                <a:spcPts val="0"/>
              </a:spcAft>
              <a:buClr>
                <a:schemeClr val="dk1"/>
              </a:buClr>
              <a:buSzPts val="2400"/>
              <a:buFont typeface="Merriweather Sans"/>
              <a:buChar char="■"/>
              <a:defRPr sz="2400">
                <a:solidFill>
                  <a:schemeClr val="dk1"/>
                </a:solidFill>
                <a:latin typeface="Merriweather Sans"/>
                <a:ea typeface="Merriweather Sans"/>
                <a:cs typeface="Merriweather Sans"/>
                <a:sym typeface="Merriweather Sans"/>
              </a:defRPr>
            </a:lvl6pPr>
            <a:lvl7pPr marL="3200400" lvl="6" indent="-381000" rtl="0">
              <a:lnSpc>
                <a:spcPct val="115000"/>
              </a:lnSpc>
              <a:spcBef>
                <a:spcPts val="800"/>
              </a:spcBef>
              <a:spcAft>
                <a:spcPts val="0"/>
              </a:spcAft>
              <a:buClr>
                <a:schemeClr val="dk1"/>
              </a:buClr>
              <a:buSzPts val="2400"/>
              <a:buFont typeface="Merriweather Sans"/>
              <a:buChar char="●"/>
              <a:defRPr sz="2400">
                <a:solidFill>
                  <a:schemeClr val="dk1"/>
                </a:solidFill>
                <a:latin typeface="Merriweather Sans"/>
                <a:ea typeface="Merriweather Sans"/>
                <a:cs typeface="Merriweather Sans"/>
                <a:sym typeface="Merriweather Sans"/>
              </a:defRPr>
            </a:lvl7pPr>
            <a:lvl8pPr marL="3657600" lvl="7" indent="-381000" rtl="0">
              <a:lnSpc>
                <a:spcPct val="115000"/>
              </a:lnSpc>
              <a:spcBef>
                <a:spcPts val="800"/>
              </a:spcBef>
              <a:spcAft>
                <a:spcPts val="0"/>
              </a:spcAft>
              <a:buClr>
                <a:schemeClr val="dk1"/>
              </a:buClr>
              <a:buSzPts val="2400"/>
              <a:buFont typeface="Merriweather Sans"/>
              <a:buChar char="○"/>
              <a:defRPr sz="2400">
                <a:solidFill>
                  <a:schemeClr val="dk1"/>
                </a:solidFill>
                <a:latin typeface="Merriweather Sans"/>
                <a:ea typeface="Merriweather Sans"/>
                <a:cs typeface="Merriweather Sans"/>
                <a:sym typeface="Merriweather Sans"/>
              </a:defRPr>
            </a:lvl8pPr>
            <a:lvl9pPr marL="4114800" lvl="8" indent="-381000" rtl="0">
              <a:lnSpc>
                <a:spcPct val="115000"/>
              </a:lnSpc>
              <a:spcBef>
                <a:spcPts val="800"/>
              </a:spcBef>
              <a:spcAft>
                <a:spcPts val="800"/>
              </a:spcAft>
              <a:buClr>
                <a:schemeClr val="dk1"/>
              </a:buClr>
              <a:buSzPts val="2400"/>
              <a:buFont typeface="Merriweather Sans"/>
              <a:buChar char="■"/>
              <a:defRPr sz="2400">
                <a:solidFill>
                  <a:schemeClr val="dk1"/>
                </a:solidFill>
                <a:latin typeface="Merriweather Sans"/>
                <a:ea typeface="Merriweather Sans"/>
                <a:cs typeface="Merriweather Sans"/>
                <a:sym typeface="Merriweather Sans"/>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dk1"/>
                </a:solidFill>
                <a:latin typeface="Merriweather Sans"/>
                <a:ea typeface="Merriweather Sans"/>
                <a:cs typeface="Merriweather Sans"/>
                <a:sym typeface="Merriweather Sans"/>
              </a:defRPr>
            </a:lvl1pPr>
            <a:lvl2pPr lvl="1" algn="r" rtl="0">
              <a:buNone/>
              <a:defRPr sz="1300">
                <a:solidFill>
                  <a:schemeClr val="dk1"/>
                </a:solidFill>
                <a:latin typeface="Merriweather Sans"/>
                <a:ea typeface="Merriweather Sans"/>
                <a:cs typeface="Merriweather Sans"/>
                <a:sym typeface="Merriweather Sans"/>
              </a:defRPr>
            </a:lvl2pPr>
            <a:lvl3pPr lvl="2" algn="r" rtl="0">
              <a:buNone/>
              <a:defRPr sz="1300">
                <a:solidFill>
                  <a:schemeClr val="dk1"/>
                </a:solidFill>
                <a:latin typeface="Merriweather Sans"/>
                <a:ea typeface="Merriweather Sans"/>
                <a:cs typeface="Merriweather Sans"/>
                <a:sym typeface="Merriweather Sans"/>
              </a:defRPr>
            </a:lvl3pPr>
            <a:lvl4pPr lvl="3" algn="r" rtl="0">
              <a:buNone/>
              <a:defRPr sz="1300">
                <a:solidFill>
                  <a:schemeClr val="dk1"/>
                </a:solidFill>
                <a:latin typeface="Merriweather Sans"/>
                <a:ea typeface="Merriweather Sans"/>
                <a:cs typeface="Merriweather Sans"/>
                <a:sym typeface="Merriweather Sans"/>
              </a:defRPr>
            </a:lvl4pPr>
            <a:lvl5pPr lvl="4" algn="r" rtl="0">
              <a:buNone/>
              <a:defRPr sz="1300">
                <a:solidFill>
                  <a:schemeClr val="dk1"/>
                </a:solidFill>
                <a:latin typeface="Merriweather Sans"/>
                <a:ea typeface="Merriweather Sans"/>
                <a:cs typeface="Merriweather Sans"/>
                <a:sym typeface="Merriweather Sans"/>
              </a:defRPr>
            </a:lvl5pPr>
            <a:lvl6pPr lvl="5" algn="r" rtl="0">
              <a:buNone/>
              <a:defRPr sz="1300">
                <a:solidFill>
                  <a:schemeClr val="dk1"/>
                </a:solidFill>
                <a:latin typeface="Merriweather Sans"/>
                <a:ea typeface="Merriweather Sans"/>
                <a:cs typeface="Merriweather Sans"/>
                <a:sym typeface="Merriweather Sans"/>
              </a:defRPr>
            </a:lvl6pPr>
            <a:lvl7pPr lvl="6" algn="r" rtl="0">
              <a:buNone/>
              <a:defRPr sz="1300">
                <a:solidFill>
                  <a:schemeClr val="dk1"/>
                </a:solidFill>
                <a:latin typeface="Merriweather Sans"/>
                <a:ea typeface="Merriweather Sans"/>
                <a:cs typeface="Merriweather Sans"/>
                <a:sym typeface="Merriweather Sans"/>
              </a:defRPr>
            </a:lvl7pPr>
            <a:lvl8pPr lvl="7" algn="r" rtl="0">
              <a:buNone/>
              <a:defRPr sz="1300">
                <a:solidFill>
                  <a:schemeClr val="dk1"/>
                </a:solidFill>
                <a:latin typeface="Merriweather Sans"/>
                <a:ea typeface="Merriweather Sans"/>
                <a:cs typeface="Merriweather Sans"/>
                <a:sym typeface="Merriweather Sans"/>
              </a:defRPr>
            </a:lvl8pPr>
            <a:lvl9pPr lvl="8" algn="r" rtl="0">
              <a:buNone/>
              <a:defRPr sz="1300">
                <a:solidFill>
                  <a:schemeClr val="dk1"/>
                </a:solidFill>
                <a:latin typeface="Merriweather Sans"/>
                <a:ea typeface="Merriweather Sans"/>
                <a:cs typeface="Merriweather Sans"/>
                <a:sym typeface="Merriweather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oleObject" Target="../embeddings/oleObject1.bin"/><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8" Type="http://schemas.openxmlformats.org/officeDocument/2006/relationships/hyperlink" Target="https://andiosika.github.io/focal_loss_in_deep_learning" TargetMode="External"/><Relationship Id="rId3" Type="http://schemas.openxmlformats.org/officeDocument/2006/relationships/image" Target="../media/image7.jpg"/><Relationship Id="rId7" Type="http://schemas.openxmlformats.org/officeDocument/2006/relationships/hyperlink" Target="https://jetsonhacks.com/2019/04/02/jetson-nano-raspberry-pi-camera/" TargetMode="External"/><Relationship Id="rId2" Type="http://schemas.openxmlformats.org/officeDocument/2006/relationships/notesSlide" Target="../notesSlides/notesSlide15.xml"/><Relationship Id="rId1" Type="http://schemas.openxmlformats.org/officeDocument/2006/relationships/slideLayout" Target="../slideLayouts/slideLayout9.xml"/><Relationship Id="rId6" Type="http://schemas.openxmlformats.org/officeDocument/2006/relationships/hyperlink" Target="https://pytorch.org/hub/ultralytics_yolov5/#:~:text=Model%20Description,to%20ONNX%2C%20CoreML%20and%20TFLite" TargetMode="External"/><Relationship Id="rId5" Type="http://schemas.openxmlformats.org/officeDocument/2006/relationships/hyperlink" Target="https://developer.nvidia.com/embedded/jetson-nano-developer-kit" TargetMode="External"/><Relationship Id="rId4" Type="http://schemas.openxmlformats.org/officeDocument/2006/relationships/hyperlink" Target="https://www.unwomen.org/en/what-we-do/ending-violence-against-women/facts-and-figures" TargetMode="External"/><Relationship Id="rId9" Type="http://schemas.openxmlformats.org/officeDocument/2006/relationships/hyperlink" Target="https://forums.developer.nvidia.com/t/using-hc-sr04-ultrasonic-sensor-with-jetson-nano/78861"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4"/>
        <p:cNvGrpSpPr/>
        <p:nvPr/>
      </p:nvGrpSpPr>
      <p:grpSpPr>
        <a:xfrm>
          <a:off x="0" y="0"/>
          <a:ext cx="0" cy="0"/>
          <a:chOff x="0" y="0"/>
          <a:chExt cx="0" cy="0"/>
        </a:xfrm>
      </p:grpSpPr>
      <p:sp>
        <p:nvSpPr>
          <p:cNvPr id="65" name="Google Shape;65;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66" name="Google Shape;66;p11"/>
          <p:cNvSpPr txBox="1"/>
          <p:nvPr/>
        </p:nvSpPr>
        <p:spPr>
          <a:xfrm>
            <a:off x="677025" y="3281675"/>
            <a:ext cx="3093600" cy="44624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dirty="0">
                <a:solidFill>
                  <a:srgbClr val="63658E"/>
                </a:solidFill>
                <a:latin typeface="Merriweather Sans"/>
                <a:ea typeface="Merriweather Sans"/>
                <a:cs typeface="Merriweather Sans"/>
                <a:sym typeface="Merriweather Sans"/>
              </a:rPr>
              <a:t>Team ID : </a:t>
            </a:r>
            <a:r>
              <a:rPr lang="en-IN" sz="1700" b="1" dirty="0">
                <a:solidFill>
                  <a:srgbClr val="63658E"/>
                </a:solidFill>
                <a:latin typeface="Merriweather Sans"/>
                <a:ea typeface="Merriweather Sans"/>
                <a:cs typeface="Merriweather Sans"/>
                <a:sym typeface="Merriweather Sans"/>
              </a:rPr>
              <a:t>WNV2314</a:t>
            </a:r>
            <a:endParaRPr sz="1700" b="1" dirty="0">
              <a:solidFill>
                <a:srgbClr val="63658E"/>
              </a:solidFill>
              <a:latin typeface="Merriweather Sans"/>
              <a:ea typeface="Merriweather Sans"/>
              <a:cs typeface="Merriweather Sans"/>
              <a:sym typeface="Merriweather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12C23"/>
        </a:solidFill>
        <a:effectLst/>
      </p:bgPr>
    </p:bg>
    <p:spTree>
      <p:nvGrpSpPr>
        <p:cNvPr id="1" name="Shape 118"/>
        <p:cNvGrpSpPr/>
        <p:nvPr/>
      </p:nvGrpSpPr>
      <p:grpSpPr>
        <a:xfrm>
          <a:off x="0" y="0"/>
          <a:ext cx="0" cy="0"/>
          <a:chOff x="0" y="0"/>
          <a:chExt cx="0" cy="0"/>
        </a:xfrm>
      </p:grpSpPr>
      <p:pic>
        <p:nvPicPr>
          <p:cNvPr id="119" name="Google Shape;119;p19"/>
          <p:cNvPicPr preferRelativeResize="0"/>
          <p:nvPr/>
        </p:nvPicPr>
        <p:blipFill rotWithShape="1">
          <a:blip r:embed="rId3">
            <a:alphaModFix/>
          </a:blip>
          <a:srcRect t="25693" b="12275"/>
          <a:stretch/>
        </p:blipFill>
        <p:spPr>
          <a:xfrm>
            <a:off x="5150614" y="713925"/>
            <a:ext cx="3993388" cy="3715650"/>
          </a:xfrm>
          <a:prstGeom prst="rect">
            <a:avLst/>
          </a:prstGeom>
          <a:noFill/>
          <a:ln>
            <a:noFill/>
          </a:ln>
        </p:spPr>
      </p:pic>
      <p:grpSp>
        <p:nvGrpSpPr>
          <p:cNvPr id="120" name="Google Shape;120;p19"/>
          <p:cNvGrpSpPr/>
          <p:nvPr/>
        </p:nvGrpSpPr>
        <p:grpSpPr>
          <a:xfrm>
            <a:off x="0" y="2302368"/>
            <a:ext cx="4572000" cy="1005188"/>
            <a:chOff x="0" y="2602908"/>
            <a:chExt cx="12192000" cy="2680503"/>
          </a:xfrm>
        </p:grpSpPr>
        <p:sp>
          <p:nvSpPr>
            <p:cNvPr id="121" name="Google Shape;121;p19"/>
            <p:cNvSpPr txBox="1"/>
            <p:nvPr/>
          </p:nvSpPr>
          <p:spPr>
            <a:xfrm>
              <a:off x="1529105" y="2602908"/>
              <a:ext cx="10311900" cy="14367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3500" b="1">
                  <a:solidFill>
                    <a:schemeClr val="lt1"/>
                  </a:solidFill>
                  <a:latin typeface="Merriweather Sans"/>
                  <a:ea typeface="Merriweather Sans"/>
                  <a:cs typeface="Merriweather Sans"/>
                  <a:sym typeface="Merriweather Sans"/>
                </a:rPr>
                <a:t>Project Design</a:t>
              </a:r>
              <a:endParaRPr sz="3500" b="1">
                <a:solidFill>
                  <a:schemeClr val="lt1"/>
                </a:solidFill>
                <a:latin typeface="Merriweather Sans"/>
                <a:ea typeface="Merriweather Sans"/>
                <a:cs typeface="Merriweather Sans"/>
                <a:sym typeface="Merriweather Sans"/>
              </a:endParaRPr>
            </a:p>
          </p:txBody>
        </p:sp>
        <p:cxnSp>
          <p:nvCxnSpPr>
            <p:cNvPr id="122" name="Google Shape;122;p19"/>
            <p:cNvCxnSpPr/>
            <p:nvPr/>
          </p:nvCxnSpPr>
          <p:spPr>
            <a:xfrm>
              <a:off x="0" y="5283411"/>
              <a:ext cx="12192000" cy="0"/>
            </a:xfrm>
            <a:prstGeom prst="straightConnector1">
              <a:avLst/>
            </a:prstGeom>
            <a:noFill/>
            <a:ln w="38100" cap="flat" cmpd="sng">
              <a:solidFill>
                <a:schemeClr val="dk2"/>
              </a:solidFill>
              <a:prstDash val="solid"/>
              <a:round/>
              <a:headEnd type="none" w="sm" len="sm"/>
              <a:tailEnd type="none" w="sm" len="sm"/>
            </a:ln>
          </p:spPr>
        </p:cxnSp>
      </p:grpSp>
      <p:sp>
        <p:nvSpPr>
          <p:cNvPr id="123" name="Google Shape;123;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p:nvPr/>
        </p:nvSpPr>
        <p:spPr>
          <a:xfrm>
            <a:off x="650081" y="448107"/>
            <a:ext cx="7908132" cy="4247286"/>
          </a:xfrm>
          <a:prstGeom prst="rect">
            <a:avLst/>
          </a:prstGeom>
          <a:noFill/>
          <a:ln>
            <a:noFill/>
          </a:ln>
        </p:spPr>
        <p:txBody>
          <a:bodyPr spcFirstLastPara="1" wrap="square" lIns="91425" tIns="91425" rIns="91425" bIns="91425" anchor="t" anchorCtr="0">
            <a:spAutoFit/>
          </a:bodyPr>
          <a:lstStyle/>
          <a:p>
            <a:pPr marL="342900" lvl="0" indent="-342900" rtl="0">
              <a:spcBef>
                <a:spcPts val="0"/>
              </a:spcBef>
              <a:spcAft>
                <a:spcPts val="0"/>
              </a:spcAft>
              <a:buFont typeface="Arial" panose="020B0604020202020204" pitchFamily="34" charset="0"/>
              <a:buChar char="•"/>
            </a:pPr>
            <a:r>
              <a:rPr lang="en-US" sz="2400" dirty="0">
                <a:solidFill>
                  <a:srgbClr val="63658E"/>
                </a:solidFill>
                <a:latin typeface="Merriweather Sans"/>
                <a:ea typeface="Merriweather Sans"/>
                <a:cs typeface="Merriweather Sans"/>
                <a:sym typeface="Merriweather Sans"/>
              </a:rPr>
              <a:t>Our solution can we divided into two parts, the monitoring device installed in the women’s any day to day use materials. </a:t>
            </a:r>
          </a:p>
          <a:p>
            <a:pPr marL="342900" lvl="0" indent="-342900" rtl="0">
              <a:spcBef>
                <a:spcPts val="0"/>
              </a:spcBef>
              <a:spcAft>
                <a:spcPts val="0"/>
              </a:spcAft>
              <a:buFont typeface="Arial" panose="020B0604020202020204" pitchFamily="34" charset="0"/>
              <a:buChar char="•"/>
            </a:pPr>
            <a:r>
              <a:rPr lang="en-US" sz="2400" dirty="0">
                <a:solidFill>
                  <a:srgbClr val="63658E"/>
                </a:solidFill>
                <a:latin typeface="Merriweather Sans"/>
                <a:ea typeface="Merriweather Sans"/>
                <a:cs typeface="Merriweather Sans"/>
                <a:sym typeface="Merriweather Sans"/>
              </a:rPr>
              <a:t>The second part is actually an data trained ai model that can suggest police patrols places based on data received from the devices being used.</a:t>
            </a:r>
          </a:p>
          <a:p>
            <a:pPr marL="342900" lvl="0" indent="-342900" rtl="0">
              <a:spcBef>
                <a:spcPts val="0"/>
              </a:spcBef>
              <a:spcAft>
                <a:spcPts val="0"/>
              </a:spcAft>
              <a:buFont typeface="Arial" panose="020B0604020202020204" pitchFamily="34" charset="0"/>
              <a:buChar char="•"/>
            </a:pPr>
            <a:r>
              <a:rPr lang="en-US" sz="2400" dirty="0">
                <a:solidFill>
                  <a:srgbClr val="63658E"/>
                </a:solidFill>
                <a:latin typeface="Merriweather Sans"/>
                <a:ea typeface="Merriweather Sans"/>
                <a:cs typeface="Merriweather Sans"/>
                <a:sym typeface="Merriweather Sans"/>
              </a:rPr>
              <a:t>For the first part of our project we are implementing it in a handbag</a:t>
            </a:r>
          </a:p>
          <a:p>
            <a:pPr marL="342900" lvl="0" indent="-342900" rtl="0">
              <a:spcBef>
                <a:spcPts val="0"/>
              </a:spcBef>
              <a:spcAft>
                <a:spcPts val="0"/>
              </a:spcAft>
              <a:buFont typeface="Arial" panose="020B0604020202020204" pitchFamily="34" charset="0"/>
              <a:buChar char="•"/>
            </a:pPr>
            <a:r>
              <a:rPr lang="en-US" sz="2400" dirty="0">
                <a:solidFill>
                  <a:srgbClr val="63658E"/>
                </a:solidFill>
                <a:latin typeface="Merriweather Sans"/>
                <a:ea typeface="Merriweather Sans"/>
                <a:cs typeface="Merriweather Sans"/>
                <a:sym typeface="Merriweather Sans"/>
              </a:rPr>
              <a:t>The reason for this choice is that it can provide a more room for us to work with and can be easily set to monitor the surroundings.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C6655E-ABBF-3AAE-8189-A48E74DA1A9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3" name="Rectangle 2">
            <a:extLst>
              <a:ext uri="{FF2B5EF4-FFF2-40B4-BE49-F238E27FC236}">
                <a16:creationId xmlns:a16="http://schemas.microsoft.com/office/drawing/2014/main" id="{213D74E1-19B8-4250-4BCE-E45986D3DDF3}"/>
              </a:ext>
            </a:extLst>
          </p:cNvPr>
          <p:cNvSpPr>
            <a:spLocks noChangeArrowheads="1"/>
          </p:cNvSpPr>
          <p:nvPr/>
        </p:nvSpPr>
        <p:spPr bwMode="auto">
          <a:xfrm>
            <a:off x="1207294" y="7000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4" name="Object 3">
            <a:extLst>
              <a:ext uri="{FF2B5EF4-FFF2-40B4-BE49-F238E27FC236}">
                <a16:creationId xmlns:a16="http://schemas.microsoft.com/office/drawing/2014/main" id="{906C2994-3A67-D5F0-463E-DBA865EE5E24}"/>
              </a:ext>
            </a:extLst>
          </p:cNvPr>
          <p:cNvGraphicFramePr>
            <a:graphicFrameLocks noChangeAspect="1"/>
          </p:cNvGraphicFramePr>
          <p:nvPr>
            <p:extLst>
              <p:ext uri="{D42A27DB-BD31-4B8C-83A1-F6EECF244321}">
                <p14:modId xmlns:p14="http://schemas.microsoft.com/office/powerpoint/2010/main" val="545342783"/>
              </p:ext>
            </p:extLst>
          </p:nvPr>
        </p:nvGraphicFramePr>
        <p:xfrm>
          <a:off x="1547018" y="928688"/>
          <a:ext cx="6049963" cy="2460625"/>
        </p:xfrm>
        <a:graphic>
          <a:graphicData uri="http://schemas.openxmlformats.org/presentationml/2006/ole">
            <mc:AlternateContent xmlns:mc="http://schemas.openxmlformats.org/markup-compatibility/2006">
              <mc:Choice xmlns:v="urn:schemas-microsoft-com:vml" Requires="v">
                <p:oleObj r:id="rId2" imgW="10844200" imgH="3917019" progId="PBrush">
                  <p:embed/>
                </p:oleObj>
              </mc:Choice>
              <mc:Fallback>
                <p:oleObj r:id="rId2" imgW="10844200" imgH="3917019" progId="PBrush">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l="26845" t="17316"/>
                      <a:stretch>
                        <a:fillRect/>
                      </a:stretch>
                    </p:blipFill>
                    <p:spPr bwMode="auto">
                      <a:xfrm>
                        <a:off x="1547018" y="928688"/>
                        <a:ext cx="6049963" cy="2460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a:extLst>
              <a:ext uri="{FF2B5EF4-FFF2-40B4-BE49-F238E27FC236}">
                <a16:creationId xmlns:a16="http://schemas.microsoft.com/office/drawing/2014/main" id="{D96F2850-7937-F87B-F5F7-499A902FBE03}"/>
              </a:ext>
            </a:extLst>
          </p:cNvPr>
          <p:cNvSpPr txBox="1"/>
          <p:nvPr/>
        </p:nvSpPr>
        <p:spPr>
          <a:xfrm>
            <a:off x="1984176" y="3810892"/>
            <a:ext cx="5175646" cy="307777"/>
          </a:xfrm>
          <a:prstGeom prst="rect">
            <a:avLst/>
          </a:prstGeom>
          <a:noFill/>
        </p:spPr>
        <p:txBody>
          <a:bodyPr wrap="square">
            <a:spAutoFit/>
          </a:bodyPr>
          <a:lstStyle/>
          <a:p>
            <a:pPr algn="ctr"/>
            <a:r>
              <a:rPr lang="en-IN" dirty="0"/>
              <a:t>Sample block diagram of the monitoring device </a:t>
            </a:r>
          </a:p>
        </p:txBody>
      </p:sp>
    </p:spTree>
    <p:extLst>
      <p:ext uri="{BB962C8B-B14F-4D97-AF65-F5344CB8AC3E}">
        <p14:creationId xmlns:p14="http://schemas.microsoft.com/office/powerpoint/2010/main" val="1173443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93DC17D-12B1-ADDD-5B9C-821DC6E508B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5" name="Google Shape;128;p20">
            <a:extLst>
              <a:ext uri="{FF2B5EF4-FFF2-40B4-BE49-F238E27FC236}">
                <a16:creationId xmlns:a16="http://schemas.microsoft.com/office/drawing/2014/main" id="{B279785F-6570-39C1-EB13-94C10D65ABE5}"/>
              </a:ext>
            </a:extLst>
          </p:cNvPr>
          <p:cNvSpPr txBox="1"/>
          <p:nvPr/>
        </p:nvSpPr>
        <p:spPr>
          <a:xfrm>
            <a:off x="617934" y="385762"/>
            <a:ext cx="7908132" cy="4247286"/>
          </a:xfrm>
          <a:prstGeom prst="rect">
            <a:avLst/>
          </a:prstGeom>
          <a:noFill/>
          <a:ln>
            <a:noFill/>
          </a:ln>
        </p:spPr>
        <p:txBody>
          <a:bodyPr spcFirstLastPara="1" wrap="square" lIns="91425" tIns="91425" rIns="91425" bIns="91425" anchor="t" anchorCtr="0">
            <a:spAutoFit/>
          </a:bodyPr>
          <a:lstStyle/>
          <a:p>
            <a:pPr marL="342900" lvl="0" indent="-342900" rtl="0">
              <a:spcBef>
                <a:spcPts val="0"/>
              </a:spcBef>
              <a:spcAft>
                <a:spcPts val="0"/>
              </a:spcAft>
              <a:buFont typeface="Arial" panose="020B0604020202020204" pitchFamily="34" charset="0"/>
              <a:buChar char="•"/>
            </a:pPr>
            <a:r>
              <a:rPr lang="en-US" sz="2400" dirty="0">
                <a:solidFill>
                  <a:srgbClr val="63658E"/>
                </a:solidFill>
                <a:latin typeface="Merriweather Sans"/>
                <a:ea typeface="Merriweather Sans"/>
                <a:cs typeface="Merriweather Sans"/>
                <a:sym typeface="Merriweather Sans"/>
              </a:rPr>
              <a:t>A security system for women that would provide them with the ability to detect potential threats in their environment and alert them to take the necessary steps to protect themselves. </a:t>
            </a:r>
          </a:p>
          <a:p>
            <a:pPr marL="342900" lvl="0" indent="-342900" rtl="0">
              <a:spcBef>
                <a:spcPts val="0"/>
              </a:spcBef>
              <a:spcAft>
                <a:spcPts val="0"/>
              </a:spcAft>
              <a:buFont typeface="Arial" panose="020B0604020202020204" pitchFamily="34" charset="0"/>
              <a:buChar char="•"/>
            </a:pPr>
            <a:endParaRPr lang="en-US" sz="2400" dirty="0">
              <a:solidFill>
                <a:srgbClr val="63658E"/>
              </a:solidFill>
              <a:latin typeface="Merriweather Sans"/>
              <a:ea typeface="Merriweather Sans"/>
              <a:cs typeface="Merriweather Sans"/>
              <a:sym typeface="Merriweather Sans"/>
            </a:endParaRPr>
          </a:p>
          <a:p>
            <a:pPr marL="342900" lvl="0" indent="-342900" rtl="0">
              <a:spcBef>
                <a:spcPts val="0"/>
              </a:spcBef>
              <a:spcAft>
                <a:spcPts val="0"/>
              </a:spcAft>
              <a:buFont typeface="Arial" panose="020B0604020202020204" pitchFamily="34" charset="0"/>
              <a:buChar char="•"/>
            </a:pPr>
            <a:r>
              <a:rPr lang="en-US" sz="2400" dirty="0">
                <a:solidFill>
                  <a:srgbClr val="63658E"/>
                </a:solidFill>
                <a:latin typeface="Merriweather Sans"/>
                <a:ea typeface="Merriweather Sans"/>
                <a:cs typeface="Merriweather Sans"/>
                <a:sym typeface="Merriweather Sans"/>
              </a:rPr>
              <a:t>The system could use facial recognition technology to identify potential attackers, analyze their behavior and alert users to any suspicious activity. It could also use voice recognition to detect any suspicious conversations or noises in the vicinity and alert users to take the necessary steps. </a:t>
            </a:r>
          </a:p>
        </p:txBody>
      </p:sp>
    </p:spTree>
    <p:extLst>
      <p:ext uri="{BB962C8B-B14F-4D97-AF65-F5344CB8AC3E}">
        <p14:creationId xmlns:p14="http://schemas.microsoft.com/office/powerpoint/2010/main" val="169240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EF338BF-1306-4965-BF8F-6C4EE1644A1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4" name="TextBox 3">
            <a:extLst>
              <a:ext uri="{FF2B5EF4-FFF2-40B4-BE49-F238E27FC236}">
                <a16:creationId xmlns:a16="http://schemas.microsoft.com/office/drawing/2014/main" id="{416619AF-E77B-4A5C-17A9-B7205995BC2B}"/>
              </a:ext>
            </a:extLst>
          </p:cNvPr>
          <p:cNvSpPr txBox="1"/>
          <p:nvPr/>
        </p:nvSpPr>
        <p:spPr>
          <a:xfrm>
            <a:off x="578644" y="309592"/>
            <a:ext cx="8093868" cy="3416320"/>
          </a:xfrm>
          <a:prstGeom prst="rect">
            <a:avLst/>
          </a:prstGeom>
          <a:noFill/>
        </p:spPr>
        <p:txBody>
          <a:bodyPr wrap="square">
            <a:spAutoFit/>
          </a:bodyPr>
          <a:lstStyle/>
          <a:p>
            <a:pPr marL="342900" lvl="0" indent="-342900" rtl="0">
              <a:spcBef>
                <a:spcPts val="0"/>
              </a:spcBef>
              <a:spcAft>
                <a:spcPts val="0"/>
              </a:spcAft>
              <a:buFont typeface="Arial" panose="020B0604020202020204" pitchFamily="34" charset="0"/>
              <a:buChar char="•"/>
            </a:pPr>
            <a:r>
              <a:rPr lang="en-US" sz="2400" dirty="0">
                <a:solidFill>
                  <a:srgbClr val="63658E"/>
                </a:solidFill>
                <a:latin typeface="Merriweather Sans"/>
                <a:ea typeface="Merriweather Sans"/>
                <a:cs typeface="Merriweather Sans"/>
                <a:sym typeface="Merriweather Sans"/>
              </a:rPr>
              <a:t>The system could also use natural language processing to interpret conversations and detect any potentially dangerous language or threats. Finally, the system could use machine learning algorithms to continuously improve its accuracy and effectiveness in detecting potential threats.</a:t>
            </a:r>
          </a:p>
          <a:p>
            <a:pPr lvl="0" rtl="0">
              <a:spcBef>
                <a:spcPts val="0"/>
              </a:spcBef>
              <a:spcAft>
                <a:spcPts val="0"/>
              </a:spcAft>
            </a:pPr>
            <a:endParaRPr lang="en-US" sz="2400" dirty="0">
              <a:solidFill>
                <a:srgbClr val="63658E"/>
              </a:solidFill>
              <a:latin typeface="Merriweather Sans"/>
              <a:ea typeface="Merriweather Sans"/>
              <a:cs typeface="Merriweather Sans"/>
              <a:sym typeface="Merriweather Sans"/>
            </a:endParaRPr>
          </a:p>
          <a:p>
            <a:pPr marL="342900" lvl="0" indent="-342900" rtl="0">
              <a:spcBef>
                <a:spcPts val="0"/>
              </a:spcBef>
              <a:spcAft>
                <a:spcPts val="0"/>
              </a:spcAft>
              <a:buFont typeface="Arial" panose="020B0604020202020204" pitchFamily="34" charset="0"/>
              <a:buChar char="•"/>
            </a:pPr>
            <a:r>
              <a:rPr lang="en-US" sz="2400" dirty="0">
                <a:solidFill>
                  <a:srgbClr val="63658E"/>
                </a:solidFill>
                <a:latin typeface="Merriweather Sans"/>
                <a:ea typeface="Merriweather Sans"/>
                <a:cs typeface="Merriweather Sans"/>
                <a:sym typeface="Merriweather Sans"/>
              </a:rPr>
              <a:t>The following slides will explain the project design in detail</a:t>
            </a:r>
          </a:p>
        </p:txBody>
      </p:sp>
    </p:spTree>
    <p:extLst>
      <p:ext uri="{BB962C8B-B14F-4D97-AF65-F5344CB8AC3E}">
        <p14:creationId xmlns:p14="http://schemas.microsoft.com/office/powerpoint/2010/main" val="1538195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6372D13-D18A-6D5D-8DA8-A0F64FA265F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
        <p:nvSpPr>
          <p:cNvPr id="3" name="Google Shape;128;p20">
            <a:extLst>
              <a:ext uri="{FF2B5EF4-FFF2-40B4-BE49-F238E27FC236}">
                <a16:creationId xmlns:a16="http://schemas.microsoft.com/office/drawing/2014/main" id="{CF54A327-099F-1028-DE4F-B521691B0A3F}"/>
              </a:ext>
            </a:extLst>
          </p:cNvPr>
          <p:cNvSpPr txBox="1"/>
          <p:nvPr/>
        </p:nvSpPr>
        <p:spPr>
          <a:xfrm>
            <a:off x="617934" y="249834"/>
            <a:ext cx="7908132" cy="4893617"/>
          </a:xfrm>
          <a:prstGeom prst="rect">
            <a:avLst/>
          </a:prstGeom>
          <a:noFill/>
          <a:ln>
            <a:noFill/>
          </a:ln>
        </p:spPr>
        <p:txBody>
          <a:bodyPr spcFirstLastPara="1" wrap="square" lIns="91425" tIns="91425" rIns="91425" bIns="91425" anchor="t" anchorCtr="0">
            <a:spAutoFit/>
          </a:bodyPr>
          <a:lstStyle/>
          <a:p>
            <a:pPr marL="342900" lvl="0" indent="-342900" rtl="0">
              <a:spcBef>
                <a:spcPts val="0"/>
              </a:spcBef>
              <a:spcAft>
                <a:spcPts val="0"/>
              </a:spcAft>
              <a:buFont typeface="Arial" panose="020B0604020202020204" pitchFamily="34" charset="0"/>
              <a:buChar char="•"/>
            </a:pPr>
            <a:r>
              <a:rPr lang="en-US" sz="2400" dirty="0">
                <a:solidFill>
                  <a:srgbClr val="63658E"/>
                </a:solidFill>
                <a:latin typeface="Merriweather Sans"/>
                <a:ea typeface="Merriweather Sans"/>
                <a:cs typeface="Merriweather Sans"/>
                <a:sym typeface="Merriweather Sans"/>
              </a:rPr>
              <a:t>Criminal Radar :</a:t>
            </a:r>
          </a:p>
          <a:p>
            <a:pPr lvl="5"/>
            <a:r>
              <a:rPr lang="en-US" sz="2400" dirty="0">
                <a:solidFill>
                  <a:srgbClr val="63658E"/>
                </a:solidFill>
                <a:latin typeface="Merriweather Sans"/>
                <a:ea typeface="Merriweather Sans"/>
                <a:cs typeface="Merriweather Sans"/>
                <a:sym typeface="Merriweather Sans"/>
              </a:rPr>
              <a:t>	</a:t>
            </a:r>
            <a:r>
              <a:rPr lang="en-US" sz="1900" dirty="0">
                <a:solidFill>
                  <a:schemeClr val="tx1"/>
                </a:solidFill>
                <a:latin typeface="Merriweather Sans"/>
                <a:ea typeface="Merriweather Sans"/>
                <a:cs typeface="Merriweather Sans"/>
                <a:sym typeface="Merriweather Sans"/>
              </a:rPr>
              <a:t>This part will be implemented in the front facing camera of the handbag. This system will be able to detect the face and recognize face automatically in real-time. Face detection classifiers are shared by open source communities, such as OpenCV. LBPH algorithm using </a:t>
            </a:r>
            <a:r>
              <a:rPr lang="en-US" sz="1900" dirty="0" err="1">
                <a:solidFill>
                  <a:schemeClr val="tx1"/>
                </a:solidFill>
                <a:latin typeface="Merriweather Sans"/>
                <a:ea typeface="Merriweather Sans"/>
                <a:cs typeface="Merriweather Sans"/>
                <a:sym typeface="Merriweather Sans"/>
              </a:rPr>
              <a:t>Haar</a:t>
            </a:r>
            <a:r>
              <a:rPr lang="en-US" sz="1900" dirty="0">
                <a:solidFill>
                  <a:schemeClr val="tx1"/>
                </a:solidFill>
                <a:latin typeface="Merriweather Sans"/>
                <a:ea typeface="Merriweather Sans"/>
                <a:cs typeface="Merriweather Sans"/>
                <a:sym typeface="Merriweather Sans"/>
              </a:rPr>
              <a:t> feature-based cascade classifier.</a:t>
            </a:r>
          </a:p>
          <a:p>
            <a:pPr lvl="5"/>
            <a:endParaRPr lang="en-US" sz="1900" dirty="0">
              <a:solidFill>
                <a:schemeClr val="tx1"/>
              </a:solidFill>
              <a:latin typeface="Merriweather Sans"/>
              <a:ea typeface="Merriweather Sans"/>
              <a:cs typeface="Merriweather Sans"/>
              <a:sym typeface="Merriweather Sans"/>
            </a:endParaRPr>
          </a:p>
          <a:p>
            <a:pPr marL="342900" lvl="5" indent="-342900">
              <a:buFont typeface="Arial" panose="020B0604020202020204" pitchFamily="34" charset="0"/>
              <a:buChar char="•"/>
            </a:pPr>
            <a:r>
              <a:rPr lang="en-US" sz="2400" dirty="0">
                <a:solidFill>
                  <a:srgbClr val="63658E"/>
                </a:solidFill>
                <a:latin typeface="Merriweather Sans"/>
                <a:ea typeface="Merriweather Sans"/>
                <a:cs typeface="Merriweather Sans"/>
                <a:sym typeface="Merriweather Sans"/>
              </a:rPr>
              <a:t>Audio Radar:</a:t>
            </a:r>
          </a:p>
          <a:p>
            <a:pPr lvl="8"/>
            <a:r>
              <a:rPr lang="en-US" sz="2000" dirty="0">
                <a:solidFill>
                  <a:srgbClr val="63658E"/>
                </a:solidFill>
                <a:latin typeface="Merriweather Sans"/>
                <a:ea typeface="Merriweather Sans"/>
                <a:cs typeface="Merriweather Sans"/>
                <a:sym typeface="Merriweather Sans"/>
              </a:rPr>
              <a:t>	</a:t>
            </a:r>
            <a:r>
              <a:rPr lang="en-US" sz="2000" dirty="0">
                <a:solidFill>
                  <a:schemeClr val="tx1"/>
                </a:solidFill>
                <a:latin typeface="Merriweather Sans"/>
                <a:ea typeface="Merriweather Sans"/>
                <a:cs typeface="Merriweather Sans"/>
                <a:sym typeface="Merriweather Sans"/>
              </a:rPr>
              <a:t>Most of the information about our environment that cant be seen can be heard. So we have this module to detect and constantly listen to the surroundings. A multi-headed model capable of detecting different types of online discussion toxicity like threats, obscenity, insults, and identity-based hate using </a:t>
            </a:r>
            <a:r>
              <a:rPr lang="en-US" sz="2000" dirty="0" err="1">
                <a:solidFill>
                  <a:schemeClr val="tx1"/>
                </a:solidFill>
                <a:latin typeface="Merriweather Sans"/>
                <a:ea typeface="Merriweather Sans"/>
                <a:cs typeface="Merriweather Sans"/>
                <a:sym typeface="Merriweather Sans"/>
              </a:rPr>
              <a:t>Keras</a:t>
            </a:r>
            <a:r>
              <a:rPr lang="en-US" sz="2000" dirty="0">
                <a:solidFill>
                  <a:schemeClr val="tx1"/>
                </a:solidFill>
                <a:latin typeface="Merriweather Sans"/>
                <a:ea typeface="Merriweather Sans"/>
                <a:cs typeface="Merriweather Sans"/>
                <a:sym typeface="Merriweather Sans"/>
              </a:rPr>
              <a:t> RNN</a:t>
            </a:r>
          </a:p>
          <a:p>
            <a:pPr lvl="5"/>
            <a:endParaRPr lang="en-US" sz="1900" dirty="0">
              <a:solidFill>
                <a:srgbClr val="63658E"/>
              </a:solidFill>
              <a:latin typeface="Merriweather Sans"/>
              <a:ea typeface="Merriweather Sans"/>
              <a:cs typeface="Merriweather Sans"/>
              <a:sym typeface="Merriweather Sans"/>
            </a:endParaRPr>
          </a:p>
        </p:txBody>
      </p:sp>
    </p:spTree>
    <p:extLst>
      <p:ext uri="{BB962C8B-B14F-4D97-AF65-F5344CB8AC3E}">
        <p14:creationId xmlns:p14="http://schemas.microsoft.com/office/powerpoint/2010/main" val="3471490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2CED502-4A43-AB64-6217-1F1002EEC4C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3" name="Google Shape;128;p20">
            <a:extLst>
              <a:ext uri="{FF2B5EF4-FFF2-40B4-BE49-F238E27FC236}">
                <a16:creationId xmlns:a16="http://schemas.microsoft.com/office/drawing/2014/main" id="{ACA5FCEF-7D96-C767-331F-5957C8C6AEB5}"/>
              </a:ext>
            </a:extLst>
          </p:cNvPr>
          <p:cNvSpPr txBox="1"/>
          <p:nvPr/>
        </p:nvSpPr>
        <p:spPr>
          <a:xfrm>
            <a:off x="617934" y="356892"/>
            <a:ext cx="7908132" cy="4739729"/>
          </a:xfrm>
          <a:prstGeom prst="rect">
            <a:avLst/>
          </a:prstGeom>
          <a:noFill/>
          <a:ln>
            <a:noFill/>
          </a:ln>
        </p:spPr>
        <p:txBody>
          <a:bodyPr spcFirstLastPara="1" wrap="square" lIns="91425" tIns="91425" rIns="91425" bIns="91425" anchor="t" anchorCtr="0">
            <a:spAutoFit/>
          </a:bodyPr>
          <a:lstStyle/>
          <a:p>
            <a:pPr marL="342900" lvl="0" indent="-342900" rtl="0">
              <a:spcBef>
                <a:spcPts val="0"/>
              </a:spcBef>
              <a:spcAft>
                <a:spcPts val="0"/>
              </a:spcAft>
              <a:buFont typeface="Arial" panose="020B0604020202020204" pitchFamily="34" charset="0"/>
              <a:buChar char="•"/>
            </a:pPr>
            <a:r>
              <a:rPr lang="en-US" sz="2400" dirty="0">
                <a:solidFill>
                  <a:srgbClr val="63658E"/>
                </a:solidFill>
                <a:latin typeface="Merriweather Sans"/>
                <a:ea typeface="Merriweather Sans"/>
                <a:cs typeface="Merriweather Sans"/>
                <a:sym typeface="Merriweather Sans"/>
              </a:rPr>
              <a:t>Rear proximity detector:</a:t>
            </a:r>
          </a:p>
          <a:p>
            <a:pPr lvl="5"/>
            <a:r>
              <a:rPr lang="en-US" sz="2400" dirty="0">
                <a:solidFill>
                  <a:srgbClr val="63658E"/>
                </a:solidFill>
                <a:latin typeface="Merriweather Sans"/>
                <a:ea typeface="Merriweather Sans"/>
                <a:cs typeface="Merriweather Sans"/>
                <a:sym typeface="Merriweather Sans"/>
              </a:rPr>
              <a:t>	</a:t>
            </a:r>
            <a:r>
              <a:rPr lang="en-US" sz="1900" dirty="0">
                <a:solidFill>
                  <a:schemeClr val="tx1"/>
                </a:solidFill>
                <a:latin typeface="Merriweather Sans"/>
                <a:ea typeface="Merriweather Sans"/>
                <a:cs typeface="Merriweather Sans"/>
                <a:sym typeface="Merriweather Sans"/>
              </a:rPr>
              <a:t>While the camera helps in face detection and warning system. The rear module detects if someone is moving fast behind the person in an attempt to attack them. So giving us ample time to react.</a:t>
            </a:r>
          </a:p>
          <a:p>
            <a:pPr marL="342900" lvl="5" indent="-342900">
              <a:buFont typeface="Arial" panose="020B0604020202020204" pitchFamily="34" charset="0"/>
              <a:buChar char="•"/>
            </a:pPr>
            <a:r>
              <a:rPr lang="en-US" sz="2400" dirty="0">
                <a:solidFill>
                  <a:srgbClr val="63658E"/>
                </a:solidFill>
                <a:latin typeface="Merriweather Sans"/>
                <a:ea typeface="Merriweather Sans"/>
                <a:cs typeface="Merriweather Sans"/>
                <a:sym typeface="Merriweather Sans"/>
              </a:rPr>
              <a:t>GPS and GSM :</a:t>
            </a:r>
          </a:p>
          <a:p>
            <a:pPr lvl="8"/>
            <a:r>
              <a:rPr lang="en-US" sz="2000" dirty="0">
                <a:solidFill>
                  <a:srgbClr val="63658E"/>
                </a:solidFill>
                <a:latin typeface="Merriweather Sans"/>
                <a:ea typeface="Merriweather Sans"/>
                <a:cs typeface="Merriweather Sans"/>
                <a:sym typeface="Merriweather Sans"/>
              </a:rPr>
              <a:t>	</a:t>
            </a:r>
            <a:r>
              <a:rPr lang="en-US" sz="2000" dirty="0">
                <a:solidFill>
                  <a:schemeClr val="tx1"/>
                </a:solidFill>
                <a:latin typeface="Merriweather Sans"/>
                <a:ea typeface="Merriweather Sans"/>
                <a:cs typeface="Merriweather Sans"/>
                <a:sym typeface="Merriweather Sans"/>
              </a:rPr>
              <a:t>This segment is used to track and manage notifications.</a:t>
            </a:r>
          </a:p>
          <a:p>
            <a:pPr marL="342900" lvl="8" indent="-342900">
              <a:buFont typeface="Arial" panose="020B0604020202020204" pitchFamily="34" charset="0"/>
              <a:buChar char="•"/>
            </a:pPr>
            <a:r>
              <a:rPr lang="en-US" sz="2400" dirty="0">
                <a:solidFill>
                  <a:srgbClr val="63658E"/>
                </a:solidFill>
                <a:latin typeface="Merriweather Sans"/>
                <a:ea typeface="Merriweather Sans"/>
                <a:cs typeface="Merriweather Sans"/>
                <a:sym typeface="Merriweather Sans"/>
              </a:rPr>
              <a:t>The data model :</a:t>
            </a:r>
          </a:p>
          <a:p>
            <a:pPr lvl="8"/>
            <a:r>
              <a:rPr lang="en-US" sz="2400" dirty="0">
                <a:solidFill>
                  <a:srgbClr val="63658E"/>
                </a:solidFill>
                <a:latin typeface="Merriweather Sans"/>
                <a:ea typeface="Merriweather Sans"/>
                <a:cs typeface="Merriweather Sans"/>
                <a:sym typeface="Merriweather Sans"/>
              </a:rPr>
              <a:t>	</a:t>
            </a:r>
            <a:r>
              <a:rPr lang="en-US" sz="2000" dirty="0">
                <a:solidFill>
                  <a:schemeClr val="tx1"/>
                </a:solidFill>
                <a:latin typeface="Merriweather Sans"/>
                <a:ea typeface="Merriweather Sans"/>
                <a:cs typeface="Merriweather Sans"/>
                <a:sym typeface="Merriweather Sans"/>
              </a:rPr>
              <a:t>This part is the backend of the project. When an alert is triggered in the device we register the location and data. We then use a data trained model to maintain an intelligent patrol police force in order to prevent future cases of problem.</a:t>
            </a:r>
          </a:p>
          <a:p>
            <a:pPr marL="342900" lvl="8" indent="-342900">
              <a:buFont typeface="Arial" panose="020B0604020202020204" pitchFamily="34" charset="0"/>
              <a:buChar char="•"/>
            </a:pPr>
            <a:endParaRPr lang="en-US" sz="2000" dirty="0">
              <a:solidFill>
                <a:schemeClr val="tx1"/>
              </a:solidFill>
              <a:latin typeface="Merriweather Sans"/>
              <a:ea typeface="Merriweather Sans"/>
              <a:cs typeface="Merriweather Sans"/>
              <a:sym typeface="Merriweather Sans"/>
            </a:endParaRPr>
          </a:p>
          <a:p>
            <a:pPr lvl="5"/>
            <a:endParaRPr lang="en-US" sz="1900" dirty="0">
              <a:solidFill>
                <a:srgbClr val="63658E"/>
              </a:solidFill>
              <a:latin typeface="Merriweather Sans"/>
              <a:ea typeface="Merriweather Sans"/>
              <a:cs typeface="Merriweather Sans"/>
              <a:sym typeface="Merriweather Sans"/>
            </a:endParaRPr>
          </a:p>
        </p:txBody>
      </p:sp>
    </p:spTree>
    <p:extLst>
      <p:ext uri="{BB962C8B-B14F-4D97-AF65-F5344CB8AC3E}">
        <p14:creationId xmlns:p14="http://schemas.microsoft.com/office/powerpoint/2010/main" val="3560749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4372E89-32C0-1117-237C-8FDDD44CF70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4" name="TextBox 3">
            <a:extLst>
              <a:ext uri="{FF2B5EF4-FFF2-40B4-BE49-F238E27FC236}">
                <a16:creationId xmlns:a16="http://schemas.microsoft.com/office/drawing/2014/main" id="{4B7A033B-D7BF-DC70-9BC9-2F9B5E081CFB}"/>
              </a:ext>
            </a:extLst>
          </p:cNvPr>
          <p:cNvSpPr txBox="1"/>
          <p:nvPr/>
        </p:nvSpPr>
        <p:spPr>
          <a:xfrm>
            <a:off x="2286000" y="214015"/>
            <a:ext cx="4572000" cy="461665"/>
          </a:xfrm>
          <a:prstGeom prst="rect">
            <a:avLst/>
          </a:prstGeom>
          <a:noFill/>
        </p:spPr>
        <p:txBody>
          <a:bodyPr wrap="square">
            <a:spAutoFit/>
          </a:bodyPr>
          <a:lstStyle/>
          <a:p>
            <a:pPr lvl="0" algn="ctr" rtl="0">
              <a:spcBef>
                <a:spcPts val="0"/>
              </a:spcBef>
              <a:spcAft>
                <a:spcPts val="0"/>
              </a:spcAft>
            </a:pPr>
            <a:r>
              <a:rPr lang="en-US" sz="2400" dirty="0">
                <a:solidFill>
                  <a:srgbClr val="63658E"/>
                </a:solidFill>
                <a:latin typeface="Merriweather Sans"/>
                <a:ea typeface="Merriweather Sans"/>
                <a:cs typeface="Merriweather Sans"/>
                <a:sym typeface="Merriweather Sans"/>
              </a:rPr>
              <a:t>APP DESIGN</a:t>
            </a:r>
          </a:p>
        </p:txBody>
      </p:sp>
      <p:pic>
        <p:nvPicPr>
          <p:cNvPr id="6" name="Picture 5">
            <a:extLst>
              <a:ext uri="{FF2B5EF4-FFF2-40B4-BE49-F238E27FC236}">
                <a16:creationId xmlns:a16="http://schemas.microsoft.com/office/drawing/2014/main" id="{0FB32D8A-20B7-86F9-1EF0-8800572F5AC8}"/>
              </a:ext>
            </a:extLst>
          </p:cNvPr>
          <p:cNvPicPr>
            <a:picLocks noChangeAspect="1"/>
          </p:cNvPicPr>
          <p:nvPr/>
        </p:nvPicPr>
        <p:blipFill>
          <a:blip r:embed="rId2"/>
          <a:stretch>
            <a:fillRect/>
          </a:stretch>
        </p:blipFill>
        <p:spPr>
          <a:xfrm>
            <a:off x="742249" y="979300"/>
            <a:ext cx="1543751" cy="3184900"/>
          </a:xfrm>
          <a:prstGeom prst="rect">
            <a:avLst/>
          </a:prstGeom>
        </p:spPr>
      </p:pic>
      <p:pic>
        <p:nvPicPr>
          <p:cNvPr id="8" name="Picture 7">
            <a:extLst>
              <a:ext uri="{FF2B5EF4-FFF2-40B4-BE49-F238E27FC236}">
                <a16:creationId xmlns:a16="http://schemas.microsoft.com/office/drawing/2014/main" id="{99AE3D2B-B963-A568-67F0-C279CE923243}"/>
              </a:ext>
            </a:extLst>
          </p:cNvPr>
          <p:cNvPicPr>
            <a:picLocks noChangeAspect="1"/>
          </p:cNvPicPr>
          <p:nvPr/>
        </p:nvPicPr>
        <p:blipFill>
          <a:blip r:embed="rId3"/>
          <a:stretch>
            <a:fillRect/>
          </a:stretch>
        </p:blipFill>
        <p:spPr>
          <a:xfrm>
            <a:off x="3045042" y="979299"/>
            <a:ext cx="1526958" cy="3198155"/>
          </a:xfrm>
          <a:prstGeom prst="rect">
            <a:avLst/>
          </a:prstGeom>
        </p:spPr>
      </p:pic>
      <p:pic>
        <p:nvPicPr>
          <p:cNvPr id="10" name="Picture 9">
            <a:extLst>
              <a:ext uri="{FF2B5EF4-FFF2-40B4-BE49-F238E27FC236}">
                <a16:creationId xmlns:a16="http://schemas.microsoft.com/office/drawing/2014/main" id="{AC07F6F1-F6E6-307B-92A5-E99C3402C23F}"/>
              </a:ext>
            </a:extLst>
          </p:cNvPr>
          <p:cNvPicPr>
            <a:picLocks noChangeAspect="1"/>
          </p:cNvPicPr>
          <p:nvPr/>
        </p:nvPicPr>
        <p:blipFill>
          <a:blip r:embed="rId4"/>
          <a:stretch>
            <a:fillRect/>
          </a:stretch>
        </p:blipFill>
        <p:spPr>
          <a:xfrm>
            <a:off x="5331042" y="1034309"/>
            <a:ext cx="1526958" cy="3203618"/>
          </a:xfrm>
          <a:prstGeom prst="rect">
            <a:avLst/>
          </a:prstGeom>
        </p:spPr>
      </p:pic>
    </p:spTree>
    <p:extLst>
      <p:ext uri="{BB962C8B-B14F-4D97-AF65-F5344CB8AC3E}">
        <p14:creationId xmlns:p14="http://schemas.microsoft.com/office/powerpoint/2010/main" val="30190407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312C23"/>
        </a:solidFill>
        <a:effectLst/>
      </p:bgPr>
    </p:bg>
    <p:spTree>
      <p:nvGrpSpPr>
        <p:cNvPr id="1" name="Shape 132"/>
        <p:cNvGrpSpPr/>
        <p:nvPr/>
      </p:nvGrpSpPr>
      <p:grpSpPr>
        <a:xfrm>
          <a:off x="0" y="0"/>
          <a:ext cx="0" cy="0"/>
          <a:chOff x="0" y="0"/>
          <a:chExt cx="0" cy="0"/>
        </a:xfrm>
      </p:grpSpPr>
      <p:pic>
        <p:nvPicPr>
          <p:cNvPr id="133" name="Google Shape;133;p21"/>
          <p:cNvPicPr preferRelativeResize="0"/>
          <p:nvPr/>
        </p:nvPicPr>
        <p:blipFill rotWithShape="1">
          <a:blip r:embed="rId3">
            <a:alphaModFix/>
          </a:blip>
          <a:srcRect t="25693" b="12275"/>
          <a:stretch/>
        </p:blipFill>
        <p:spPr>
          <a:xfrm>
            <a:off x="5150614" y="713925"/>
            <a:ext cx="3993388" cy="3715650"/>
          </a:xfrm>
          <a:prstGeom prst="rect">
            <a:avLst/>
          </a:prstGeom>
          <a:noFill/>
          <a:ln>
            <a:noFill/>
          </a:ln>
        </p:spPr>
      </p:pic>
      <p:grpSp>
        <p:nvGrpSpPr>
          <p:cNvPr id="134" name="Google Shape;134;p21"/>
          <p:cNvGrpSpPr/>
          <p:nvPr/>
        </p:nvGrpSpPr>
        <p:grpSpPr>
          <a:xfrm>
            <a:off x="0" y="1606543"/>
            <a:ext cx="4572000" cy="1701013"/>
            <a:chOff x="0" y="747375"/>
            <a:chExt cx="12192000" cy="4536036"/>
          </a:xfrm>
        </p:grpSpPr>
        <p:sp>
          <p:nvSpPr>
            <p:cNvPr id="135" name="Google Shape;135;p21"/>
            <p:cNvSpPr txBox="1"/>
            <p:nvPr/>
          </p:nvSpPr>
          <p:spPr>
            <a:xfrm>
              <a:off x="1453905" y="747375"/>
              <a:ext cx="10311900" cy="36942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3000" b="1">
                  <a:solidFill>
                    <a:schemeClr val="lt1"/>
                  </a:solidFill>
                  <a:latin typeface="Merriweather Sans"/>
                  <a:ea typeface="Merriweather Sans"/>
                  <a:cs typeface="Merriweather Sans"/>
                  <a:sym typeface="Merriweather Sans"/>
                </a:rPr>
                <a:t>Challenges faced while developing the project</a:t>
              </a:r>
              <a:endParaRPr sz="3000" b="1">
                <a:solidFill>
                  <a:schemeClr val="lt1"/>
                </a:solidFill>
                <a:latin typeface="Merriweather Sans"/>
                <a:ea typeface="Merriweather Sans"/>
                <a:cs typeface="Merriweather Sans"/>
                <a:sym typeface="Merriweather Sans"/>
              </a:endParaRPr>
            </a:p>
          </p:txBody>
        </p:sp>
        <p:cxnSp>
          <p:nvCxnSpPr>
            <p:cNvPr id="136" name="Google Shape;136;p21"/>
            <p:cNvCxnSpPr/>
            <p:nvPr/>
          </p:nvCxnSpPr>
          <p:spPr>
            <a:xfrm>
              <a:off x="0" y="5283411"/>
              <a:ext cx="12192000" cy="0"/>
            </a:xfrm>
            <a:prstGeom prst="straightConnector1">
              <a:avLst/>
            </a:prstGeom>
            <a:noFill/>
            <a:ln w="38100" cap="flat" cmpd="sng">
              <a:solidFill>
                <a:schemeClr val="dk2"/>
              </a:solidFill>
              <a:prstDash val="solid"/>
              <a:round/>
              <a:headEnd type="none" w="sm" len="sm"/>
              <a:tailEnd type="none" w="sm" len="sm"/>
            </a:ln>
          </p:spPr>
        </p:cxnSp>
      </p:grpSp>
      <p:sp>
        <p:nvSpPr>
          <p:cNvPr id="137" name="Google Shape;137;p2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txBox="1"/>
          <p:nvPr/>
        </p:nvSpPr>
        <p:spPr>
          <a:xfrm>
            <a:off x="683794" y="374118"/>
            <a:ext cx="7267200" cy="1661963"/>
          </a:xfrm>
          <a:prstGeom prst="rect">
            <a:avLst/>
          </a:prstGeom>
          <a:noFill/>
          <a:ln>
            <a:noFill/>
          </a:ln>
        </p:spPr>
        <p:txBody>
          <a:bodyPr spcFirstLastPara="1" wrap="square" lIns="91425" tIns="91425" rIns="91425" bIns="91425" anchor="t" anchorCtr="0">
            <a:spAutoFit/>
          </a:bodyPr>
          <a:lstStyle/>
          <a:p>
            <a:pPr marL="342900" lvl="0" indent="-342900" rtl="0">
              <a:spcBef>
                <a:spcPts val="0"/>
              </a:spcBef>
              <a:spcAft>
                <a:spcPts val="0"/>
              </a:spcAft>
              <a:buFont typeface="Arial" panose="020B0604020202020204" pitchFamily="34" charset="0"/>
              <a:buChar char="•"/>
            </a:pPr>
            <a:r>
              <a:rPr lang="en-IN" sz="2400" dirty="0">
                <a:solidFill>
                  <a:srgbClr val="63658E"/>
                </a:solidFill>
                <a:latin typeface="Merriweather Sans"/>
                <a:ea typeface="Merriweather Sans"/>
                <a:cs typeface="Merriweather Sans"/>
                <a:sym typeface="Merriweather Sans"/>
              </a:rPr>
              <a:t>Training of facial recognition model</a:t>
            </a:r>
          </a:p>
          <a:p>
            <a:pPr marL="342900" lvl="0" indent="-342900" rtl="0">
              <a:spcBef>
                <a:spcPts val="0"/>
              </a:spcBef>
              <a:spcAft>
                <a:spcPts val="0"/>
              </a:spcAft>
              <a:buFont typeface="Arial" panose="020B0604020202020204" pitchFamily="34" charset="0"/>
              <a:buChar char="•"/>
            </a:pPr>
            <a:r>
              <a:rPr lang="en-IN" sz="2400" dirty="0">
                <a:solidFill>
                  <a:srgbClr val="63658E"/>
                </a:solidFill>
                <a:latin typeface="Merriweather Sans"/>
                <a:ea typeface="Merriweather Sans"/>
                <a:cs typeface="Merriweather Sans"/>
                <a:sym typeface="Merriweather Sans"/>
              </a:rPr>
              <a:t>Increasing its accuracy</a:t>
            </a:r>
          </a:p>
          <a:p>
            <a:pPr marL="342900" lvl="0" indent="-342900" rtl="0">
              <a:spcBef>
                <a:spcPts val="0"/>
              </a:spcBef>
              <a:spcAft>
                <a:spcPts val="0"/>
              </a:spcAft>
              <a:buFont typeface="Arial" panose="020B0604020202020204" pitchFamily="34" charset="0"/>
              <a:buChar char="•"/>
            </a:pPr>
            <a:r>
              <a:rPr lang="en-IN" sz="2400" dirty="0">
                <a:solidFill>
                  <a:srgbClr val="63658E"/>
                </a:solidFill>
                <a:latin typeface="Merriweather Sans"/>
                <a:ea typeface="Merriweather Sans"/>
                <a:cs typeface="Merriweather Sans"/>
                <a:sym typeface="Merriweather Sans"/>
              </a:rPr>
              <a:t> NLP Database creation.</a:t>
            </a:r>
          </a:p>
          <a:p>
            <a:pPr marL="342900" lvl="0" indent="-342900" rtl="0">
              <a:spcBef>
                <a:spcPts val="0"/>
              </a:spcBef>
              <a:spcAft>
                <a:spcPts val="0"/>
              </a:spcAft>
              <a:buFont typeface="Arial" panose="020B0604020202020204" pitchFamily="34" charset="0"/>
              <a:buChar char="•"/>
            </a:pPr>
            <a:r>
              <a:rPr lang="en-IN" sz="2400" dirty="0">
                <a:solidFill>
                  <a:srgbClr val="63658E"/>
                </a:solidFill>
                <a:latin typeface="Merriweather Sans"/>
                <a:ea typeface="Merriweather Sans"/>
                <a:cs typeface="Merriweather Sans"/>
                <a:sym typeface="Merriweather Sans"/>
              </a:rPr>
              <a:t>Implementation in Jetson nano</a:t>
            </a:r>
            <a:endParaRPr sz="2400" dirty="0">
              <a:solidFill>
                <a:srgbClr val="63658E"/>
              </a:solidFill>
              <a:latin typeface="Merriweather Sans"/>
              <a:ea typeface="Merriweather Sans"/>
              <a:cs typeface="Merriweather Sans"/>
              <a:sym typeface="Merriweather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70"/>
        <p:cNvGrpSpPr/>
        <p:nvPr/>
      </p:nvGrpSpPr>
      <p:grpSpPr>
        <a:xfrm>
          <a:off x="0" y="0"/>
          <a:ext cx="0" cy="0"/>
          <a:chOff x="0" y="0"/>
          <a:chExt cx="0" cy="0"/>
        </a:xfrm>
      </p:grpSpPr>
      <p:cxnSp>
        <p:nvCxnSpPr>
          <p:cNvPr id="71" name="Google Shape;71;p12"/>
          <p:cNvCxnSpPr/>
          <p:nvPr/>
        </p:nvCxnSpPr>
        <p:spPr>
          <a:xfrm>
            <a:off x="0" y="2316916"/>
            <a:ext cx="9144000" cy="0"/>
          </a:xfrm>
          <a:prstGeom prst="straightConnector1">
            <a:avLst/>
          </a:prstGeom>
          <a:noFill/>
          <a:ln w="28575" cap="flat" cmpd="sng">
            <a:solidFill>
              <a:schemeClr val="lt1"/>
            </a:solidFill>
            <a:prstDash val="solid"/>
            <a:round/>
            <a:headEnd type="none" w="sm" len="sm"/>
            <a:tailEnd type="none" w="sm" len="sm"/>
          </a:ln>
        </p:spPr>
      </p:cxnSp>
      <p:sp>
        <p:nvSpPr>
          <p:cNvPr id="72" name="Google Shape;72;p12"/>
          <p:cNvSpPr txBox="1"/>
          <p:nvPr/>
        </p:nvSpPr>
        <p:spPr>
          <a:xfrm>
            <a:off x="1685343" y="1116150"/>
            <a:ext cx="5660400" cy="6927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 sz="4500" b="1" dirty="0">
                <a:solidFill>
                  <a:schemeClr val="lt1"/>
                </a:solidFill>
                <a:latin typeface="Merriweather Sans"/>
                <a:ea typeface="Merriweather Sans"/>
                <a:cs typeface="Merriweather Sans"/>
                <a:sym typeface="Merriweather Sans"/>
              </a:rPr>
              <a:t>KnightWatch</a:t>
            </a:r>
            <a:endParaRPr sz="4500" b="1" dirty="0">
              <a:solidFill>
                <a:schemeClr val="lt1"/>
              </a:solidFill>
              <a:latin typeface="Merriweather Sans"/>
              <a:ea typeface="Merriweather Sans"/>
              <a:cs typeface="Merriweather Sans"/>
              <a:sym typeface="Merriweather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312C23"/>
        </a:solidFill>
        <a:effectLst/>
      </p:bgPr>
    </p:bg>
    <p:spTree>
      <p:nvGrpSpPr>
        <p:cNvPr id="1" name="Shape 146"/>
        <p:cNvGrpSpPr/>
        <p:nvPr/>
      </p:nvGrpSpPr>
      <p:grpSpPr>
        <a:xfrm>
          <a:off x="0" y="0"/>
          <a:ext cx="0" cy="0"/>
          <a:chOff x="0" y="0"/>
          <a:chExt cx="0" cy="0"/>
        </a:xfrm>
      </p:grpSpPr>
      <p:pic>
        <p:nvPicPr>
          <p:cNvPr id="147" name="Google Shape;147;p23"/>
          <p:cNvPicPr preferRelativeResize="0"/>
          <p:nvPr/>
        </p:nvPicPr>
        <p:blipFill rotWithShape="1">
          <a:blip r:embed="rId3">
            <a:alphaModFix/>
          </a:blip>
          <a:srcRect t="25693" b="12275"/>
          <a:stretch/>
        </p:blipFill>
        <p:spPr>
          <a:xfrm>
            <a:off x="5150614" y="713925"/>
            <a:ext cx="3993388" cy="3715650"/>
          </a:xfrm>
          <a:prstGeom prst="rect">
            <a:avLst/>
          </a:prstGeom>
          <a:noFill/>
          <a:ln>
            <a:noFill/>
          </a:ln>
        </p:spPr>
      </p:pic>
      <p:grpSp>
        <p:nvGrpSpPr>
          <p:cNvPr id="148" name="Google Shape;148;p23"/>
          <p:cNvGrpSpPr/>
          <p:nvPr/>
        </p:nvGrpSpPr>
        <p:grpSpPr>
          <a:xfrm>
            <a:off x="0" y="2528068"/>
            <a:ext cx="4572000" cy="779488"/>
            <a:chOff x="0" y="3204775"/>
            <a:chExt cx="12192000" cy="2078636"/>
          </a:xfrm>
        </p:grpSpPr>
        <p:sp>
          <p:nvSpPr>
            <p:cNvPr id="149" name="Google Shape;149;p23"/>
            <p:cNvSpPr txBox="1"/>
            <p:nvPr/>
          </p:nvSpPr>
          <p:spPr>
            <a:xfrm>
              <a:off x="1278372" y="3204775"/>
              <a:ext cx="10311900" cy="14778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3600" b="1">
                  <a:solidFill>
                    <a:schemeClr val="lt1"/>
                  </a:solidFill>
                  <a:latin typeface="Merriweather Sans"/>
                  <a:ea typeface="Merriweather Sans"/>
                  <a:cs typeface="Merriweather Sans"/>
                  <a:sym typeface="Merriweather Sans"/>
                </a:rPr>
                <a:t>Future Scope</a:t>
              </a:r>
              <a:endParaRPr sz="3600" b="1">
                <a:solidFill>
                  <a:schemeClr val="lt1"/>
                </a:solidFill>
                <a:latin typeface="Merriweather Sans"/>
                <a:ea typeface="Merriweather Sans"/>
                <a:cs typeface="Merriweather Sans"/>
                <a:sym typeface="Merriweather Sans"/>
              </a:endParaRPr>
            </a:p>
          </p:txBody>
        </p:sp>
        <p:cxnSp>
          <p:nvCxnSpPr>
            <p:cNvPr id="150" name="Google Shape;150;p23"/>
            <p:cNvCxnSpPr/>
            <p:nvPr/>
          </p:nvCxnSpPr>
          <p:spPr>
            <a:xfrm>
              <a:off x="0" y="5283411"/>
              <a:ext cx="12192000" cy="0"/>
            </a:xfrm>
            <a:prstGeom prst="straightConnector1">
              <a:avLst/>
            </a:prstGeom>
            <a:noFill/>
            <a:ln w="38100" cap="flat" cmpd="sng">
              <a:solidFill>
                <a:schemeClr val="dk2"/>
              </a:solidFill>
              <a:prstDash val="solid"/>
              <a:round/>
              <a:headEnd type="none" w="sm" len="sm"/>
              <a:tailEnd type="none" w="sm" len="sm"/>
            </a:ln>
          </p:spPr>
        </p:cxnSp>
      </p:grpSp>
      <p:sp>
        <p:nvSpPr>
          <p:cNvPr id="151" name="Google Shape;151;p2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4"/>
          <p:cNvSpPr txBox="1"/>
          <p:nvPr/>
        </p:nvSpPr>
        <p:spPr>
          <a:xfrm>
            <a:off x="559781" y="719211"/>
            <a:ext cx="7805550" cy="3508623"/>
          </a:xfrm>
          <a:prstGeom prst="rect">
            <a:avLst/>
          </a:prstGeom>
          <a:noFill/>
          <a:ln>
            <a:noFill/>
          </a:ln>
        </p:spPr>
        <p:txBody>
          <a:bodyPr spcFirstLastPara="1" wrap="square" lIns="91425" tIns="91425" rIns="91425" bIns="91425" anchor="t" anchorCtr="0">
            <a:spAutoFit/>
          </a:bodyPr>
          <a:lstStyle/>
          <a:p>
            <a:pPr marL="342900" lvl="0" indent="-342900" rtl="0">
              <a:spcBef>
                <a:spcPts val="0"/>
              </a:spcBef>
              <a:spcAft>
                <a:spcPts val="0"/>
              </a:spcAft>
              <a:buFont typeface="Arial" panose="020B0604020202020204" pitchFamily="34" charset="0"/>
              <a:buChar char="•"/>
            </a:pPr>
            <a:r>
              <a:rPr lang="en-IN" sz="2400" dirty="0">
                <a:solidFill>
                  <a:srgbClr val="63658E"/>
                </a:solidFill>
                <a:latin typeface="Merriweather Sans"/>
                <a:ea typeface="Merriweather Sans"/>
                <a:cs typeface="Merriweather Sans"/>
                <a:sym typeface="Merriweather Sans"/>
              </a:rPr>
              <a:t>This solution if taken time to train and implement properly can empower women and make them feel safe when they go out and work for our society to improve.</a:t>
            </a:r>
          </a:p>
          <a:p>
            <a:pPr lvl="0" rtl="0">
              <a:spcBef>
                <a:spcPts val="0"/>
              </a:spcBef>
              <a:spcAft>
                <a:spcPts val="0"/>
              </a:spcAft>
            </a:pPr>
            <a:endParaRPr lang="en-IN" sz="2400" dirty="0">
              <a:solidFill>
                <a:srgbClr val="63658E"/>
              </a:solidFill>
              <a:latin typeface="Merriweather Sans"/>
              <a:ea typeface="Merriweather Sans"/>
              <a:cs typeface="Merriweather Sans"/>
              <a:sym typeface="Merriweather Sans"/>
            </a:endParaRPr>
          </a:p>
          <a:p>
            <a:pPr marL="342900" lvl="0" indent="-342900" rtl="0">
              <a:spcBef>
                <a:spcPts val="0"/>
              </a:spcBef>
              <a:spcAft>
                <a:spcPts val="0"/>
              </a:spcAft>
              <a:buFont typeface="Arial" panose="020B0604020202020204" pitchFamily="34" charset="0"/>
              <a:buChar char="•"/>
            </a:pPr>
            <a:r>
              <a:rPr lang="en-IN" sz="2400" dirty="0">
                <a:solidFill>
                  <a:srgbClr val="63658E"/>
                </a:solidFill>
                <a:latin typeface="Merriweather Sans"/>
                <a:ea typeface="Merriweather Sans"/>
                <a:cs typeface="Merriweather Sans"/>
                <a:sym typeface="Merriweather Sans"/>
              </a:rPr>
              <a:t>This solution is dependent on AI and machine learning models which means that its accuracy can be increased drastically and it can adaptive learn and be progressive</a:t>
            </a:r>
            <a:endParaRPr sz="2400" dirty="0">
              <a:solidFill>
                <a:srgbClr val="63658E"/>
              </a:solidFill>
              <a:latin typeface="Merriweather Sans"/>
              <a:ea typeface="Merriweather Sans"/>
              <a:cs typeface="Merriweather Sans"/>
              <a:sym typeface="Merriweather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DA8F00"/>
        </a:solidFill>
        <a:effectLst/>
      </p:bgPr>
    </p:bg>
    <p:spTree>
      <p:nvGrpSpPr>
        <p:cNvPr id="1" name="Shape 160"/>
        <p:cNvGrpSpPr/>
        <p:nvPr/>
      </p:nvGrpSpPr>
      <p:grpSpPr>
        <a:xfrm>
          <a:off x="0" y="0"/>
          <a:ext cx="0" cy="0"/>
          <a:chOff x="0" y="0"/>
          <a:chExt cx="0" cy="0"/>
        </a:xfrm>
      </p:grpSpPr>
      <p:pic>
        <p:nvPicPr>
          <p:cNvPr id="161" name="Google Shape;161;p25"/>
          <p:cNvPicPr preferRelativeResize="0"/>
          <p:nvPr/>
        </p:nvPicPr>
        <p:blipFill rotWithShape="1">
          <a:blip r:embed="rId3">
            <a:alphaModFix/>
          </a:blip>
          <a:srcRect t="21505" b="13719"/>
          <a:stretch/>
        </p:blipFill>
        <p:spPr>
          <a:xfrm>
            <a:off x="514350" y="514350"/>
            <a:ext cx="4235048" cy="4114800"/>
          </a:xfrm>
          <a:prstGeom prst="rect">
            <a:avLst/>
          </a:prstGeom>
          <a:noFill/>
          <a:ln>
            <a:noFill/>
          </a:ln>
        </p:spPr>
      </p:pic>
      <p:grpSp>
        <p:nvGrpSpPr>
          <p:cNvPr id="162" name="Google Shape;162;p25"/>
          <p:cNvGrpSpPr/>
          <p:nvPr/>
        </p:nvGrpSpPr>
        <p:grpSpPr>
          <a:xfrm>
            <a:off x="5257475" y="514595"/>
            <a:ext cx="3372193" cy="924047"/>
            <a:chOff x="-16" y="-6227656"/>
            <a:chExt cx="8992516" cy="562209"/>
          </a:xfrm>
        </p:grpSpPr>
        <p:sp>
          <p:nvSpPr>
            <p:cNvPr id="163" name="Google Shape;163;p25"/>
            <p:cNvSpPr txBox="1"/>
            <p:nvPr/>
          </p:nvSpPr>
          <p:spPr>
            <a:xfrm>
              <a:off x="-16" y="-5946546"/>
              <a:ext cx="8992500" cy="281100"/>
            </a:xfrm>
            <a:prstGeom prst="rect">
              <a:avLst/>
            </a:prstGeom>
            <a:noFill/>
            <a:ln>
              <a:noFill/>
            </a:ln>
          </p:spPr>
          <p:txBody>
            <a:bodyPr spcFirstLastPara="1" wrap="square" lIns="0" tIns="0" rIns="0" bIns="0" anchor="t" anchorCtr="0">
              <a:spAutoFit/>
            </a:bodyPr>
            <a:lstStyle/>
            <a:p>
              <a:pPr marL="457200" marR="0" lvl="0" indent="-323850" algn="l" rtl="0">
                <a:lnSpc>
                  <a:spcPct val="100000"/>
                </a:lnSpc>
                <a:spcBef>
                  <a:spcPts val="0"/>
                </a:spcBef>
                <a:spcAft>
                  <a:spcPts val="0"/>
                </a:spcAft>
                <a:buClr>
                  <a:schemeClr val="lt1"/>
                </a:buClr>
                <a:buSzPts val="1500"/>
                <a:buFont typeface="Merriweather Sans"/>
                <a:buChar char="●"/>
              </a:pPr>
              <a:endParaRPr sz="1500">
                <a:solidFill>
                  <a:schemeClr val="lt1"/>
                </a:solidFill>
                <a:latin typeface="Merriweather Sans"/>
                <a:ea typeface="Merriweather Sans"/>
                <a:cs typeface="Merriweather Sans"/>
                <a:sym typeface="Merriweather Sans"/>
              </a:endParaRPr>
            </a:p>
            <a:p>
              <a:pPr marL="457200" marR="0" lvl="0" indent="-323850" algn="l" rtl="0">
                <a:lnSpc>
                  <a:spcPct val="100000"/>
                </a:lnSpc>
                <a:spcBef>
                  <a:spcPts val="0"/>
                </a:spcBef>
                <a:spcAft>
                  <a:spcPts val="0"/>
                </a:spcAft>
                <a:buClr>
                  <a:schemeClr val="lt1"/>
                </a:buClr>
                <a:buSzPts val="1500"/>
                <a:buFont typeface="Merriweather Sans"/>
                <a:buChar char="●"/>
              </a:pPr>
              <a:endParaRPr sz="1500">
                <a:solidFill>
                  <a:schemeClr val="lt1"/>
                </a:solidFill>
                <a:latin typeface="Merriweather Sans"/>
                <a:ea typeface="Merriweather Sans"/>
                <a:cs typeface="Merriweather Sans"/>
                <a:sym typeface="Merriweather Sans"/>
              </a:endParaRPr>
            </a:p>
          </p:txBody>
        </p:sp>
        <p:sp>
          <p:nvSpPr>
            <p:cNvPr id="164" name="Google Shape;164;p25"/>
            <p:cNvSpPr txBox="1"/>
            <p:nvPr/>
          </p:nvSpPr>
          <p:spPr>
            <a:xfrm>
              <a:off x="0" y="-6227656"/>
              <a:ext cx="8992500" cy="2811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 sz="3000" b="1">
                  <a:solidFill>
                    <a:schemeClr val="lt1"/>
                  </a:solidFill>
                  <a:latin typeface="Merriweather Sans"/>
                  <a:ea typeface="Merriweather Sans"/>
                  <a:cs typeface="Merriweather Sans"/>
                  <a:sym typeface="Merriweather Sans"/>
                </a:rPr>
                <a:t>References</a:t>
              </a:r>
              <a:endParaRPr sz="3000" b="1">
                <a:solidFill>
                  <a:schemeClr val="lt1"/>
                </a:solidFill>
                <a:latin typeface="Merriweather Sans"/>
                <a:ea typeface="Merriweather Sans"/>
                <a:cs typeface="Merriweather Sans"/>
                <a:sym typeface="Merriweather Sans"/>
              </a:endParaRPr>
            </a:p>
          </p:txBody>
        </p:sp>
      </p:grpSp>
      <p:sp>
        <p:nvSpPr>
          <p:cNvPr id="3" name="TextBox 2">
            <a:extLst>
              <a:ext uri="{FF2B5EF4-FFF2-40B4-BE49-F238E27FC236}">
                <a16:creationId xmlns:a16="http://schemas.microsoft.com/office/drawing/2014/main" id="{B805E6EF-71BA-4D52-1EAE-35B30FC16DBF}"/>
              </a:ext>
            </a:extLst>
          </p:cNvPr>
          <p:cNvSpPr txBox="1"/>
          <p:nvPr/>
        </p:nvSpPr>
        <p:spPr>
          <a:xfrm>
            <a:off x="4749398" y="976611"/>
            <a:ext cx="4394602" cy="3755323"/>
          </a:xfrm>
          <a:prstGeom prst="rect">
            <a:avLst/>
          </a:prstGeom>
          <a:noFill/>
        </p:spPr>
        <p:txBody>
          <a:bodyPr wrap="square">
            <a:spAutoFit/>
          </a:bodyPr>
          <a:lstStyle/>
          <a:p>
            <a:pPr marL="342900" lvl="0" indent="-342900" algn="just">
              <a:lnSpc>
                <a:spcPct val="115000"/>
              </a:lnSpc>
              <a:buFont typeface="+mj-lt"/>
              <a:buAutoNum type="arabicPeriod"/>
            </a:pPr>
            <a:r>
              <a:rPr lang="en-IN" sz="1400" u="sng" dirty="0">
                <a:solidFill>
                  <a:schemeClr val="tx1"/>
                </a:solidFill>
                <a:effectLst/>
                <a:latin typeface="Arial" panose="020B0604020202020204" pitchFamily="34" charset="0"/>
                <a:ea typeface="Arial" panose="020B0604020202020204" pitchFamily="34" charset="0"/>
                <a:hlinkClick r:id="rId4">
                  <a:extLst>
                    <a:ext uri="{A12FA001-AC4F-418D-AE19-62706E023703}">
                      <ahyp:hlinkClr xmlns:ahyp="http://schemas.microsoft.com/office/drawing/2018/hyperlinkcolor" val="tx"/>
                    </a:ext>
                  </a:extLst>
                </a:hlinkClick>
              </a:rPr>
              <a:t>https://www.unwomen.org/en/what-we-do/ending-violence-against-women/facts-and-figures</a:t>
            </a:r>
            <a:endParaRPr lang="en-IN" sz="1200" dirty="0">
              <a:solidFill>
                <a:schemeClr val="tx1"/>
              </a:solidFill>
              <a:effectLst/>
              <a:latin typeface="Arial" panose="020B0604020202020204" pitchFamily="34" charset="0"/>
              <a:ea typeface="Arial" panose="020B0604020202020204" pitchFamily="34" charset="0"/>
            </a:endParaRPr>
          </a:p>
          <a:p>
            <a:pPr marL="342900" lvl="0" indent="-342900" algn="just">
              <a:lnSpc>
                <a:spcPct val="115000"/>
              </a:lnSpc>
              <a:buFont typeface="+mj-lt"/>
              <a:buAutoNum type="arabicPeriod"/>
            </a:pPr>
            <a:r>
              <a:rPr lang="en-IN" sz="1400" u="sng" dirty="0">
                <a:solidFill>
                  <a:schemeClr val="tx1"/>
                </a:solidFill>
                <a:effectLst/>
                <a:latin typeface="Arial" panose="020B0604020202020204" pitchFamily="34" charset="0"/>
                <a:ea typeface="Arial" panose="020B0604020202020204" pitchFamily="34" charset="0"/>
                <a:hlinkClick r:id="rId5">
                  <a:extLst>
                    <a:ext uri="{A12FA001-AC4F-418D-AE19-62706E023703}">
                      <ahyp:hlinkClr xmlns:ahyp="http://schemas.microsoft.com/office/drawing/2018/hyperlinkcolor" val="tx"/>
                    </a:ext>
                  </a:extLst>
                </a:hlinkClick>
              </a:rPr>
              <a:t>https://developer.nvidia.com/embedded/jetson-nano-developer-kit</a:t>
            </a:r>
            <a:endParaRPr lang="en-IN" sz="1200" dirty="0">
              <a:solidFill>
                <a:schemeClr val="tx1"/>
              </a:solidFill>
              <a:effectLst/>
              <a:latin typeface="Arial" panose="020B0604020202020204" pitchFamily="34" charset="0"/>
              <a:ea typeface="Arial" panose="020B0604020202020204" pitchFamily="34" charset="0"/>
            </a:endParaRPr>
          </a:p>
          <a:p>
            <a:pPr marL="342900" lvl="0" indent="-342900" algn="just">
              <a:lnSpc>
                <a:spcPct val="115000"/>
              </a:lnSpc>
              <a:buFont typeface="+mj-lt"/>
              <a:buAutoNum type="arabicPeriod"/>
            </a:pPr>
            <a:r>
              <a:rPr lang="en-IN" sz="1400" u="sng" dirty="0">
                <a:solidFill>
                  <a:schemeClr val="tx1"/>
                </a:solidFill>
                <a:effectLst/>
                <a:latin typeface="Arial" panose="020B0604020202020204" pitchFamily="34" charset="0"/>
                <a:ea typeface="Arial" panose="020B0604020202020204" pitchFamily="34" charset="0"/>
                <a:hlinkClick r:id="rId6">
                  <a:extLst>
                    <a:ext uri="{A12FA001-AC4F-418D-AE19-62706E023703}">
                      <ahyp:hlinkClr xmlns:ahyp="http://schemas.microsoft.com/office/drawing/2018/hyperlinkcolor" val="tx"/>
                    </a:ext>
                  </a:extLst>
                </a:hlinkClick>
              </a:rPr>
              <a:t>https://pytorch.org/hub/ultralytics_yolov5/#:~:text=Model%20Description,to%20ONNX%2C%20CoreML%20and%20TFLite</a:t>
            </a:r>
            <a:r>
              <a:rPr lang="en-IN" sz="1400" dirty="0">
                <a:solidFill>
                  <a:schemeClr val="tx1"/>
                </a:solidFill>
                <a:effectLst/>
                <a:latin typeface="Arial" panose="020B0604020202020204" pitchFamily="34" charset="0"/>
                <a:ea typeface="Arial" panose="020B0604020202020204" pitchFamily="34" charset="0"/>
              </a:rPr>
              <a:t>.</a:t>
            </a:r>
          </a:p>
          <a:p>
            <a:pPr marL="342900" lvl="0" indent="-342900" algn="just">
              <a:lnSpc>
                <a:spcPct val="115000"/>
              </a:lnSpc>
              <a:buFont typeface="+mj-lt"/>
              <a:buAutoNum type="arabicPeriod"/>
            </a:pPr>
            <a:r>
              <a:rPr lang="en-IN" sz="1200" dirty="0">
                <a:solidFill>
                  <a:schemeClr val="tx1"/>
                </a:solidFill>
                <a:effectLst/>
                <a:latin typeface="Arial" panose="020B0604020202020204" pitchFamily="34" charset="0"/>
                <a:ea typeface="Arial" panose="020B0604020202020204" pitchFamily="34" charset="0"/>
                <a:hlinkClick r:id="rId7">
                  <a:extLst>
                    <a:ext uri="{A12FA001-AC4F-418D-AE19-62706E023703}">
                      <ahyp:hlinkClr xmlns:ahyp="http://schemas.microsoft.com/office/drawing/2018/hyperlinkcolor" val="tx"/>
                    </a:ext>
                  </a:extLst>
                </a:hlinkClick>
              </a:rPr>
              <a:t>https://jetsonhacks.com/2019/04/02/jetson-nano-raspberry-pi-camera/</a:t>
            </a:r>
            <a:endParaRPr lang="en-IN" dirty="0">
              <a:solidFill>
                <a:schemeClr val="tx1"/>
              </a:solidFill>
              <a:latin typeface="Arial" panose="020B0604020202020204" pitchFamily="34" charset="0"/>
              <a:ea typeface="Arial" panose="020B0604020202020204" pitchFamily="34" charset="0"/>
            </a:endParaRPr>
          </a:p>
          <a:p>
            <a:pPr marL="342900" lvl="0" indent="-342900" algn="just">
              <a:lnSpc>
                <a:spcPct val="115000"/>
              </a:lnSpc>
              <a:buFont typeface="+mj-lt"/>
              <a:buAutoNum type="arabicPeriod"/>
            </a:pPr>
            <a:r>
              <a:rPr lang="en-IN" sz="1200" dirty="0">
                <a:solidFill>
                  <a:schemeClr val="tx1"/>
                </a:solidFill>
                <a:effectLst/>
                <a:latin typeface="Arial" panose="020B0604020202020204" pitchFamily="34" charset="0"/>
                <a:ea typeface="Arial" panose="020B0604020202020204" pitchFamily="34" charset="0"/>
                <a:hlinkClick r:id="rId8">
                  <a:extLst>
                    <a:ext uri="{A12FA001-AC4F-418D-AE19-62706E023703}">
                      <ahyp:hlinkClr xmlns:ahyp="http://schemas.microsoft.com/office/drawing/2018/hyperlinkcolor" val="tx"/>
                    </a:ext>
                  </a:extLst>
                </a:hlinkClick>
              </a:rPr>
              <a:t>https://andiosika.github.io/focal_loss_in_deep_learning</a:t>
            </a:r>
            <a:endParaRPr lang="en-IN" sz="1200" dirty="0">
              <a:solidFill>
                <a:schemeClr val="tx1"/>
              </a:solidFill>
              <a:effectLst/>
              <a:latin typeface="Arial" panose="020B0604020202020204" pitchFamily="34" charset="0"/>
              <a:ea typeface="Arial" panose="020B0604020202020204" pitchFamily="34" charset="0"/>
            </a:endParaRPr>
          </a:p>
          <a:p>
            <a:pPr marL="342900" lvl="0" indent="-342900" algn="just">
              <a:lnSpc>
                <a:spcPct val="115000"/>
              </a:lnSpc>
              <a:buFont typeface="+mj-lt"/>
              <a:buAutoNum type="arabicPeriod"/>
            </a:pPr>
            <a:r>
              <a:rPr lang="en-IN" sz="1200" dirty="0">
                <a:solidFill>
                  <a:schemeClr val="tx1"/>
                </a:solidFill>
                <a:effectLst/>
                <a:latin typeface="Arial" panose="020B0604020202020204" pitchFamily="34" charset="0"/>
                <a:ea typeface="Arial" panose="020B0604020202020204" pitchFamily="34" charset="0"/>
                <a:hlinkClick r:id="rId9">
                  <a:extLst>
                    <a:ext uri="{A12FA001-AC4F-418D-AE19-62706E023703}">
                      <ahyp:hlinkClr xmlns:ahyp="http://schemas.microsoft.com/office/drawing/2018/hyperlinkcolor" val="tx"/>
                    </a:ext>
                  </a:extLst>
                </a:hlinkClick>
              </a:rPr>
              <a:t>https://forums.developer.nvidia.com/t/using-hc-sr04-ultrasonic-sensor-with-jetson-nano/78861</a:t>
            </a:r>
            <a:endParaRPr lang="en-IN" sz="1200" dirty="0">
              <a:solidFill>
                <a:schemeClr val="tx1"/>
              </a:solidFill>
              <a:latin typeface="Arial" panose="020B0604020202020204" pitchFamily="34" charset="0"/>
              <a:ea typeface="Arial" panose="020B0604020202020204" pitchFamily="34" charset="0"/>
            </a:endParaRPr>
          </a:p>
          <a:p>
            <a:pPr marL="342900" lvl="0" indent="-342900" algn="just">
              <a:lnSpc>
                <a:spcPct val="115000"/>
              </a:lnSpc>
              <a:buFont typeface="+mj-lt"/>
              <a:buAutoNum type="arabicPeriod"/>
            </a:pPr>
            <a:r>
              <a:rPr lang="en-IN" sz="1200" dirty="0">
                <a:solidFill>
                  <a:schemeClr val="tx1"/>
                </a:solidFill>
                <a:effectLst/>
                <a:latin typeface="Arial" panose="020B0604020202020204" pitchFamily="34" charset="0"/>
                <a:ea typeface="Arial" panose="020B0604020202020204" pitchFamily="34" charset="0"/>
              </a:rPr>
              <a:t>https://www.edgeimpulse.com/blog/recognizing-your-blind-spots-pedestrian-detection-system-with-nvidia-jetson-nano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12C23"/>
        </a:solidFill>
        <a:effectLst/>
      </p:bgPr>
    </p:bg>
    <p:spTree>
      <p:nvGrpSpPr>
        <p:cNvPr id="1" name="Shape 76"/>
        <p:cNvGrpSpPr/>
        <p:nvPr/>
      </p:nvGrpSpPr>
      <p:grpSpPr>
        <a:xfrm>
          <a:off x="0" y="0"/>
          <a:ext cx="0" cy="0"/>
          <a:chOff x="0" y="0"/>
          <a:chExt cx="0" cy="0"/>
        </a:xfrm>
      </p:grpSpPr>
      <p:pic>
        <p:nvPicPr>
          <p:cNvPr id="77" name="Google Shape;77;p13"/>
          <p:cNvPicPr preferRelativeResize="0"/>
          <p:nvPr/>
        </p:nvPicPr>
        <p:blipFill rotWithShape="1">
          <a:blip r:embed="rId3">
            <a:alphaModFix/>
          </a:blip>
          <a:srcRect t="25693" b="12275"/>
          <a:stretch/>
        </p:blipFill>
        <p:spPr>
          <a:xfrm>
            <a:off x="5150614" y="713925"/>
            <a:ext cx="3993388" cy="3715650"/>
          </a:xfrm>
          <a:prstGeom prst="rect">
            <a:avLst/>
          </a:prstGeom>
          <a:noFill/>
          <a:ln>
            <a:noFill/>
          </a:ln>
        </p:spPr>
      </p:pic>
      <p:grpSp>
        <p:nvGrpSpPr>
          <p:cNvPr id="78" name="Google Shape;78;p13"/>
          <p:cNvGrpSpPr/>
          <p:nvPr/>
        </p:nvGrpSpPr>
        <p:grpSpPr>
          <a:xfrm>
            <a:off x="0" y="1708231"/>
            <a:ext cx="4572027" cy="1599326"/>
            <a:chOff x="0" y="1018542"/>
            <a:chExt cx="12192072" cy="4264869"/>
          </a:xfrm>
        </p:grpSpPr>
        <p:sp>
          <p:nvSpPr>
            <p:cNvPr id="79" name="Google Shape;79;p13"/>
            <p:cNvSpPr txBox="1"/>
            <p:nvPr/>
          </p:nvSpPr>
          <p:spPr>
            <a:xfrm>
              <a:off x="1880172" y="1018542"/>
              <a:ext cx="10311900" cy="31194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3800" b="1">
                  <a:solidFill>
                    <a:schemeClr val="lt1"/>
                  </a:solidFill>
                  <a:latin typeface="Merriweather Sans"/>
                  <a:ea typeface="Merriweather Sans"/>
                  <a:cs typeface="Merriweather Sans"/>
                  <a:sym typeface="Merriweather Sans"/>
                </a:rPr>
                <a:t>Problem Statement</a:t>
              </a:r>
              <a:endParaRPr sz="3800" b="1">
                <a:solidFill>
                  <a:schemeClr val="lt1"/>
                </a:solidFill>
                <a:latin typeface="Merriweather Sans"/>
                <a:ea typeface="Merriweather Sans"/>
                <a:cs typeface="Merriweather Sans"/>
                <a:sym typeface="Merriweather Sans"/>
              </a:endParaRPr>
            </a:p>
          </p:txBody>
        </p:sp>
        <p:cxnSp>
          <p:nvCxnSpPr>
            <p:cNvPr id="80" name="Google Shape;80;p13"/>
            <p:cNvCxnSpPr/>
            <p:nvPr/>
          </p:nvCxnSpPr>
          <p:spPr>
            <a:xfrm>
              <a:off x="0" y="5283411"/>
              <a:ext cx="12192000" cy="0"/>
            </a:xfrm>
            <a:prstGeom prst="straightConnector1">
              <a:avLst/>
            </a:prstGeom>
            <a:noFill/>
            <a:ln w="38100" cap="flat" cmpd="sng">
              <a:solidFill>
                <a:schemeClr val="dk2"/>
              </a:solidFill>
              <a:prstDash val="solid"/>
              <a:round/>
              <a:headEnd type="none" w="sm" len="sm"/>
              <a:tailEnd type="none" w="sm" len="sm"/>
            </a:ln>
          </p:spPr>
        </p:cxnSp>
      </p:grpSp>
      <p:sp>
        <p:nvSpPr>
          <p:cNvPr id="81" name="Google Shape;81;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4"/>
          <p:cNvSpPr txBox="1"/>
          <p:nvPr/>
        </p:nvSpPr>
        <p:spPr>
          <a:xfrm>
            <a:off x="739378" y="1002104"/>
            <a:ext cx="7665244" cy="3139291"/>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400" dirty="0">
                <a:solidFill>
                  <a:srgbClr val="63658E"/>
                </a:solidFill>
                <a:latin typeface="Merriweather Sans"/>
                <a:ea typeface="Merriweather Sans"/>
                <a:cs typeface="Merriweather Sans"/>
                <a:sym typeface="Merriweather Sans"/>
              </a:rPr>
              <a:t>India lodged average 86 assaults daily, 49 offences against women per hour in 2021.</a:t>
            </a:r>
          </a:p>
          <a:p>
            <a:pPr marL="0" lvl="0" indent="0" algn="ctr" rtl="0">
              <a:spcBef>
                <a:spcPts val="0"/>
              </a:spcBef>
              <a:spcAft>
                <a:spcPts val="0"/>
              </a:spcAft>
              <a:buNone/>
            </a:pPr>
            <a:endParaRPr lang="en-US" sz="2400" dirty="0">
              <a:solidFill>
                <a:srgbClr val="63658E"/>
              </a:solidFill>
              <a:latin typeface="Merriweather Sans"/>
              <a:ea typeface="Merriweather Sans"/>
              <a:cs typeface="Merriweather Sans"/>
              <a:sym typeface="Merriweather Sans"/>
            </a:endParaRPr>
          </a:p>
          <a:p>
            <a:pPr marL="0" lvl="0" indent="0" algn="ctr" rtl="0">
              <a:spcBef>
                <a:spcPts val="0"/>
              </a:spcBef>
              <a:spcAft>
                <a:spcPts val="0"/>
              </a:spcAft>
              <a:buNone/>
            </a:pPr>
            <a:r>
              <a:rPr lang="en-US" sz="2400" dirty="0">
                <a:solidFill>
                  <a:srgbClr val="63658E"/>
                </a:solidFill>
                <a:latin typeface="Merriweather Sans"/>
                <a:ea typeface="Merriweather Sans"/>
                <a:cs typeface="Merriweather Sans"/>
                <a:sym typeface="Merriweather Sans"/>
              </a:rPr>
              <a:t>The problem our idea concentrates is about women safety, specifically when they are traveling alone or in places where they feel that their safety is at jeopardy.  We employ a simple yet can be a solution for significant problems.</a:t>
            </a:r>
            <a:endParaRPr lang="en-US" sz="2300" dirty="0">
              <a:solidFill>
                <a:srgbClr val="63658E"/>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12C23"/>
        </a:solidFill>
        <a:effectLst/>
      </p:bgPr>
    </p:bg>
    <p:spTree>
      <p:nvGrpSpPr>
        <p:cNvPr id="1" name="Shape 90"/>
        <p:cNvGrpSpPr/>
        <p:nvPr/>
      </p:nvGrpSpPr>
      <p:grpSpPr>
        <a:xfrm>
          <a:off x="0" y="0"/>
          <a:ext cx="0" cy="0"/>
          <a:chOff x="0" y="0"/>
          <a:chExt cx="0" cy="0"/>
        </a:xfrm>
      </p:grpSpPr>
      <p:pic>
        <p:nvPicPr>
          <p:cNvPr id="91" name="Google Shape;91;p15"/>
          <p:cNvPicPr preferRelativeResize="0"/>
          <p:nvPr/>
        </p:nvPicPr>
        <p:blipFill rotWithShape="1">
          <a:blip r:embed="rId3">
            <a:alphaModFix/>
          </a:blip>
          <a:srcRect t="25693" b="12275"/>
          <a:stretch/>
        </p:blipFill>
        <p:spPr>
          <a:xfrm>
            <a:off x="5150614" y="713925"/>
            <a:ext cx="3993388" cy="3715650"/>
          </a:xfrm>
          <a:prstGeom prst="rect">
            <a:avLst/>
          </a:prstGeom>
          <a:noFill/>
          <a:ln>
            <a:noFill/>
          </a:ln>
        </p:spPr>
      </p:pic>
      <p:grpSp>
        <p:nvGrpSpPr>
          <p:cNvPr id="92" name="Google Shape;92;p15"/>
          <p:cNvGrpSpPr/>
          <p:nvPr/>
        </p:nvGrpSpPr>
        <p:grpSpPr>
          <a:xfrm>
            <a:off x="0" y="1708231"/>
            <a:ext cx="4572027" cy="1599326"/>
            <a:chOff x="0" y="1018542"/>
            <a:chExt cx="12192072" cy="4264869"/>
          </a:xfrm>
        </p:grpSpPr>
        <p:sp>
          <p:nvSpPr>
            <p:cNvPr id="93" name="Google Shape;93;p15"/>
            <p:cNvSpPr txBox="1"/>
            <p:nvPr/>
          </p:nvSpPr>
          <p:spPr>
            <a:xfrm>
              <a:off x="1880172" y="1018542"/>
              <a:ext cx="10311900" cy="31194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3800" b="1">
                  <a:solidFill>
                    <a:schemeClr val="lt1"/>
                  </a:solidFill>
                  <a:latin typeface="Merriweather Sans"/>
                  <a:ea typeface="Merriweather Sans"/>
                  <a:cs typeface="Merriweather Sans"/>
                  <a:sym typeface="Merriweather Sans"/>
                </a:rPr>
                <a:t>Solution Proposed</a:t>
              </a:r>
              <a:endParaRPr sz="3800" b="1">
                <a:solidFill>
                  <a:schemeClr val="lt1"/>
                </a:solidFill>
                <a:latin typeface="Merriweather Sans"/>
                <a:ea typeface="Merriweather Sans"/>
                <a:cs typeface="Merriweather Sans"/>
                <a:sym typeface="Merriweather Sans"/>
              </a:endParaRPr>
            </a:p>
          </p:txBody>
        </p:sp>
        <p:cxnSp>
          <p:nvCxnSpPr>
            <p:cNvPr id="94" name="Google Shape;94;p15"/>
            <p:cNvCxnSpPr/>
            <p:nvPr/>
          </p:nvCxnSpPr>
          <p:spPr>
            <a:xfrm>
              <a:off x="0" y="5283411"/>
              <a:ext cx="12192000" cy="0"/>
            </a:xfrm>
            <a:prstGeom prst="straightConnector1">
              <a:avLst/>
            </a:prstGeom>
            <a:noFill/>
            <a:ln w="38100" cap="flat" cmpd="sng">
              <a:solidFill>
                <a:schemeClr val="dk2"/>
              </a:solidFill>
              <a:prstDash val="solid"/>
              <a:round/>
              <a:headEnd type="none" w="sm" len="sm"/>
              <a:tailEnd type="none" w="sm" len="sm"/>
            </a:ln>
          </p:spPr>
        </p:cxnSp>
      </p:grpSp>
      <p:sp>
        <p:nvSpPr>
          <p:cNvPr id="95" name="Google Shape;95;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6"/>
          <p:cNvSpPr txBox="1"/>
          <p:nvPr/>
        </p:nvSpPr>
        <p:spPr>
          <a:xfrm>
            <a:off x="742950" y="155738"/>
            <a:ext cx="6826856" cy="4616618"/>
          </a:xfrm>
          <a:prstGeom prst="rect">
            <a:avLst/>
          </a:prstGeom>
          <a:noFill/>
          <a:ln>
            <a:noFill/>
          </a:ln>
        </p:spPr>
        <p:txBody>
          <a:bodyPr spcFirstLastPara="1" wrap="square" lIns="91425" tIns="91425" rIns="91425" bIns="91425" anchor="t" anchorCtr="0">
            <a:spAutoFit/>
          </a:bodyPr>
          <a:lstStyle/>
          <a:p>
            <a:pPr marL="342900" lvl="0" indent="-342900" rtl="0">
              <a:spcBef>
                <a:spcPts val="0"/>
              </a:spcBef>
              <a:spcAft>
                <a:spcPts val="0"/>
              </a:spcAft>
              <a:buFont typeface="Arial" panose="020B0604020202020204" pitchFamily="34" charset="0"/>
              <a:buChar char="•"/>
            </a:pPr>
            <a:r>
              <a:rPr lang="en-US" sz="2400" dirty="0">
                <a:solidFill>
                  <a:srgbClr val="63658E"/>
                </a:solidFill>
                <a:latin typeface="Merriweather Sans"/>
                <a:ea typeface="Merriweather Sans"/>
                <a:cs typeface="Merriweather Sans"/>
                <a:sym typeface="Merriweather Sans"/>
              </a:rPr>
              <a:t>Our solution is basically an environment monitoring system cum SOS powered by artificially trained machine model that take in surrounding parameters and carefully process it to warn or alert the user. </a:t>
            </a:r>
          </a:p>
          <a:p>
            <a:pPr lvl="0" rtl="0">
              <a:spcBef>
                <a:spcPts val="0"/>
              </a:spcBef>
              <a:spcAft>
                <a:spcPts val="0"/>
              </a:spcAft>
            </a:pPr>
            <a:endParaRPr lang="en-US" sz="2400" dirty="0">
              <a:solidFill>
                <a:srgbClr val="63658E"/>
              </a:solidFill>
              <a:latin typeface="Merriweather Sans"/>
              <a:ea typeface="Merriweather Sans"/>
              <a:cs typeface="Merriweather Sans"/>
              <a:sym typeface="Merriweather Sans"/>
            </a:endParaRPr>
          </a:p>
          <a:p>
            <a:pPr marL="342900" lvl="0" indent="-342900" rtl="0">
              <a:spcBef>
                <a:spcPts val="0"/>
              </a:spcBef>
              <a:spcAft>
                <a:spcPts val="0"/>
              </a:spcAft>
              <a:buFont typeface="Arial" panose="020B0604020202020204" pitchFamily="34" charset="0"/>
              <a:buChar char="•"/>
            </a:pPr>
            <a:r>
              <a:rPr lang="en-US" sz="2400" dirty="0">
                <a:solidFill>
                  <a:srgbClr val="63658E"/>
                </a:solidFill>
                <a:latin typeface="Merriweather Sans"/>
                <a:ea typeface="Merriweather Sans"/>
                <a:cs typeface="Merriweather Sans"/>
                <a:sym typeface="Merriweather Sans"/>
              </a:rPr>
              <a:t>Even though there are many SOS devices for women to use during emergency it is not as intelligent as this device as its based on a simple button press while our device is trained with many input test cases and made accurate on its own.</a:t>
            </a:r>
            <a:endParaRPr lang="en-US" sz="1100" dirty="0">
              <a:solidFill>
                <a:srgbClr val="63658E"/>
              </a:solidFill>
              <a:latin typeface="Merriweather Sans"/>
              <a:ea typeface="Merriweather Sans"/>
              <a:cs typeface="Merriweather Sans"/>
              <a:sym typeface="Merriweather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E75A1BD-69C6-FE34-3F9A-6E4FF14F818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3" name="Google Shape;100;p16">
            <a:extLst>
              <a:ext uri="{FF2B5EF4-FFF2-40B4-BE49-F238E27FC236}">
                <a16:creationId xmlns:a16="http://schemas.microsoft.com/office/drawing/2014/main" id="{4FDCC6D1-00A3-201D-1F52-749AF7DFEFE2}"/>
              </a:ext>
            </a:extLst>
          </p:cNvPr>
          <p:cNvSpPr txBox="1"/>
          <p:nvPr/>
        </p:nvSpPr>
        <p:spPr>
          <a:xfrm>
            <a:off x="742949" y="470062"/>
            <a:ext cx="7450931" cy="3877954"/>
          </a:xfrm>
          <a:prstGeom prst="rect">
            <a:avLst/>
          </a:prstGeom>
          <a:noFill/>
          <a:ln>
            <a:noFill/>
          </a:ln>
        </p:spPr>
        <p:txBody>
          <a:bodyPr spcFirstLastPara="1" wrap="square" lIns="91425" tIns="91425" rIns="91425" bIns="91425" anchor="t" anchorCtr="0">
            <a:spAutoFit/>
          </a:bodyPr>
          <a:lstStyle/>
          <a:p>
            <a:pPr marL="342900" lvl="0" indent="-342900" rtl="0">
              <a:spcBef>
                <a:spcPts val="0"/>
              </a:spcBef>
              <a:spcAft>
                <a:spcPts val="0"/>
              </a:spcAft>
              <a:buFont typeface="Arial" panose="020B0604020202020204" pitchFamily="34" charset="0"/>
              <a:buChar char="•"/>
            </a:pPr>
            <a:r>
              <a:rPr lang="en-US" sz="2400" dirty="0">
                <a:solidFill>
                  <a:srgbClr val="63658E"/>
                </a:solidFill>
                <a:latin typeface="Merriweather Sans"/>
                <a:ea typeface="Merriweather Sans"/>
                <a:cs typeface="Merriweather Sans"/>
                <a:sym typeface="Merriweather Sans"/>
              </a:rPr>
              <a:t>Our solution can we divided into two parts, the monitoring device installed in the women’s any day to day use materials like a hand bag. </a:t>
            </a:r>
          </a:p>
          <a:p>
            <a:pPr marL="342900" lvl="0" indent="-342900" rtl="0">
              <a:spcBef>
                <a:spcPts val="0"/>
              </a:spcBef>
              <a:spcAft>
                <a:spcPts val="0"/>
              </a:spcAft>
              <a:buFont typeface="Arial" panose="020B0604020202020204" pitchFamily="34" charset="0"/>
              <a:buChar char="•"/>
            </a:pPr>
            <a:r>
              <a:rPr lang="en-US" sz="2400" dirty="0">
                <a:solidFill>
                  <a:srgbClr val="63658E"/>
                </a:solidFill>
                <a:latin typeface="Merriweather Sans"/>
                <a:ea typeface="Merriweather Sans"/>
                <a:cs typeface="Merriweather Sans"/>
                <a:sym typeface="Merriweather Sans"/>
              </a:rPr>
              <a:t>The second part is actually an data trained ai model that can suggest police patrols places based on data received from the devices being used.</a:t>
            </a:r>
          </a:p>
          <a:p>
            <a:pPr marL="342900" lvl="0" indent="-342900" rtl="0">
              <a:spcBef>
                <a:spcPts val="0"/>
              </a:spcBef>
              <a:spcAft>
                <a:spcPts val="0"/>
              </a:spcAft>
              <a:buFont typeface="Arial" panose="020B0604020202020204" pitchFamily="34" charset="0"/>
              <a:buChar char="•"/>
            </a:pPr>
            <a:r>
              <a:rPr lang="en-US" sz="2400" dirty="0">
                <a:solidFill>
                  <a:srgbClr val="63658E"/>
                </a:solidFill>
                <a:latin typeface="Merriweather Sans"/>
                <a:ea typeface="Merriweather Sans"/>
                <a:cs typeface="Merriweather Sans"/>
                <a:sym typeface="Merriweather Sans"/>
              </a:rPr>
              <a:t>We will also be using an app that acts as an interface for setting the SOS hardware up and also for monitoring purposes</a:t>
            </a:r>
            <a:endParaRPr lang="en-US" sz="1100" dirty="0">
              <a:solidFill>
                <a:srgbClr val="63658E"/>
              </a:solidFill>
              <a:latin typeface="Merriweather Sans"/>
              <a:ea typeface="Merriweather Sans"/>
              <a:cs typeface="Merriweather Sans"/>
              <a:sym typeface="Merriweather Sans"/>
            </a:endParaRPr>
          </a:p>
        </p:txBody>
      </p:sp>
    </p:spTree>
    <p:extLst>
      <p:ext uri="{BB962C8B-B14F-4D97-AF65-F5344CB8AC3E}">
        <p14:creationId xmlns:p14="http://schemas.microsoft.com/office/powerpoint/2010/main" val="343508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12C23"/>
        </a:solidFill>
        <a:effectLst/>
      </p:bgPr>
    </p:bg>
    <p:spTree>
      <p:nvGrpSpPr>
        <p:cNvPr id="1" name="Shape 104"/>
        <p:cNvGrpSpPr/>
        <p:nvPr/>
      </p:nvGrpSpPr>
      <p:grpSpPr>
        <a:xfrm>
          <a:off x="0" y="0"/>
          <a:ext cx="0" cy="0"/>
          <a:chOff x="0" y="0"/>
          <a:chExt cx="0" cy="0"/>
        </a:xfrm>
      </p:grpSpPr>
      <p:pic>
        <p:nvPicPr>
          <p:cNvPr id="105" name="Google Shape;105;p17"/>
          <p:cNvPicPr preferRelativeResize="0"/>
          <p:nvPr/>
        </p:nvPicPr>
        <p:blipFill rotWithShape="1">
          <a:blip r:embed="rId3">
            <a:alphaModFix/>
          </a:blip>
          <a:srcRect t="25693" b="12275"/>
          <a:stretch/>
        </p:blipFill>
        <p:spPr>
          <a:xfrm>
            <a:off x="5150614" y="713925"/>
            <a:ext cx="3993388" cy="3715650"/>
          </a:xfrm>
          <a:prstGeom prst="rect">
            <a:avLst/>
          </a:prstGeom>
          <a:noFill/>
          <a:ln>
            <a:noFill/>
          </a:ln>
        </p:spPr>
      </p:pic>
      <p:grpSp>
        <p:nvGrpSpPr>
          <p:cNvPr id="106" name="Google Shape;106;p17"/>
          <p:cNvGrpSpPr/>
          <p:nvPr/>
        </p:nvGrpSpPr>
        <p:grpSpPr>
          <a:xfrm>
            <a:off x="0" y="1486981"/>
            <a:ext cx="4572000" cy="1820576"/>
            <a:chOff x="0" y="428542"/>
            <a:chExt cx="12192000" cy="4854869"/>
          </a:xfrm>
        </p:grpSpPr>
        <p:sp>
          <p:nvSpPr>
            <p:cNvPr id="107" name="Google Shape;107;p17"/>
            <p:cNvSpPr txBox="1"/>
            <p:nvPr/>
          </p:nvSpPr>
          <p:spPr>
            <a:xfrm>
              <a:off x="1378639" y="428542"/>
              <a:ext cx="10311900" cy="43098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3500" b="1">
                  <a:solidFill>
                    <a:schemeClr val="lt1"/>
                  </a:solidFill>
                  <a:latin typeface="Merriweather Sans"/>
                  <a:ea typeface="Merriweather Sans"/>
                  <a:cs typeface="Merriweather Sans"/>
                  <a:sym typeface="Merriweather Sans"/>
                </a:rPr>
                <a:t>Hardware and Software requirements</a:t>
              </a:r>
              <a:endParaRPr sz="3500" b="1">
                <a:solidFill>
                  <a:schemeClr val="lt1"/>
                </a:solidFill>
                <a:latin typeface="Merriweather Sans"/>
                <a:ea typeface="Merriweather Sans"/>
                <a:cs typeface="Merriweather Sans"/>
                <a:sym typeface="Merriweather Sans"/>
              </a:endParaRPr>
            </a:p>
          </p:txBody>
        </p:sp>
        <p:cxnSp>
          <p:nvCxnSpPr>
            <p:cNvPr id="108" name="Google Shape;108;p17"/>
            <p:cNvCxnSpPr/>
            <p:nvPr/>
          </p:nvCxnSpPr>
          <p:spPr>
            <a:xfrm>
              <a:off x="0" y="5283411"/>
              <a:ext cx="12192000" cy="0"/>
            </a:xfrm>
            <a:prstGeom prst="straightConnector1">
              <a:avLst/>
            </a:prstGeom>
            <a:noFill/>
            <a:ln w="38100" cap="flat" cmpd="sng">
              <a:solidFill>
                <a:schemeClr val="dk2"/>
              </a:solidFill>
              <a:prstDash val="solid"/>
              <a:round/>
              <a:headEnd type="none" w="sm" len="sm"/>
              <a:tailEnd type="none" w="sm" len="sm"/>
            </a:ln>
          </p:spPr>
        </p:cxnSp>
      </p:grpSp>
      <p:sp>
        <p:nvSpPr>
          <p:cNvPr id="109" name="Google Shape;109;p1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28C74FA8-347E-587F-2A5E-98B86B70E16F}"/>
              </a:ext>
            </a:extLst>
          </p:cNvPr>
          <p:cNvGraphicFramePr>
            <a:graphicFrameLocks noGrp="1"/>
          </p:cNvGraphicFramePr>
          <p:nvPr>
            <p:extLst>
              <p:ext uri="{D42A27DB-BD31-4B8C-83A1-F6EECF244321}">
                <p14:modId xmlns:p14="http://schemas.microsoft.com/office/powerpoint/2010/main" val="535262344"/>
              </p:ext>
            </p:extLst>
          </p:nvPr>
        </p:nvGraphicFramePr>
        <p:xfrm>
          <a:off x="1524000" y="911225"/>
          <a:ext cx="6096000" cy="27432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121987081"/>
                    </a:ext>
                  </a:extLst>
                </a:gridCol>
                <a:gridCol w="3048000">
                  <a:extLst>
                    <a:ext uri="{9D8B030D-6E8A-4147-A177-3AD203B41FA5}">
                      <a16:colId xmlns:a16="http://schemas.microsoft.com/office/drawing/2014/main" val="2301355648"/>
                    </a:ext>
                  </a:extLst>
                </a:gridCol>
              </a:tblGrid>
              <a:tr h="370840">
                <a:tc>
                  <a:txBody>
                    <a:bodyPr/>
                    <a:lstStyle/>
                    <a:p>
                      <a:pPr algn="ctr"/>
                      <a:r>
                        <a:rPr lang="en-IN" dirty="0"/>
                        <a:t>HARDWARE</a:t>
                      </a:r>
                    </a:p>
                  </a:txBody>
                  <a:tcPr/>
                </a:tc>
                <a:tc>
                  <a:txBody>
                    <a:bodyPr/>
                    <a:lstStyle/>
                    <a:p>
                      <a:pPr algn="ctr"/>
                      <a:r>
                        <a:rPr lang="en-IN" dirty="0"/>
                        <a:t>SOFTWARE</a:t>
                      </a:r>
                    </a:p>
                  </a:txBody>
                  <a:tcPr/>
                </a:tc>
                <a:extLst>
                  <a:ext uri="{0D108BD9-81ED-4DB2-BD59-A6C34878D82A}">
                    <a16:rowId xmlns:a16="http://schemas.microsoft.com/office/drawing/2014/main" val="4160087553"/>
                  </a:ext>
                </a:extLst>
              </a:tr>
              <a:tr h="370840">
                <a:tc>
                  <a:txBody>
                    <a:bodyPr/>
                    <a:lstStyle/>
                    <a:p>
                      <a:pPr marL="0" indent="0">
                        <a:buFont typeface="+mj-lt"/>
                        <a:buNone/>
                      </a:pPr>
                      <a:r>
                        <a:rPr lang="en-IN" dirty="0"/>
                        <a:t>5 MP CAM MODULE</a:t>
                      </a:r>
                    </a:p>
                  </a:txBody>
                  <a:tcPr/>
                </a:tc>
                <a:tc>
                  <a:txBody>
                    <a:bodyPr/>
                    <a:lstStyle/>
                    <a:p>
                      <a:r>
                        <a:rPr lang="en-IN" dirty="0"/>
                        <a:t>YOLO V5 (Training object detection dataset)</a:t>
                      </a:r>
                    </a:p>
                  </a:txBody>
                  <a:tcPr/>
                </a:tc>
                <a:extLst>
                  <a:ext uri="{0D108BD9-81ED-4DB2-BD59-A6C34878D82A}">
                    <a16:rowId xmlns:a16="http://schemas.microsoft.com/office/drawing/2014/main" val="2857144846"/>
                  </a:ext>
                </a:extLst>
              </a:tr>
              <a:tr h="370840">
                <a:tc>
                  <a:txBody>
                    <a:bodyPr/>
                    <a:lstStyle/>
                    <a:p>
                      <a:pPr marL="0" indent="0">
                        <a:buFont typeface="+mj-lt"/>
                        <a:buNone/>
                      </a:pPr>
                      <a:r>
                        <a:rPr lang="en-IN" dirty="0"/>
                        <a:t>Jetson nano(NVDIA)</a:t>
                      </a:r>
                    </a:p>
                  </a:txBody>
                  <a:tcPr/>
                </a:tc>
                <a:tc>
                  <a:txBody>
                    <a:bodyPr/>
                    <a:lstStyle/>
                    <a:p>
                      <a:r>
                        <a:rPr lang="en-IN" dirty="0"/>
                        <a:t>NLP module</a:t>
                      </a:r>
                    </a:p>
                  </a:txBody>
                  <a:tcPr/>
                </a:tc>
                <a:extLst>
                  <a:ext uri="{0D108BD9-81ED-4DB2-BD59-A6C34878D82A}">
                    <a16:rowId xmlns:a16="http://schemas.microsoft.com/office/drawing/2014/main" val="2248862393"/>
                  </a:ext>
                </a:extLst>
              </a:tr>
              <a:tr h="370840">
                <a:tc>
                  <a:txBody>
                    <a:bodyPr/>
                    <a:lstStyle/>
                    <a:p>
                      <a:r>
                        <a:rPr lang="en-IN" dirty="0"/>
                        <a:t>GPS tag</a:t>
                      </a:r>
                    </a:p>
                  </a:txBody>
                  <a:tcPr/>
                </a:tc>
                <a:tc>
                  <a:txBody>
                    <a:bodyPr/>
                    <a:lstStyle/>
                    <a:p>
                      <a:r>
                        <a:rPr lang="en-IN" sz="1400" b="0" i="0" u="none" strike="noStrike" cap="none" dirty="0" err="1">
                          <a:solidFill>
                            <a:schemeClr val="dk1"/>
                          </a:solidFill>
                          <a:effectLst/>
                          <a:latin typeface="+mn-lt"/>
                          <a:ea typeface="+mn-ea"/>
                          <a:cs typeface="+mn-cs"/>
                          <a:sym typeface="Arial"/>
                        </a:rPr>
                        <a:t>Keras</a:t>
                      </a:r>
                      <a:r>
                        <a:rPr lang="en-IN" sz="1400" b="0" i="0" u="none" strike="noStrike" cap="none" dirty="0">
                          <a:solidFill>
                            <a:schemeClr val="dk1"/>
                          </a:solidFill>
                          <a:effectLst/>
                          <a:latin typeface="+mn-lt"/>
                          <a:ea typeface="+mn-ea"/>
                          <a:cs typeface="+mn-cs"/>
                          <a:sym typeface="Arial"/>
                        </a:rPr>
                        <a:t> python library</a:t>
                      </a:r>
                      <a:endParaRPr lang="en-IN" dirty="0"/>
                    </a:p>
                  </a:txBody>
                  <a:tcPr/>
                </a:tc>
                <a:extLst>
                  <a:ext uri="{0D108BD9-81ED-4DB2-BD59-A6C34878D82A}">
                    <a16:rowId xmlns:a16="http://schemas.microsoft.com/office/drawing/2014/main" val="1097407846"/>
                  </a:ext>
                </a:extLst>
              </a:tr>
              <a:tr h="370840">
                <a:tc>
                  <a:txBody>
                    <a:bodyPr/>
                    <a:lstStyle/>
                    <a:p>
                      <a:r>
                        <a:rPr lang="en-IN" dirty="0"/>
                        <a:t>GSM modules</a:t>
                      </a:r>
                    </a:p>
                  </a:txBody>
                  <a:tcPr/>
                </a:tc>
                <a:tc>
                  <a:txBody>
                    <a:bodyPr/>
                    <a:lstStyle/>
                    <a:p>
                      <a:r>
                        <a:rPr lang="en-IN" dirty="0"/>
                        <a:t>Open CV</a:t>
                      </a:r>
                    </a:p>
                  </a:txBody>
                  <a:tcPr/>
                </a:tc>
                <a:extLst>
                  <a:ext uri="{0D108BD9-81ED-4DB2-BD59-A6C34878D82A}">
                    <a16:rowId xmlns:a16="http://schemas.microsoft.com/office/drawing/2014/main" val="809700343"/>
                  </a:ext>
                </a:extLst>
              </a:tr>
              <a:tr h="370840">
                <a:tc>
                  <a:txBody>
                    <a:bodyPr/>
                    <a:lstStyle/>
                    <a:p>
                      <a:r>
                        <a:rPr lang="en-IN" dirty="0"/>
                        <a:t>Microphone</a:t>
                      </a:r>
                    </a:p>
                  </a:txBody>
                  <a:tcPr/>
                </a:tc>
                <a:tc>
                  <a:txBody>
                    <a:bodyPr/>
                    <a:lstStyle/>
                    <a:p>
                      <a:endParaRPr lang="en-IN"/>
                    </a:p>
                  </a:txBody>
                  <a:tcPr/>
                </a:tc>
                <a:extLst>
                  <a:ext uri="{0D108BD9-81ED-4DB2-BD59-A6C34878D82A}">
                    <a16:rowId xmlns:a16="http://schemas.microsoft.com/office/drawing/2014/main" val="2103786524"/>
                  </a:ext>
                </a:extLst>
              </a:tr>
              <a:tr h="370840">
                <a:tc>
                  <a:txBody>
                    <a:bodyPr/>
                    <a:lstStyle/>
                    <a:p>
                      <a:r>
                        <a:rPr lang="en-IN" dirty="0"/>
                        <a:t>Noise filtering module</a:t>
                      </a:r>
                    </a:p>
                  </a:txBody>
                  <a:tcPr/>
                </a:tc>
                <a:tc>
                  <a:txBody>
                    <a:bodyPr/>
                    <a:lstStyle/>
                    <a:p>
                      <a:endParaRPr lang="en-IN" dirty="0"/>
                    </a:p>
                  </a:txBody>
                  <a:tcPr/>
                </a:tc>
                <a:extLst>
                  <a:ext uri="{0D108BD9-81ED-4DB2-BD59-A6C34878D82A}">
                    <a16:rowId xmlns:a16="http://schemas.microsoft.com/office/drawing/2014/main" val="3357361954"/>
                  </a:ext>
                </a:extLst>
              </a:tr>
            </a:tbl>
          </a:graphicData>
        </a:graphic>
      </p:graphicFrame>
    </p:spTree>
  </p:cSld>
  <p:clrMapOvr>
    <a:masterClrMapping/>
  </p:clrMapOvr>
</p:sld>
</file>

<file path=ppt/theme/theme1.xml><?xml version="1.0" encoding="utf-8"?>
<a:theme xmlns:a="http://schemas.openxmlformats.org/drawingml/2006/main" name="Yellow Simple and Basic Social Media Brand Guidelines Creative Presentation">
  <a:themeElements>
    <a:clrScheme name="Custom 347">
      <a:dk1>
        <a:srgbClr val="1D1716"/>
      </a:dk1>
      <a:lt1>
        <a:srgbClr val="FFFFFF"/>
      </a:lt1>
      <a:dk2>
        <a:srgbClr val="DA8F00"/>
      </a:dk2>
      <a:lt2>
        <a:srgbClr val="EDECED"/>
      </a:lt2>
      <a:accent1>
        <a:srgbClr val="1D1716"/>
      </a:accent1>
      <a:accent2>
        <a:srgbClr val="FFFFFF"/>
      </a:accent2>
      <a:accent3>
        <a:srgbClr val="DA8F00"/>
      </a:accent3>
      <a:accent4>
        <a:srgbClr val="EDECED"/>
      </a:accent4>
      <a:accent5>
        <a:srgbClr val="1D1716"/>
      </a:accent5>
      <a:accent6>
        <a:srgbClr val="FFFFFF"/>
      </a:accent6>
      <a:hlink>
        <a:srgbClr val="DA8F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921</Words>
  <Application>Microsoft Office PowerPoint</Application>
  <PresentationFormat>On-screen Show (16:9)</PresentationFormat>
  <Paragraphs>81</Paragraphs>
  <Slides>22</Slides>
  <Notes>15</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7" baseType="lpstr">
      <vt:lpstr>Merriweather Sans</vt:lpstr>
      <vt:lpstr>Arial</vt:lpstr>
      <vt:lpstr>Calibri</vt:lpstr>
      <vt:lpstr>Yellow Simple and Basic Social Media Brand Guidelines Creative Presentation</vt:lpstr>
      <vt:lpstr>PBrush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Praveen Venkit</cp:lastModifiedBy>
  <cp:revision>2</cp:revision>
  <dcterms:modified xsi:type="dcterms:W3CDTF">2023-03-05T14:20:42Z</dcterms:modified>
</cp:coreProperties>
</file>