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1735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54785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8334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3317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5087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02400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698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665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4647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48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9357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8420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9536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635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3887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489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885A166E-995E-B92C-A0C2-7720217ED63E}"/>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44582992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Praveenkumar</a:t>
            </a:r>
            <a:r>
              <a:rPr lang="en-US" sz="2000" b="1" dirty="0">
                <a:solidFill>
                  <a:schemeClr val="accent1">
                    <a:lumMod val="75000"/>
                  </a:schemeClr>
                </a:solidFill>
                <a:latin typeface="Arial"/>
                <a:cs typeface="Arial"/>
              </a:rPr>
              <a:t> J College 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8" name="Picture 7">
            <a:extLst>
              <a:ext uri="{FF2B5EF4-FFF2-40B4-BE49-F238E27FC236}">
                <a16:creationId xmlns:a16="http://schemas.microsoft.com/office/drawing/2014/main" id="{5B63FE5D-520F-953E-C50A-9240991A1421}"/>
              </a:ext>
            </a:extLst>
          </p:cNvPr>
          <p:cNvPicPr>
            <a:picLocks noChangeAspect="1"/>
          </p:cNvPicPr>
          <p:nvPr/>
        </p:nvPicPr>
        <p:blipFill>
          <a:blip r:embed="rId2"/>
          <a:stretch>
            <a:fillRect/>
          </a:stretch>
        </p:blipFill>
        <p:spPr>
          <a:xfrm>
            <a:off x="3972232" y="2373386"/>
            <a:ext cx="6963143" cy="346101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9" name="Picture 8">
            <a:extLst>
              <a:ext uri="{FF2B5EF4-FFF2-40B4-BE49-F238E27FC236}">
                <a16:creationId xmlns:a16="http://schemas.microsoft.com/office/drawing/2014/main" id="{02DDA4BD-5DF6-2DD1-9DEA-951E56846365}"/>
              </a:ext>
            </a:extLst>
          </p:cNvPr>
          <p:cNvPicPr>
            <a:picLocks noChangeAspect="1"/>
          </p:cNvPicPr>
          <p:nvPr/>
        </p:nvPicPr>
        <p:blipFill>
          <a:blip r:embed="rId2"/>
          <a:stretch>
            <a:fillRect/>
          </a:stretch>
        </p:blipFill>
        <p:spPr>
          <a:xfrm>
            <a:off x="804821" y="1698762"/>
            <a:ext cx="11144036" cy="3411792"/>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7" name="Picture 6">
            <a:extLst>
              <a:ext uri="{FF2B5EF4-FFF2-40B4-BE49-F238E27FC236}">
                <a16:creationId xmlns:a16="http://schemas.microsoft.com/office/drawing/2014/main" id="{465B439F-BEE4-F6E9-31BD-DB5D8E78A6E7}"/>
              </a:ext>
            </a:extLst>
          </p:cNvPr>
          <p:cNvPicPr>
            <a:picLocks noChangeAspect="1"/>
          </p:cNvPicPr>
          <p:nvPr/>
        </p:nvPicPr>
        <p:blipFill>
          <a:blip r:embed="rId2"/>
          <a:stretch>
            <a:fillRect/>
          </a:stretch>
        </p:blipFill>
        <p:spPr>
          <a:xfrm>
            <a:off x="436514" y="2202425"/>
            <a:ext cx="11578448" cy="983226"/>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71</TotalTime>
  <Words>969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28</cp:revision>
  <dcterms:created xsi:type="dcterms:W3CDTF">2021-05-26T16:50:10Z</dcterms:created>
  <dcterms:modified xsi:type="dcterms:W3CDTF">2024-04-17T08:55:28Z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