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2A8341E-9222-4997-B2BA-C9BDE36DBCA5}" type="datetimeFigureOut">
              <a:rPr lang="en-US" smtClean="0"/>
              <a:t>3/4/2017</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0217AFA2-8A5C-4CAC-BFEB-AE1A269302A0}" type="slidenum">
              <a:rPr lang="en-US" smtClean="0"/>
              <a:t>‹#›</a:t>
            </a:fld>
            <a:endParaRPr lang="en-US"/>
          </a:p>
        </p:txBody>
      </p:sp>
    </p:spTree>
    <p:extLst>
      <p:ext uri="{BB962C8B-B14F-4D97-AF65-F5344CB8AC3E}">
        <p14:creationId xmlns:p14="http://schemas.microsoft.com/office/powerpoint/2010/main" val="1515027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8341E-9222-4997-B2BA-C9BDE36DBCA5}" type="datetimeFigureOut">
              <a:rPr lang="en-US" smtClean="0"/>
              <a:t>3/4/2017</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17AFA2-8A5C-4CAC-BFEB-AE1A269302A0}" type="slidenum">
              <a:rPr lang="en-US" smtClean="0"/>
              <a:t>‹#›</a:t>
            </a:fld>
            <a:endParaRPr lang="en-US"/>
          </a:p>
        </p:txBody>
      </p:sp>
    </p:spTree>
    <p:extLst>
      <p:ext uri="{BB962C8B-B14F-4D97-AF65-F5344CB8AC3E}">
        <p14:creationId xmlns:p14="http://schemas.microsoft.com/office/powerpoint/2010/main" val="1777953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A8341E-9222-4997-B2BA-C9BDE36DBCA5}" type="datetimeFigureOut">
              <a:rPr lang="en-US" smtClean="0"/>
              <a:t>3/4/2017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17AFA2-8A5C-4CAC-BFEB-AE1A269302A0}" type="slidenum">
              <a:rPr lang="en-US" smtClean="0"/>
              <a:t>‹#›</a:t>
            </a:fld>
            <a:endParaRPr lang="en-US"/>
          </a:p>
        </p:txBody>
      </p:sp>
    </p:spTree>
    <p:extLst>
      <p:ext uri="{BB962C8B-B14F-4D97-AF65-F5344CB8AC3E}">
        <p14:creationId xmlns:p14="http://schemas.microsoft.com/office/powerpoint/2010/main" val="795489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A8341E-9222-4997-B2BA-C9BDE36DBCA5}" type="datetimeFigureOut">
              <a:rPr lang="en-US" smtClean="0"/>
              <a:t>3/4/2017</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17AFA2-8A5C-4CAC-BFEB-AE1A269302A0}" type="slidenum">
              <a:rPr lang="en-US" smtClean="0"/>
              <a:t>‹#›</a:t>
            </a:fld>
            <a:endParaRPr lang="en-US"/>
          </a:p>
        </p:txBody>
      </p:sp>
    </p:spTree>
    <p:extLst>
      <p:ext uri="{BB962C8B-B14F-4D97-AF65-F5344CB8AC3E}">
        <p14:creationId xmlns:p14="http://schemas.microsoft.com/office/powerpoint/2010/main" val="3635572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A8341E-9222-4997-B2BA-C9BDE36DBCA5}" type="datetimeFigureOut">
              <a:rPr lang="en-US" smtClean="0"/>
              <a:t>3/4/2017</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17AFA2-8A5C-4CAC-BFEB-AE1A269302A0}" type="slidenum">
              <a:rPr lang="en-US" smtClean="0"/>
              <a:t>‹#›</a:t>
            </a:fld>
            <a:endParaRPr lang="en-US"/>
          </a:p>
        </p:txBody>
      </p:sp>
    </p:spTree>
    <p:extLst>
      <p:ext uri="{BB962C8B-B14F-4D97-AF65-F5344CB8AC3E}">
        <p14:creationId xmlns:p14="http://schemas.microsoft.com/office/powerpoint/2010/main" val="3295845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A8341E-9222-4997-B2BA-C9BDE36DBCA5}" type="datetimeFigureOut">
              <a:rPr lang="en-US" smtClean="0"/>
              <a:t>3/4/2017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17AFA2-8A5C-4CAC-BFEB-AE1A269302A0}" type="slidenum">
              <a:rPr lang="en-US" smtClean="0"/>
              <a:t>‹#›</a:t>
            </a:fld>
            <a:endParaRPr lang="en-US"/>
          </a:p>
        </p:txBody>
      </p:sp>
    </p:spTree>
    <p:extLst>
      <p:ext uri="{BB962C8B-B14F-4D97-AF65-F5344CB8AC3E}">
        <p14:creationId xmlns:p14="http://schemas.microsoft.com/office/powerpoint/2010/main" val="2633595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A8341E-9222-4997-B2BA-C9BDE36DBCA5}" type="datetimeFigureOut">
              <a:rPr lang="en-US" smtClean="0"/>
              <a:t>3/4/2017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17AFA2-8A5C-4CAC-BFEB-AE1A269302A0}" type="slidenum">
              <a:rPr lang="en-US" smtClean="0"/>
              <a:t>‹#›</a:t>
            </a:fld>
            <a:endParaRPr lang="en-US"/>
          </a:p>
        </p:txBody>
      </p:sp>
    </p:spTree>
    <p:extLst>
      <p:ext uri="{BB962C8B-B14F-4D97-AF65-F5344CB8AC3E}">
        <p14:creationId xmlns:p14="http://schemas.microsoft.com/office/powerpoint/2010/main" val="1990984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8341E-9222-4997-B2BA-C9BDE36DBCA5}" type="datetimeFigureOut">
              <a:rPr lang="en-US" smtClean="0"/>
              <a:t>3/4/2017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7AFA2-8A5C-4CAC-BFEB-AE1A269302A0}" type="slidenum">
              <a:rPr lang="en-US" smtClean="0"/>
              <a:t>‹#›</a:t>
            </a:fld>
            <a:endParaRPr lang="en-US"/>
          </a:p>
        </p:txBody>
      </p:sp>
    </p:spTree>
    <p:extLst>
      <p:ext uri="{BB962C8B-B14F-4D97-AF65-F5344CB8AC3E}">
        <p14:creationId xmlns:p14="http://schemas.microsoft.com/office/powerpoint/2010/main" val="2414529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8341E-9222-4997-B2BA-C9BDE36DBCA5}" type="datetimeFigureOut">
              <a:rPr lang="en-US" smtClean="0"/>
              <a:t>3/4/2017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17AFA2-8A5C-4CAC-BFEB-AE1A269302A0}" type="slidenum">
              <a:rPr lang="en-US" smtClean="0"/>
              <a:t>‹#›</a:t>
            </a:fld>
            <a:endParaRPr lang="en-US"/>
          </a:p>
        </p:txBody>
      </p:sp>
    </p:spTree>
    <p:extLst>
      <p:ext uri="{BB962C8B-B14F-4D97-AF65-F5344CB8AC3E}">
        <p14:creationId xmlns:p14="http://schemas.microsoft.com/office/powerpoint/2010/main" val="2936330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8341E-9222-4997-B2BA-C9BDE36DBCA5}" type="datetimeFigureOut">
              <a:rPr lang="en-US" smtClean="0"/>
              <a:t>3/4/2017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7AFA2-8A5C-4CAC-BFEB-AE1A269302A0}" type="slidenum">
              <a:rPr lang="en-US" smtClean="0"/>
              <a:t>‹#›</a:t>
            </a:fld>
            <a:endParaRPr lang="en-US"/>
          </a:p>
        </p:txBody>
      </p:sp>
    </p:spTree>
    <p:extLst>
      <p:ext uri="{BB962C8B-B14F-4D97-AF65-F5344CB8AC3E}">
        <p14:creationId xmlns:p14="http://schemas.microsoft.com/office/powerpoint/2010/main" val="415481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A8341E-9222-4997-B2BA-C9BDE36DBCA5}" type="datetimeFigureOut">
              <a:rPr lang="en-US" smtClean="0"/>
              <a:t>3/4/2017</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17AFA2-8A5C-4CAC-BFEB-AE1A269302A0}" type="slidenum">
              <a:rPr lang="en-US" smtClean="0"/>
              <a:t>‹#›</a:t>
            </a:fld>
            <a:endParaRPr lang="en-US"/>
          </a:p>
        </p:txBody>
      </p:sp>
    </p:spTree>
    <p:extLst>
      <p:ext uri="{BB962C8B-B14F-4D97-AF65-F5344CB8AC3E}">
        <p14:creationId xmlns:p14="http://schemas.microsoft.com/office/powerpoint/2010/main" val="1599957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8341E-9222-4997-B2BA-C9BDE36DBCA5}" type="datetimeFigureOut">
              <a:rPr lang="en-US" smtClean="0"/>
              <a:t>3/4/2017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7AFA2-8A5C-4CAC-BFEB-AE1A269302A0}" type="slidenum">
              <a:rPr lang="en-US" smtClean="0"/>
              <a:t>‹#›</a:t>
            </a:fld>
            <a:endParaRPr lang="en-US"/>
          </a:p>
        </p:txBody>
      </p:sp>
    </p:spTree>
    <p:extLst>
      <p:ext uri="{BB962C8B-B14F-4D97-AF65-F5344CB8AC3E}">
        <p14:creationId xmlns:p14="http://schemas.microsoft.com/office/powerpoint/2010/main" val="4140598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A8341E-9222-4997-B2BA-C9BDE36DBCA5}" type="datetimeFigureOut">
              <a:rPr lang="en-US" smtClean="0"/>
              <a:t>3/4/2017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17AFA2-8A5C-4CAC-BFEB-AE1A269302A0}" type="slidenum">
              <a:rPr lang="en-US" smtClean="0"/>
              <a:t>‹#›</a:t>
            </a:fld>
            <a:endParaRPr lang="en-US"/>
          </a:p>
        </p:txBody>
      </p:sp>
    </p:spTree>
    <p:extLst>
      <p:ext uri="{BB962C8B-B14F-4D97-AF65-F5344CB8AC3E}">
        <p14:creationId xmlns:p14="http://schemas.microsoft.com/office/powerpoint/2010/main" val="1877373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2A8341E-9222-4997-B2BA-C9BDE36DBCA5}" type="datetimeFigureOut">
              <a:rPr lang="en-US" smtClean="0"/>
              <a:t>3/4/2017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17AFA2-8A5C-4CAC-BFEB-AE1A269302A0}" type="slidenum">
              <a:rPr lang="en-US" smtClean="0"/>
              <a:t>‹#›</a:t>
            </a:fld>
            <a:endParaRPr lang="en-US"/>
          </a:p>
        </p:txBody>
      </p:sp>
    </p:spTree>
    <p:extLst>
      <p:ext uri="{BB962C8B-B14F-4D97-AF65-F5344CB8AC3E}">
        <p14:creationId xmlns:p14="http://schemas.microsoft.com/office/powerpoint/2010/main" val="63733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8341E-9222-4997-B2BA-C9BDE36DBCA5}" type="datetimeFigureOut">
              <a:rPr lang="en-US" smtClean="0"/>
              <a:t>3/4/2017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217AFA2-8A5C-4CAC-BFEB-AE1A269302A0}" type="slidenum">
              <a:rPr lang="en-US" smtClean="0"/>
              <a:t>‹#›</a:t>
            </a:fld>
            <a:endParaRPr lang="en-US"/>
          </a:p>
        </p:txBody>
      </p:sp>
    </p:spTree>
    <p:extLst>
      <p:ext uri="{BB962C8B-B14F-4D97-AF65-F5344CB8AC3E}">
        <p14:creationId xmlns:p14="http://schemas.microsoft.com/office/powerpoint/2010/main" val="3063180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8341E-9222-4997-B2BA-C9BDE36DBCA5}" type="datetimeFigureOut">
              <a:rPr lang="en-US" smtClean="0"/>
              <a:t>3/4/2017</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17AFA2-8A5C-4CAC-BFEB-AE1A269302A0}" type="slidenum">
              <a:rPr lang="en-US" smtClean="0"/>
              <a:t>‹#›</a:t>
            </a:fld>
            <a:endParaRPr lang="en-US"/>
          </a:p>
        </p:txBody>
      </p:sp>
    </p:spTree>
    <p:extLst>
      <p:ext uri="{BB962C8B-B14F-4D97-AF65-F5344CB8AC3E}">
        <p14:creationId xmlns:p14="http://schemas.microsoft.com/office/powerpoint/2010/main" val="58181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8341E-9222-4997-B2BA-C9BDE36DBCA5}" type="datetimeFigureOut">
              <a:rPr lang="en-US" smtClean="0"/>
              <a:t>3/4/2017</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17AFA2-8A5C-4CAC-BFEB-AE1A269302A0}" type="slidenum">
              <a:rPr lang="en-US" smtClean="0"/>
              <a:t>‹#›</a:t>
            </a:fld>
            <a:endParaRPr lang="en-US"/>
          </a:p>
        </p:txBody>
      </p:sp>
    </p:spTree>
    <p:extLst>
      <p:ext uri="{BB962C8B-B14F-4D97-AF65-F5344CB8AC3E}">
        <p14:creationId xmlns:p14="http://schemas.microsoft.com/office/powerpoint/2010/main" val="2340594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2A8341E-9222-4997-B2BA-C9BDE36DBCA5}" type="datetimeFigureOut">
              <a:rPr lang="en-US" smtClean="0"/>
              <a:t>3/4/2017</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0217AFA2-8A5C-4CAC-BFEB-AE1A269302A0}" type="slidenum">
              <a:rPr lang="en-US" smtClean="0"/>
              <a:t>‹#›</a:t>
            </a:fld>
            <a:endParaRPr lang="en-US"/>
          </a:p>
        </p:txBody>
      </p:sp>
    </p:spTree>
    <p:extLst>
      <p:ext uri="{BB962C8B-B14F-4D97-AF65-F5344CB8AC3E}">
        <p14:creationId xmlns:p14="http://schemas.microsoft.com/office/powerpoint/2010/main" val="370334390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1760" y="226555"/>
            <a:ext cx="7766936" cy="1918602"/>
          </a:xfrm>
        </p:spPr>
        <p:txBody>
          <a:bodyPr/>
          <a:lstStyle/>
          <a:p>
            <a:r>
              <a:rPr lang="en-US" b="1" i="1" dirty="0"/>
              <a:t>2048</a:t>
            </a:r>
            <a:r>
              <a:rPr lang="en-US" b="1" dirty="0"/>
              <a:t> </a:t>
            </a:r>
            <a:r>
              <a:rPr lang="en-US" b="1" dirty="0" smtClean="0"/>
              <a:t>(Puzzle </a:t>
            </a:r>
            <a:r>
              <a:rPr lang="en-US" b="1" dirty="0"/>
              <a:t>game)</a:t>
            </a:r>
            <a:br>
              <a:rPr lang="en-US" b="1" dirty="0"/>
            </a:br>
            <a:endParaRPr lang="en-US" dirty="0"/>
          </a:p>
        </p:txBody>
      </p:sp>
      <p:sp>
        <p:nvSpPr>
          <p:cNvPr id="3" name="Subtitle 2"/>
          <p:cNvSpPr>
            <a:spLocks noGrp="1"/>
          </p:cNvSpPr>
          <p:nvPr>
            <p:ph type="subTitle" idx="1"/>
          </p:nvPr>
        </p:nvSpPr>
        <p:spPr>
          <a:xfrm>
            <a:off x="901759" y="4520486"/>
            <a:ext cx="10640883" cy="1824982"/>
          </a:xfrm>
        </p:spPr>
        <p:txBody>
          <a:bodyPr/>
          <a:lstStyle/>
          <a:p>
            <a:r>
              <a:rPr lang="en-US" sz="2000" b="1" dirty="0">
                <a:solidFill>
                  <a:srgbClr val="FFC000"/>
                </a:solidFill>
              </a:rPr>
              <a:t>2048</a:t>
            </a:r>
            <a:r>
              <a:rPr lang="en-US" sz="2000" dirty="0"/>
              <a:t> is a single-player puzzle game created in March 2014 by 19-year-old Italian web developer Gabriele Cirulli, in which the objective is to </a:t>
            </a:r>
            <a:r>
              <a:rPr lang="en-US" sz="2000" dirty="0" smtClean="0"/>
              <a:t>slide numbered </a:t>
            </a:r>
            <a:r>
              <a:rPr lang="en-US" sz="2000" dirty="0"/>
              <a:t>tiles on a grid to combine them and create a tile with </a:t>
            </a:r>
            <a:r>
              <a:rPr lang="en-US" sz="2000" dirty="0" smtClean="0"/>
              <a:t>the    number 2048.             </a:t>
            </a:r>
            <a:r>
              <a:rPr lang="en-US" dirty="0" smtClean="0"/>
              <a:t>                                                                          </a:t>
            </a:r>
            <a:endParaRPr lang="en-US" dirty="0"/>
          </a:p>
        </p:txBody>
      </p:sp>
      <p:pic>
        <p:nvPicPr>
          <p:cNvPr id="1026" name="Picture 2" descr="http://upload.wikimedia.org/wikipedia/commons/f/f0/2048_promo_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4082" y="1440732"/>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20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C000"/>
                </a:solidFill>
              </a:rPr>
              <a:t>Gameplay</a:t>
            </a:r>
          </a:p>
        </p:txBody>
      </p:sp>
      <p:sp>
        <p:nvSpPr>
          <p:cNvPr id="3" name="Content Placeholder 2"/>
          <p:cNvSpPr>
            <a:spLocks noGrp="1"/>
          </p:cNvSpPr>
          <p:nvPr>
            <p:ph idx="1"/>
          </p:nvPr>
        </p:nvSpPr>
        <p:spPr>
          <a:xfrm>
            <a:off x="0" y="2484604"/>
            <a:ext cx="8761412" cy="4102100"/>
          </a:xfrm>
        </p:spPr>
        <p:txBody>
          <a:bodyPr>
            <a:normAutofit/>
          </a:bodyPr>
          <a:lstStyle/>
          <a:p>
            <a:r>
              <a:rPr lang="en-US" sz="2000" i="1" dirty="0"/>
              <a:t>2048</a:t>
            </a:r>
            <a:r>
              <a:rPr lang="en-US" sz="2000" dirty="0"/>
              <a:t> is played on a simple gray 4×4 grid, with numbered tiles that slide smoothly when a player moves them using the four arrow keys</a:t>
            </a:r>
            <a:r>
              <a:rPr lang="en-US" sz="2000" dirty="0" smtClean="0"/>
              <a:t>. </a:t>
            </a:r>
          </a:p>
          <a:p>
            <a:r>
              <a:rPr lang="en-US" sz="2000" dirty="0" smtClean="0"/>
              <a:t>Every </a:t>
            </a:r>
            <a:r>
              <a:rPr lang="en-US" sz="2000" dirty="0"/>
              <a:t>turn, a new tile will randomly appear in an empty spot on the board with a value of either 2 or </a:t>
            </a:r>
            <a:r>
              <a:rPr lang="en-US" sz="2000" dirty="0" smtClean="0"/>
              <a:t>4.</a:t>
            </a:r>
            <a:endParaRPr lang="en-US" sz="2000" baseline="30000" dirty="0"/>
          </a:p>
          <a:p>
            <a:r>
              <a:rPr lang="en-US" sz="2000" dirty="0" smtClean="0"/>
              <a:t>Tiles </a:t>
            </a:r>
            <a:r>
              <a:rPr lang="en-US" sz="2000" dirty="0"/>
              <a:t>slide as far as possible in the chosen direction until they are stopped by either another tile or the edge of the grid. If two tiles of the same number collide while moving, they will merge into a tile with the total value of the two tiles that collided</a:t>
            </a:r>
            <a:r>
              <a:rPr lang="en-US" sz="2000" dirty="0" smtClean="0"/>
              <a:t>. </a:t>
            </a:r>
          </a:p>
          <a:p>
            <a:r>
              <a:rPr lang="en-US" sz="2000" dirty="0" smtClean="0"/>
              <a:t>The </a:t>
            </a:r>
            <a:r>
              <a:rPr lang="en-US" sz="2000" dirty="0"/>
              <a:t>resulting tile cannot merge with another tile again in the same move. Higher-scoring tiles emit a soft glow</a:t>
            </a:r>
            <a:r>
              <a:rPr lang="en-US" sz="2000" dirty="0" smtClean="0"/>
              <a:t>.</a:t>
            </a:r>
            <a:endParaRPr lang="en-US" sz="2000" dirty="0"/>
          </a:p>
          <a:p>
            <a:endParaRPr lang="en-US" dirty="0"/>
          </a:p>
        </p:txBody>
      </p:sp>
      <p:pic>
        <p:nvPicPr>
          <p:cNvPr id="4" name="Picture 3"/>
          <p:cNvPicPr>
            <a:picLocks noChangeAspect="1"/>
          </p:cNvPicPr>
          <p:nvPr/>
        </p:nvPicPr>
        <p:blipFill>
          <a:blip r:embed="rId2"/>
          <a:stretch>
            <a:fillRect/>
          </a:stretch>
        </p:blipFill>
        <p:spPr>
          <a:xfrm>
            <a:off x="8667481" y="2887047"/>
            <a:ext cx="3524519" cy="3699657"/>
          </a:xfrm>
          <a:prstGeom prst="rect">
            <a:avLst/>
          </a:prstGeom>
        </p:spPr>
      </p:pic>
    </p:spTree>
    <p:extLst>
      <p:ext uri="{BB962C8B-B14F-4D97-AF65-F5344CB8AC3E}">
        <p14:creationId xmlns:p14="http://schemas.microsoft.com/office/powerpoint/2010/main" val="3690743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Gameplay </a:t>
            </a:r>
            <a:r>
              <a:rPr lang="en-US" b="1" dirty="0" err="1" smtClean="0">
                <a:solidFill>
                  <a:srgbClr val="FFC000"/>
                </a:solidFill>
              </a:rPr>
              <a:t>cont</a:t>
            </a:r>
            <a:r>
              <a:rPr lang="en-US" b="1" dirty="0" smtClean="0">
                <a:solidFill>
                  <a:srgbClr val="FFC000"/>
                </a:solidFill>
              </a:rPr>
              <a:t>…</a:t>
            </a:r>
            <a:endParaRPr lang="en-US" dirty="0"/>
          </a:p>
        </p:txBody>
      </p:sp>
      <p:sp>
        <p:nvSpPr>
          <p:cNvPr id="3" name="Content Placeholder 2"/>
          <p:cNvSpPr>
            <a:spLocks noGrp="1"/>
          </p:cNvSpPr>
          <p:nvPr>
            <p:ph idx="1"/>
          </p:nvPr>
        </p:nvSpPr>
        <p:spPr>
          <a:xfrm>
            <a:off x="1" y="2202388"/>
            <a:ext cx="7959948" cy="4115352"/>
          </a:xfrm>
        </p:spPr>
        <p:txBody>
          <a:bodyPr>
            <a:noAutofit/>
          </a:bodyPr>
          <a:lstStyle/>
          <a:p>
            <a:r>
              <a:rPr lang="en-US" sz="2000" dirty="0"/>
              <a:t>A scoreboard on the upper-right keeps track of the user's score. The user's score starts at zero, and is incremented whenever two tiles combine, by the value of the new </a:t>
            </a:r>
            <a:r>
              <a:rPr lang="en-US" sz="2000" dirty="0" smtClean="0"/>
              <a:t>tile.</a:t>
            </a:r>
            <a:r>
              <a:rPr lang="en-US" sz="2000" baseline="30000" dirty="0"/>
              <a:t> </a:t>
            </a:r>
            <a:endParaRPr lang="en-US" sz="2000" dirty="0"/>
          </a:p>
          <a:p>
            <a:r>
              <a:rPr lang="en-US" sz="2000" dirty="0"/>
              <a:t>The game is won when a tile with a value of 2048 appears on the board, hence the name of the game. After reaching the target score, players can continue in a sandbox mode that continues beyond </a:t>
            </a:r>
            <a:r>
              <a:rPr lang="en-US" sz="2000" dirty="0" smtClean="0"/>
              <a:t>2048.</a:t>
            </a:r>
            <a:endParaRPr lang="en-US" sz="2000" baseline="30000" dirty="0"/>
          </a:p>
          <a:p>
            <a:r>
              <a:rPr lang="en-US" sz="2000" dirty="0" smtClean="0"/>
              <a:t>The </a:t>
            </a:r>
            <a:r>
              <a:rPr lang="en-US" sz="2000" dirty="0"/>
              <a:t>maximum possible tile is 131,072 (or 2</a:t>
            </a:r>
            <a:r>
              <a:rPr lang="en-US" sz="2000" baseline="30000" dirty="0"/>
              <a:t>17</a:t>
            </a:r>
            <a:r>
              <a:rPr lang="en-US" sz="2000" dirty="0"/>
              <a:t>); the maximum possible score is 3,932,156; the maximum number of moves is </a:t>
            </a:r>
            <a:r>
              <a:rPr lang="en-US" sz="2000" dirty="0" smtClean="0"/>
              <a:t>131,038.</a:t>
            </a:r>
          </a:p>
          <a:p>
            <a:r>
              <a:rPr lang="en-US" sz="2000" dirty="0" smtClean="0"/>
              <a:t>When </a:t>
            </a:r>
            <a:r>
              <a:rPr lang="en-US" sz="2000" dirty="0"/>
              <a:t>the player has no legal moves (there are no empty spaces and no adjacent tiles with the same value), the game ends.</a:t>
            </a:r>
          </a:p>
        </p:txBody>
      </p:sp>
      <p:pic>
        <p:nvPicPr>
          <p:cNvPr id="4" name="Picture 3"/>
          <p:cNvPicPr>
            <a:picLocks noChangeAspect="1"/>
          </p:cNvPicPr>
          <p:nvPr/>
        </p:nvPicPr>
        <p:blipFill>
          <a:blip r:embed="rId2"/>
          <a:stretch>
            <a:fillRect/>
          </a:stretch>
        </p:blipFill>
        <p:spPr>
          <a:xfrm>
            <a:off x="8229600" y="2343955"/>
            <a:ext cx="3962400" cy="4514045"/>
          </a:xfrm>
          <a:prstGeom prst="rect">
            <a:avLst/>
          </a:prstGeom>
        </p:spPr>
      </p:pic>
    </p:spTree>
    <p:extLst>
      <p:ext uri="{BB962C8B-B14F-4D97-AF65-F5344CB8AC3E}">
        <p14:creationId xmlns:p14="http://schemas.microsoft.com/office/powerpoint/2010/main" val="3267017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25</TotalTime>
  <Words>305</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Century Gothic</vt:lpstr>
      <vt:lpstr>Wingdings 3</vt:lpstr>
      <vt:lpstr>Ion Boardroom</vt:lpstr>
      <vt:lpstr>2048 (Puzzle game) </vt:lpstr>
      <vt:lpstr>Gameplay</vt:lpstr>
      <vt:lpstr>Gameplay 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2048 (Puzzle game)</dc:title>
  <dc:creator>PRAVEEN</dc:creator>
  <cp:lastModifiedBy>Praveen Kumar</cp:lastModifiedBy>
  <cp:revision>7</cp:revision>
  <dcterms:created xsi:type="dcterms:W3CDTF">2014-11-13T04:07:40Z</dcterms:created>
  <dcterms:modified xsi:type="dcterms:W3CDTF">2017-03-04T13:02:56Z</dcterms:modified>
</cp:coreProperties>
</file>