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sldIdLst>
    <p:sldId id="256" r:id="rId2"/>
    <p:sldId id="257" r:id="rId3"/>
    <p:sldId id="258" r:id="rId4"/>
    <p:sldId id="259" r:id="rId5"/>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A05F5C0-D515-40C2-BA89-751E1A860F0B}" type="slidenum">
              <a:rPr lang="zh-CN" alt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0AD60-8549-4237-9951-5E3E86BB3962}" type="slidenum">
              <a:rPr lang="zh-CN" alt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3ED23-DFC8-4796-94AF-1CE9E7DB95BE}" type="slidenum">
              <a:rPr lang="zh-CN" alt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1DD99-98A1-44E9-815F-FE6E3A7C6135}" type="slidenum">
              <a:rPr lang="zh-CN" alt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CEB5A-6E8C-454A-AF2F-F23452EBD067}" type="slidenum">
              <a:rPr lang="zh-CN" alt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1AE6D-D7B5-450A-9256-F07B954AECCB}" type="slidenum">
              <a:rPr lang="zh-CN" alt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DE3166-4A1E-4BE8-A31A-7B237C6E5F37}" type="slidenum">
              <a:rPr lang="zh-CN" alt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05CD4-7390-455F-981A-1F75EFE62268}" type="slidenum">
              <a:rPr lang="zh-CN" alt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FFCFE-3F8F-4829-9BBC-030EF767F678}" type="slidenum">
              <a:rPr lang="zh-CN" alt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D4AE3-1B8A-4055-BC92-FBD0A64BD439}" type="slidenum">
              <a:rPr lang="zh-CN" alt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12AB6FB8-4BF7-42C2-9C31-0E6A80DD4449}" type="slidenum">
              <a:rPr lang="zh-CN" alt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8E51892-4662-4F70-A18E-08252EDC8C4D}" type="slidenum">
              <a:rPr lang="zh-CN" alt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Traffic Lights</a:t>
            </a:r>
            <a:endParaRPr lang="en-US" dirty="0"/>
          </a:p>
        </p:txBody>
      </p:sp>
      <p:sp>
        <p:nvSpPr>
          <p:cNvPr id="3" name="Subtitle 2"/>
          <p:cNvSpPr>
            <a:spLocks noGrp="1"/>
          </p:cNvSpPr>
          <p:nvPr>
            <p:ph type="subTitle" idx="1"/>
          </p:nvPr>
        </p:nvSpPr>
        <p:spPr/>
        <p:txBody>
          <a:bodyPr>
            <a:normAutofit fontScale="85000" lnSpcReduction="20000"/>
          </a:bodyPr>
          <a:lstStyle/>
          <a:p>
            <a:r>
              <a:rPr lang="en-US" dirty="0" err="1" smtClean="0"/>
              <a:t>Souradeep</a:t>
            </a:r>
            <a:r>
              <a:rPr lang="en-US" dirty="0" smtClean="0"/>
              <a:t> Nanda (14BCE1037)</a:t>
            </a:r>
          </a:p>
          <a:p>
            <a:r>
              <a:rPr lang="en-US" dirty="0" err="1" smtClean="0"/>
              <a:t>Ronak</a:t>
            </a:r>
            <a:r>
              <a:rPr lang="en-US" dirty="0" smtClean="0"/>
              <a:t> </a:t>
            </a:r>
            <a:r>
              <a:rPr lang="en-US" dirty="0" err="1" smtClean="0"/>
              <a:t>Parmaar</a:t>
            </a:r>
            <a:r>
              <a:rPr lang="en-US" dirty="0" smtClean="0"/>
              <a:t> (14BCE1040)</a:t>
            </a:r>
          </a:p>
          <a:p>
            <a:r>
              <a:rPr lang="en-US" dirty="0" smtClean="0"/>
              <a:t>Praveen Kumar (14BCE1117)</a:t>
            </a:r>
            <a:br>
              <a:rPr lang="en-US" dirty="0" smtClean="0"/>
            </a:br>
            <a:endParaRPr lang="en-US" dirty="0"/>
          </a:p>
        </p:txBody>
      </p:sp>
    </p:spTree>
    <p:extLst>
      <p:ext uri="{BB962C8B-B14F-4D97-AF65-F5344CB8AC3E}">
        <p14:creationId xmlns:p14="http://schemas.microsoft.com/office/powerpoint/2010/main" val="137072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a:bodyPr>
          <a:lstStyle/>
          <a:p>
            <a:r>
              <a:rPr lang="en-US" dirty="0" smtClean="0"/>
              <a:t>In crowded cities, emergency utility vehicles like ambulances and fire trucks often get stuck in traffic jams.</a:t>
            </a:r>
          </a:p>
          <a:p>
            <a:r>
              <a:rPr lang="en-US" dirty="0" smtClean="0"/>
              <a:t>Although these vehicles can legally ignore traffic lights, this privilege is of no use if the road is being blocked by a line of civilian cars.</a:t>
            </a:r>
          </a:p>
          <a:p>
            <a:r>
              <a:rPr lang="en-US" dirty="0" smtClean="0"/>
              <a:t>The solution is to flip the traffic light remotely and securely such that the entire column of traffic can move.</a:t>
            </a:r>
            <a:endParaRPr lang="en-US" dirty="0"/>
          </a:p>
        </p:txBody>
      </p:sp>
    </p:spTree>
    <p:extLst>
      <p:ext uri="{BB962C8B-B14F-4D97-AF65-F5344CB8AC3E}">
        <p14:creationId xmlns:p14="http://schemas.microsoft.com/office/powerpoint/2010/main" val="69900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Problems</a:t>
            </a:r>
            <a:endParaRPr lang="en-US" dirty="0"/>
          </a:p>
        </p:txBody>
      </p:sp>
      <p:sp>
        <p:nvSpPr>
          <p:cNvPr id="3" name="Content Placeholder 2"/>
          <p:cNvSpPr>
            <a:spLocks noGrp="1"/>
          </p:cNvSpPr>
          <p:nvPr>
            <p:ph idx="1"/>
          </p:nvPr>
        </p:nvSpPr>
        <p:spPr/>
        <p:txBody>
          <a:bodyPr/>
          <a:lstStyle/>
          <a:p>
            <a:r>
              <a:rPr lang="en-US" dirty="0" smtClean="0"/>
              <a:t>Security – The security problem is solved is by using a password authentication on the traffic light.</a:t>
            </a:r>
          </a:p>
          <a:p>
            <a:r>
              <a:rPr lang="en-US" dirty="0" smtClean="0"/>
              <a:t>Surprise – The sudden change in traffic light can cause great confusion and accidents for the unsuspecting drivers. The solution is alert everyone that an emergency situation is in progress. This can be done by blinking the yellow lights for 4-5 seconds.</a:t>
            </a:r>
            <a:endParaRPr lang="en-US" dirty="0"/>
          </a:p>
        </p:txBody>
      </p:sp>
    </p:spTree>
    <p:extLst>
      <p:ext uri="{BB962C8B-B14F-4D97-AF65-F5344CB8AC3E}">
        <p14:creationId xmlns:p14="http://schemas.microsoft.com/office/powerpoint/2010/main" val="247582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prototype</a:t>
            </a:r>
            <a:endParaRPr lang="en-US" dirty="0"/>
          </a:p>
        </p:txBody>
      </p:sp>
      <p:sp>
        <p:nvSpPr>
          <p:cNvPr id="3" name="Content Placeholder 2"/>
          <p:cNvSpPr>
            <a:spLocks noGrp="1"/>
          </p:cNvSpPr>
          <p:nvPr>
            <p:ph idx="1"/>
          </p:nvPr>
        </p:nvSpPr>
        <p:spPr/>
        <p:txBody>
          <a:bodyPr/>
          <a:lstStyle/>
          <a:p>
            <a:r>
              <a:rPr lang="en-US" dirty="0" smtClean="0"/>
              <a:t>We will be using an </a:t>
            </a:r>
            <a:r>
              <a:rPr lang="en-US" dirty="0" err="1" smtClean="0"/>
              <a:t>Arduino</a:t>
            </a:r>
            <a:r>
              <a:rPr lang="en-US" dirty="0" smtClean="0"/>
              <a:t> Board connected with 3 LED lights which would server to demo the traffic light. The board would have a wireless receiver like </a:t>
            </a:r>
            <a:r>
              <a:rPr lang="en-US" dirty="0" err="1" smtClean="0"/>
              <a:t>bluetooth</a:t>
            </a:r>
            <a:r>
              <a:rPr lang="en-US" dirty="0" smtClean="0"/>
              <a:t>.</a:t>
            </a:r>
          </a:p>
          <a:p>
            <a:r>
              <a:rPr lang="en-US" dirty="0" smtClean="0"/>
              <a:t>We will then create a simple Android app which asks for a password and switches the direction.</a:t>
            </a:r>
            <a:endParaRPr lang="en-US" dirty="0"/>
          </a:p>
        </p:txBody>
      </p:sp>
    </p:spTree>
    <p:extLst>
      <p:ext uri="{BB962C8B-B14F-4D97-AF65-F5344CB8AC3E}">
        <p14:creationId xmlns:p14="http://schemas.microsoft.com/office/powerpoint/2010/main" val="2404007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TotalTime>
  <Words>203</Words>
  <Application>Microsoft Office PowerPoint</Application>
  <PresentationFormat>On-screen Show (16:9)</PresentationFormat>
  <Paragraphs>14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宋体</vt:lpstr>
      <vt:lpstr>Arial</vt:lpstr>
      <vt:lpstr>Calibri</vt:lpstr>
      <vt:lpstr>Constantia</vt:lpstr>
      <vt:lpstr>Wingdings 2</vt:lpstr>
      <vt:lpstr>Flow</vt:lpstr>
      <vt:lpstr>Smart Traffic Lights</vt:lpstr>
      <vt:lpstr>Abstract</vt:lpstr>
      <vt:lpstr>Possible Problems</vt:lpstr>
      <vt:lpstr>Our prototype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Traffic Lights</dc:title>
  <dc:creator>windows</dc:creator>
  <cp:lastModifiedBy>Praveen Kumar</cp:lastModifiedBy>
  <cp:revision>8</cp:revision>
  <dcterms:created xsi:type="dcterms:W3CDTF">2017-02-09T07:38:31Z</dcterms:created>
  <dcterms:modified xsi:type="dcterms:W3CDTF">2017-03-04T11:13:21Z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2052-6.6.0.2450</vt:lpwstr>
  </property>
</Properties>
</file>