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33"/>
  </p:notesMasterIdLst>
  <p:sldIdLst>
    <p:sldId id="33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9"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CF8E296E-30EF-2E4C-ABA0-D69549B61DC8}">
          <p14:sldIdLst>
            <p14:sldId id="334"/>
            <p14:sldId id="258"/>
            <p14:sldId id="259"/>
            <p14:sldId id="260"/>
            <p14:sldId id="261"/>
            <p14:sldId id="262"/>
            <p14:sldId id="263"/>
            <p14:sldId id="264"/>
            <p14:sldId id="265"/>
            <p14:sldId id="266"/>
            <p14:sldId id="267"/>
            <p14:sldId id="268"/>
            <p14:sldId id="269"/>
            <p14:sldId id="270"/>
            <p14:sldId id="271"/>
            <p14:sldId id="289"/>
            <p14:sldId id="272"/>
            <p14:sldId id="273"/>
            <p14:sldId id="274"/>
            <p14:sldId id="276"/>
            <p14:sldId id="277"/>
            <p14:sldId id="278"/>
            <p14:sldId id="279"/>
            <p14:sldId id="280"/>
            <p14:sldId id="281"/>
            <p14:sldId id="282"/>
            <p14:sldId id="283"/>
            <p14:sldId id="284"/>
            <p14:sldId id="285"/>
            <p14:sldId id="286"/>
            <p14:sldId id="287"/>
            <p14:sldId id="329"/>
            <p14:sldId id="290"/>
            <p14:sldId id="291"/>
            <p14:sldId id="293"/>
            <p14:sldId id="294"/>
            <p14:sldId id="292"/>
            <p14:sldId id="295"/>
            <p14:sldId id="330"/>
            <p14:sldId id="300"/>
            <p14:sldId id="301"/>
            <p14:sldId id="302"/>
            <p14:sldId id="303"/>
            <p14:sldId id="304"/>
            <p14:sldId id="305"/>
            <p14:sldId id="306"/>
            <p14:sldId id="307"/>
            <p14:sldId id="308"/>
            <p14:sldId id="309"/>
            <p14:sldId id="331"/>
            <p14:sldId id="310"/>
            <p14:sldId id="312"/>
            <p14:sldId id="311"/>
            <p14:sldId id="313"/>
            <p14:sldId id="314"/>
            <p14:sldId id="315"/>
            <p14:sldId id="316"/>
            <p14:sldId id="317"/>
            <p14:sldId id="318"/>
            <p14:sldId id="335"/>
            <p14:sldId id="336"/>
            <p14:sldId id="319"/>
            <p14:sldId id="320"/>
            <p14:sldId id="321"/>
            <p14:sldId id="322"/>
            <p14:sldId id="323"/>
            <p14:sldId id="324"/>
            <p14:sldId id="325"/>
            <p14:sldId id="326"/>
            <p14:sldId id="340"/>
            <p14:sldId id="341"/>
            <p14:sldId id="342"/>
            <p14:sldId id="343"/>
            <p14:sldId id="344"/>
            <p14:sldId id="345"/>
            <p14:sldId id="346"/>
            <p14:sldId id="347"/>
            <p14:sldId id="348"/>
            <p14:sldId id="349"/>
            <p14:sldId id="350"/>
            <p14:sldId id="351"/>
            <p14:sldId id="352"/>
            <p14:sldId id="35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92181"/>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37C49-F3E7-4598-9FA3-C4347E7E7F2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9910A80-E26C-4D57-B981-52BA9D3D0288}">
      <dgm:prSet/>
      <dgm:spPr/>
      <dgm:t>
        <a:bodyPr/>
        <a:lstStyle/>
        <a:p>
          <a:r>
            <a:rPr lang="en-US"/>
            <a:t>PL/SQL is Oracle's </a:t>
          </a:r>
          <a:r>
            <a:rPr lang="en-US" i="1"/>
            <a:t>procedural</a:t>
          </a:r>
          <a:r>
            <a:rPr lang="en-US"/>
            <a:t> language extension to SQL, the non-procedural relational database language.</a:t>
          </a:r>
        </a:p>
      </dgm:t>
    </dgm:pt>
    <dgm:pt modelId="{D44C74AA-0653-4728-BBE3-FF43AD46BF86}" type="parTrans" cxnId="{35822F8B-5856-4C01-B3A4-144C1FC7C21C}">
      <dgm:prSet/>
      <dgm:spPr/>
      <dgm:t>
        <a:bodyPr/>
        <a:lstStyle/>
        <a:p>
          <a:endParaRPr lang="en-US"/>
        </a:p>
      </dgm:t>
    </dgm:pt>
    <dgm:pt modelId="{3709F798-50C4-49D2-9790-5829AD873FC3}" type="sibTrans" cxnId="{35822F8B-5856-4C01-B3A4-144C1FC7C21C}">
      <dgm:prSet/>
      <dgm:spPr/>
      <dgm:t>
        <a:bodyPr/>
        <a:lstStyle/>
        <a:p>
          <a:endParaRPr lang="en-US"/>
        </a:p>
      </dgm:t>
    </dgm:pt>
    <dgm:pt modelId="{B4C38F11-26FA-4B89-AB7C-324D9029527F}">
      <dgm:prSet/>
      <dgm:spPr/>
      <dgm:t>
        <a:bodyPr/>
        <a:lstStyle/>
        <a:p>
          <a:r>
            <a:rPr lang="en-US"/>
            <a:t>With PL/SQL, you can combine the data manipulating power of SQL with the data processing power of procedural languages.</a:t>
          </a:r>
        </a:p>
      </dgm:t>
    </dgm:pt>
    <dgm:pt modelId="{58BE9D7A-B610-4418-8954-CAAD27C42254}" type="parTrans" cxnId="{EF834DDB-FFE9-4050-BC68-E41A2764531D}">
      <dgm:prSet/>
      <dgm:spPr/>
      <dgm:t>
        <a:bodyPr/>
        <a:lstStyle/>
        <a:p>
          <a:endParaRPr lang="en-US"/>
        </a:p>
      </dgm:t>
    </dgm:pt>
    <dgm:pt modelId="{84D145FF-717D-4EB5-A933-D7DA5C7D2599}" type="sibTrans" cxnId="{EF834DDB-FFE9-4050-BC68-E41A2764531D}">
      <dgm:prSet/>
      <dgm:spPr/>
      <dgm:t>
        <a:bodyPr/>
        <a:lstStyle/>
        <a:p>
          <a:endParaRPr lang="en-US"/>
        </a:p>
      </dgm:t>
    </dgm:pt>
    <dgm:pt modelId="{0837705D-7D77-9E45-B9A5-A34DFE8009D9}" type="pres">
      <dgm:prSet presAssocID="{1D637C49-F3E7-4598-9FA3-C4347E7E7F2D}" presName="hierChild1" presStyleCnt="0">
        <dgm:presLayoutVars>
          <dgm:chPref val="1"/>
          <dgm:dir/>
          <dgm:animOne val="branch"/>
          <dgm:animLvl val="lvl"/>
          <dgm:resizeHandles/>
        </dgm:presLayoutVars>
      </dgm:prSet>
      <dgm:spPr/>
      <dgm:t>
        <a:bodyPr/>
        <a:lstStyle/>
        <a:p>
          <a:endParaRPr lang="en-US"/>
        </a:p>
      </dgm:t>
    </dgm:pt>
    <dgm:pt modelId="{A122043E-2E40-8340-B2E9-FCEDFF2DA8A5}" type="pres">
      <dgm:prSet presAssocID="{F9910A80-E26C-4D57-B981-52BA9D3D0288}" presName="hierRoot1" presStyleCnt="0"/>
      <dgm:spPr/>
    </dgm:pt>
    <dgm:pt modelId="{5E455A1D-626C-EE44-93B0-6A95DF78D95D}" type="pres">
      <dgm:prSet presAssocID="{F9910A80-E26C-4D57-B981-52BA9D3D0288}" presName="composite" presStyleCnt="0"/>
      <dgm:spPr/>
    </dgm:pt>
    <dgm:pt modelId="{D2CBB251-D6CB-9941-A371-4756E092C46F}" type="pres">
      <dgm:prSet presAssocID="{F9910A80-E26C-4D57-B981-52BA9D3D0288}" presName="background" presStyleLbl="node0" presStyleIdx="0" presStyleCnt="2"/>
      <dgm:spPr/>
    </dgm:pt>
    <dgm:pt modelId="{AA68DAEC-E2AD-D840-A45F-71A484E42C0F}" type="pres">
      <dgm:prSet presAssocID="{F9910A80-E26C-4D57-B981-52BA9D3D0288}" presName="text" presStyleLbl="fgAcc0" presStyleIdx="0" presStyleCnt="2">
        <dgm:presLayoutVars>
          <dgm:chPref val="3"/>
        </dgm:presLayoutVars>
      </dgm:prSet>
      <dgm:spPr/>
      <dgm:t>
        <a:bodyPr/>
        <a:lstStyle/>
        <a:p>
          <a:endParaRPr lang="en-US"/>
        </a:p>
      </dgm:t>
    </dgm:pt>
    <dgm:pt modelId="{0DBCFC9A-DE34-574D-90CE-6AC47741DF84}" type="pres">
      <dgm:prSet presAssocID="{F9910A80-E26C-4D57-B981-52BA9D3D0288}" presName="hierChild2" presStyleCnt="0"/>
      <dgm:spPr/>
    </dgm:pt>
    <dgm:pt modelId="{434632E5-F139-954B-9617-3A86A9312E49}" type="pres">
      <dgm:prSet presAssocID="{B4C38F11-26FA-4B89-AB7C-324D9029527F}" presName="hierRoot1" presStyleCnt="0"/>
      <dgm:spPr/>
    </dgm:pt>
    <dgm:pt modelId="{B6F4C773-9934-C947-849D-1BC46D9D5CBA}" type="pres">
      <dgm:prSet presAssocID="{B4C38F11-26FA-4B89-AB7C-324D9029527F}" presName="composite" presStyleCnt="0"/>
      <dgm:spPr/>
    </dgm:pt>
    <dgm:pt modelId="{83AD03EC-3BE7-C74F-897D-A00E6350C5B9}" type="pres">
      <dgm:prSet presAssocID="{B4C38F11-26FA-4B89-AB7C-324D9029527F}" presName="background" presStyleLbl="node0" presStyleIdx="1" presStyleCnt="2"/>
      <dgm:spPr/>
    </dgm:pt>
    <dgm:pt modelId="{B1E2E91A-5986-1E48-851D-17A1423F365B}" type="pres">
      <dgm:prSet presAssocID="{B4C38F11-26FA-4B89-AB7C-324D9029527F}" presName="text" presStyleLbl="fgAcc0" presStyleIdx="1" presStyleCnt="2">
        <dgm:presLayoutVars>
          <dgm:chPref val="3"/>
        </dgm:presLayoutVars>
      </dgm:prSet>
      <dgm:spPr/>
      <dgm:t>
        <a:bodyPr/>
        <a:lstStyle/>
        <a:p>
          <a:endParaRPr lang="en-US"/>
        </a:p>
      </dgm:t>
    </dgm:pt>
    <dgm:pt modelId="{AD50C846-007B-F141-A07E-18B7D4C31360}" type="pres">
      <dgm:prSet presAssocID="{B4C38F11-26FA-4B89-AB7C-324D9029527F}" presName="hierChild2" presStyleCnt="0"/>
      <dgm:spPr/>
    </dgm:pt>
  </dgm:ptLst>
  <dgm:cxnLst>
    <dgm:cxn modelId="{D161023C-D88C-D646-8F96-F1841EE6B0A0}" type="presOf" srcId="{1D637C49-F3E7-4598-9FA3-C4347E7E7F2D}" destId="{0837705D-7D77-9E45-B9A5-A34DFE8009D9}" srcOrd="0" destOrd="0" presId="urn:microsoft.com/office/officeart/2005/8/layout/hierarchy1"/>
    <dgm:cxn modelId="{35822F8B-5856-4C01-B3A4-144C1FC7C21C}" srcId="{1D637C49-F3E7-4598-9FA3-C4347E7E7F2D}" destId="{F9910A80-E26C-4D57-B981-52BA9D3D0288}" srcOrd="0" destOrd="0" parTransId="{D44C74AA-0653-4728-BBE3-FF43AD46BF86}" sibTransId="{3709F798-50C4-49D2-9790-5829AD873FC3}"/>
    <dgm:cxn modelId="{EF834DDB-FFE9-4050-BC68-E41A2764531D}" srcId="{1D637C49-F3E7-4598-9FA3-C4347E7E7F2D}" destId="{B4C38F11-26FA-4B89-AB7C-324D9029527F}" srcOrd="1" destOrd="0" parTransId="{58BE9D7A-B610-4418-8954-CAAD27C42254}" sibTransId="{84D145FF-717D-4EB5-A933-D7DA5C7D2599}"/>
    <dgm:cxn modelId="{DF45E8AC-33E8-4045-8659-D4884D1CD787}" type="presOf" srcId="{F9910A80-E26C-4D57-B981-52BA9D3D0288}" destId="{AA68DAEC-E2AD-D840-A45F-71A484E42C0F}" srcOrd="0" destOrd="0" presId="urn:microsoft.com/office/officeart/2005/8/layout/hierarchy1"/>
    <dgm:cxn modelId="{FB6CDCD7-CB30-594F-9C45-E756AD480644}" type="presOf" srcId="{B4C38F11-26FA-4B89-AB7C-324D9029527F}" destId="{B1E2E91A-5986-1E48-851D-17A1423F365B}" srcOrd="0" destOrd="0" presId="urn:microsoft.com/office/officeart/2005/8/layout/hierarchy1"/>
    <dgm:cxn modelId="{252449D9-15C2-2342-8C41-3BCEAD585133}" type="presParOf" srcId="{0837705D-7D77-9E45-B9A5-A34DFE8009D9}" destId="{A122043E-2E40-8340-B2E9-FCEDFF2DA8A5}" srcOrd="0" destOrd="0" presId="urn:microsoft.com/office/officeart/2005/8/layout/hierarchy1"/>
    <dgm:cxn modelId="{F8E28D53-85FB-3746-AFE4-EBCCE31B8669}" type="presParOf" srcId="{A122043E-2E40-8340-B2E9-FCEDFF2DA8A5}" destId="{5E455A1D-626C-EE44-93B0-6A95DF78D95D}" srcOrd="0" destOrd="0" presId="urn:microsoft.com/office/officeart/2005/8/layout/hierarchy1"/>
    <dgm:cxn modelId="{41C7E28D-CDA0-9040-8CD2-A1A91C20D533}" type="presParOf" srcId="{5E455A1D-626C-EE44-93B0-6A95DF78D95D}" destId="{D2CBB251-D6CB-9941-A371-4756E092C46F}" srcOrd="0" destOrd="0" presId="urn:microsoft.com/office/officeart/2005/8/layout/hierarchy1"/>
    <dgm:cxn modelId="{A2FE4FAE-C46D-1F41-B453-F50D9A697587}" type="presParOf" srcId="{5E455A1D-626C-EE44-93B0-6A95DF78D95D}" destId="{AA68DAEC-E2AD-D840-A45F-71A484E42C0F}" srcOrd="1" destOrd="0" presId="urn:microsoft.com/office/officeart/2005/8/layout/hierarchy1"/>
    <dgm:cxn modelId="{07069443-85E9-3C43-AC91-854A2E21902B}" type="presParOf" srcId="{A122043E-2E40-8340-B2E9-FCEDFF2DA8A5}" destId="{0DBCFC9A-DE34-574D-90CE-6AC47741DF84}" srcOrd="1" destOrd="0" presId="urn:microsoft.com/office/officeart/2005/8/layout/hierarchy1"/>
    <dgm:cxn modelId="{16F8AF22-C012-7C4F-B275-147CAF10F5CA}" type="presParOf" srcId="{0837705D-7D77-9E45-B9A5-A34DFE8009D9}" destId="{434632E5-F139-954B-9617-3A86A9312E49}" srcOrd="1" destOrd="0" presId="urn:microsoft.com/office/officeart/2005/8/layout/hierarchy1"/>
    <dgm:cxn modelId="{10D2CBCC-55E1-5345-8E07-1B70FE5CEE28}" type="presParOf" srcId="{434632E5-F139-954B-9617-3A86A9312E49}" destId="{B6F4C773-9934-C947-849D-1BC46D9D5CBA}" srcOrd="0" destOrd="0" presId="urn:microsoft.com/office/officeart/2005/8/layout/hierarchy1"/>
    <dgm:cxn modelId="{5DE379E9-E576-324E-98D5-2A8062912851}" type="presParOf" srcId="{B6F4C773-9934-C947-849D-1BC46D9D5CBA}" destId="{83AD03EC-3BE7-C74F-897D-A00E6350C5B9}" srcOrd="0" destOrd="0" presId="urn:microsoft.com/office/officeart/2005/8/layout/hierarchy1"/>
    <dgm:cxn modelId="{FBE64FDE-0DB1-0342-AA27-DBB7AF25948B}" type="presParOf" srcId="{B6F4C773-9934-C947-849D-1BC46D9D5CBA}" destId="{B1E2E91A-5986-1E48-851D-17A1423F365B}" srcOrd="1" destOrd="0" presId="urn:microsoft.com/office/officeart/2005/8/layout/hierarchy1"/>
    <dgm:cxn modelId="{E3F2A607-EAFE-E442-9D1D-40D775E0B596}" type="presParOf" srcId="{434632E5-F139-954B-9617-3A86A9312E49}" destId="{AD50C846-007B-F141-A07E-18B7D4C31360}" srcOrd="1" destOrd="0" presId="urn:microsoft.com/office/officeart/2005/8/layout/hierarchy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D339CB-E742-4DD2-82B2-DF35384B6540}"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2008E8EB-42B5-4AD1-A7D4-9570B935D029}">
      <dgm:prSet/>
      <dgm:spPr/>
      <dgm:t>
        <a:bodyPr/>
        <a:lstStyle/>
        <a:p>
          <a:r>
            <a:rPr lang="en-US" dirty="0"/>
            <a:t>Assigns a value to a variable</a:t>
          </a:r>
        </a:p>
      </dgm:t>
    </dgm:pt>
    <dgm:pt modelId="{031C4FF9-552E-4E0B-BC4E-35BBC45DC008}" type="parTrans" cxnId="{39E1E2DC-4C06-4778-B684-F9C2147F9A47}">
      <dgm:prSet/>
      <dgm:spPr/>
      <dgm:t>
        <a:bodyPr/>
        <a:lstStyle/>
        <a:p>
          <a:endParaRPr lang="en-US"/>
        </a:p>
      </dgm:t>
    </dgm:pt>
    <dgm:pt modelId="{0457FAC4-5253-481D-8A12-ECAF069F97EE}" type="sibTrans" cxnId="{39E1E2DC-4C06-4778-B684-F9C2147F9A47}">
      <dgm:prSet/>
      <dgm:spPr/>
      <dgm:t>
        <a:bodyPr/>
        <a:lstStyle/>
        <a:p>
          <a:endParaRPr lang="en-US"/>
        </a:p>
      </dgm:t>
    </dgm:pt>
    <dgm:pt modelId="{D273F3B9-D13D-4852-8610-000F376F03AB}">
      <dgm:prSet/>
      <dgm:spPr/>
      <dgm:t>
        <a:bodyPr/>
        <a:lstStyle/>
        <a:p>
          <a:r>
            <a:rPr lang="en-US" i="1" dirty="0" err="1"/>
            <a:t>variable_name</a:t>
          </a:r>
          <a:r>
            <a:rPr lang="en-US" dirty="0"/>
            <a:t> := </a:t>
          </a:r>
          <a:r>
            <a:rPr lang="en-US" i="1" dirty="0"/>
            <a:t>value</a:t>
          </a:r>
          <a:r>
            <a:rPr lang="en-US" dirty="0"/>
            <a:t>;</a:t>
          </a:r>
        </a:p>
      </dgm:t>
    </dgm:pt>
    <dgm:pt modelId="{9C7D2B84-BEA8-42C8-A84E-8AE8C19C09DD}" type="parTrans" cxnId="{9B635236-3D06-4942-900C-E6589C998598}">
      <dgm:prSet/>
      <dgm:spPr/>
      <dgm:t>
        <a:bodyPr/>
        <a:lstStyle/>
        <a:p>
          <a:endParaRPr lang="en-US"/>
        </a:p>
      </dgm:t>
    </dgm:pt>
    <dgm:pt modelId="{7D1342C1-807D-4906-89F0-5E34CC2A05BD}" type="sibTrans" cxnId="{9B635236-3D06-4942-900C-E6589C998598}">
      <dgm:prSet/>
      <dgm:spPr/>
      <dgm:t>
        <a:bodyPr/>
        <a:lstStyle/>
        <a:p>
          <a:endParaRPr lang="en-US"/>
        </a:p>
      </dgm:t>
    </dgm:pt>
    <dgm:pt modelId="{A8D390DE-4A5D-4D67-99E6-AA9C8145E7CA}">
      <dgm:prSet/>
      <dgm:spPr/>
      <dgm:t>
        <a:bodyPr/>
        <a:lstStyle/>
        <a:p>
          <a:r>
            <a:rPr lang="en-US"/>
            <a:t>Value can be a literal/another variable:</a:t>
          </a:r>
        </a:p>
      </dgm:t>
    </dgm:pt>
    <dgm:pt modelId="{B0083876-8F21-4178-8845-0F94CF6DFEE2}" type="parTrans" cxnId="{39C3B7BE-EA89-4A2C-A005-F735AE7B91CF}">
      <dgm:prSet/>
      <dgm:spPr/>
      <dgm:t>
        <a:bodyPr/>
        <a:lstStyle/>
        <a:p>
          <a:endParaRPr lang="en-US"/>
        </a:p>
      </dgm:t>
    </dgm:pt>
    <dgm:pt modelId="{BD1AB3BC-4CAC-4D2F-B447-559CA5AE1CB0}" type="sibTrans" cxnId="{39C3B7BE-EA89-4A2C-A005-F735AE7B91CF}">
      <dgm:prSet/>
      <dgm:spPr/>
      <dgm:t>
        <a:bodyPr/>
        <a:lstStyle/>
        <a:p>
          <a:endParaRPr lang="en-US"/>
        </a:p>
      </dgm:t>
    </dgm:pt>
    <dgm:pt modelId="{AED66506-49C6-49EB-A0CE-205E692D4EA0}">
      <dgm:prSet/>
      <dgm:spPr/>
      <dgm:t>
        <a:bodyPr/>
        <a:lstStyle/>
        <a:p>
          <a:r>
            <a:rPr lang="en-US" dirty="0" err="1"/>
            <a:t>current_s_first_name</a:t>
          </a:r>
          <a:r>
            <a:rPr lang="en-US" dirty="0"/>
            <a:t> := 'John';</a:t>
          </a:r>
        </a:p>
      </dgm:t>
    </dgm:pt>
    <dgm:pt modelId="{D125B0FE-6E3C-4B50-9CDE-6F753F9BD3C3}" type="parTrans" cxnId="{2A9D5BAF-9BA9-441E-B0FF-87758C345805}">
      <dgm:prSet/>
      <dgm:spPr/>
      <dgm:t>
        <a:bodyPr/>
        <a:lstStyle/>
        <a:p>
          <a:endParaRPr lang="en-US"/>
        </a:p>
      </dgm:t>
    </dgm:pt>
    <dgm:pt modelId="{F4D1A132-16F9-4B5C-AFFC-5D4A0613F7E6}" type="sibTrans" cxnId="{2A9D5BAF-9BA9-441E-B0FF-87758C345805}">
      <dgm:prSet/>
      <dgm:spPr/>
      <dgm:t>
        <a:bodyPr/>
        <a:lstStyle/>
        <a:p>
          <a:endParaRPr lang="en-US"/>
        </a:p>
      </dgm:t>
    </dgm:pt>
    <dgm:pt modelId="{6F760D7F-8D5D-4D6B-92AE-B30BF7D3E303}">
      <dgm:prSet/>
      <dgm:spPr/>
      <dgm:t>
        <a:bodyPr/>
        <a:lstStyle/>
        <a:p>
          <a:r>
            <a:rPr lang="en-US"/>
            <a:t>current_s_first_name := s_first_name;</a:t>
          </a:r>
        </a:p>
      </dgm:t>
    </dgm:pt>
    <dgm:pt modelId="{2BA711E7-AE2A-46D6-8FAB-4A60CA6D2643}" type="parTrans" cxnId="{D7D5B916-FC7C-42E9-A683-37E87640A257}">
      <dgm:prSet/>
      <dgm:spPr/>
      <dgm:t>
        <a:bodyPr/>
        <a:lstStyle/>
        <a:p>
          <a:endParaRPr lang="en-US"/>
        </a:p>
      </dgm:t>
    </dgm:pt>
    <dgm:pt modelId="{767FA15F-2A4B-4B46-8359-A2CDAE8DB859}" type="sibTrans" cxnId="{D7D5B916-FC7C-42E9-A683-37E87640A257}">
      <dgm:prSet/>
      <dgm:spPr/>
      <dgm:t>
        <a:bodyPr/>
        <a:lstStyle/>
        <a:p>
          <a:endParaRPr lang="en-US"/>
        </a:p>
      </dgm:t>
    </dgm:pt>
    <dgm:pt modelId="{06EA2799-0C6D-8E4D-A6DC-EB018D54D665}" type="pres">
      <dgm:prSet presAssocID="{0FD339CB-E742-4DD2-82B2-DF35384B6540}" presName="linear" presStyleCnt="0">
        <dgm:presLayoutVars>
          <dgm:dir/>
          <dgm:animLvl val="lvl"/>
          <dgm:resizeHandles val="exact"/>
        </dgm:presLayoutVars>
      </dgm:prSet>
      <dgm:spPr/>
      <dgm:t>
        <a:bodyPr/>
        <a:lstStyle/>
        <a:p>
          <a:endParaRPr lang="en-US"/>
        </a:p>
      </dgm:t>
    </dgm:pt>
    <dgm:pt modelId="{91F777E1-BFF2-5543-B8D0-6B0345D39655}" type="pres">
      <dgm:prSet presAssocID="{2008E8EB-42B5-4AD1-A7D4-9570B935D029}" presName="parentLin" presStyleCnt="0"/>
      <dgm:spPr/>
    </dgm:pt>
    <dgm:pt modelId="{1A4D018F-2097-5940-A22E-F9E07C04D371}" type="pres">
      <dgm:prSet presAssocID="{2008E8EB-42B5-4AD1-A7D4-9570B935D029}" presName="parentLeftMargin" presStyleLbl="node1" presStyleIdx="0" presStyleCnt="2"/>
      <dgm:spPr/>
      <dgm:t>
        <a:bodyPr/>
        <a:lstStyle/>
        <a:p>
          <a:endParaRPr lang="en-US"/>
        </a:p>
      </dgm:t>
    </dgm:pt>
    <dgm:pt modelId="{74037288-3BAF-CD4C-9D50-E37BEDD5AD2E}" type="pres">
      <dgm:prSet presAssocID="{2008E8EB-42B5-4AD1-A7D4-9570B935D029}" presName="parentText" presStyleLbl="node1" presStyleIdx="0" presStyleCnt="2">
        <dgm:presLayoutVars>
          <dgm:chMax val="0"/>
          <dgm:bulletEnabled val="1"/>
        </dgm:presLayoutVars>
      </dgm:prSet>
      <dgm:spPr/>
      <dgm:t>
        <a:bodyPr/>
        <a:lstStyle/>
        <a:p>
          <a:endParaRPr lang="en-US"/>
        </a:p>
      </dgm:t>
    </dgm:pt>
    <dgm:pt modelId="{3E861843-2BF1-E74F-B2B6-A96960671269}" type="pres">
      <dgm:prSet presAssocID="{2008E8EB-42B5-4AD1-A7D4-9570B935D029}" presName="negativeSpace" presStyleCnt="0"/>
      <dgm:spPr/>
    </dgm:pt>
    <dgm:pt modelId="{3394A6F3-0407-254A-96E9-87FE99E13389}" type="pres">
      <dgm:prSet presAssocID="{2008E8EB-42B5-4AD1-A7D4-9570B935D029}" presName="childText" presStyleLbl="conFgAcc1" presStyleIdx="0" presStyleCnt="2">
        <dgm:presLayoutVars>
          <dgm:bulletEnabled val="1"/>
        </dgm:presLayoutVars>
      </dgm:prSet>
      <dgm:spPr/>
      <dgm:t>
        <a:bodyPr/>
        <a:lstStyle/>
        <a:p>
          <a:endParaRPr lang="en-US"/>
        </a:p>
      </dgm:t>
    </dgm:pt>
    <dgm:pt modelId="{6E3703F0-FD75-0A46-B372-424A3B8CB981}" type="pres">
      <dgm:prSet presAssocID="{0457FAC4-5253-481D-8A12-ECAF069F97EE}" presName="spaceBetweenRectangles" presStyleCnt="0"/>
      <dgm:spPr/>
    </dgm:pt>
    <dgm:pt modelId="{BE5C5106-FC73-3240-946B-E76E5FA4F165}" type="pres">
      <dgm:prSet presAssocID="{A8D390DE-4A5D-4D67-99E6-AA9C8145E7CA}" presName="parentLin" presStyleCnt="0"/>
      <dgm:spPr/>
    </dgm:pt>
    <dgm:pt modelId="{623DEA1D-EACA-D043-8026-223B59A48B36}" type="pres">
      <dgm:prSet presAssocID="{A8D390DE-4A5D-4D67-99E6-AA9C8145E7CA}" presName="parentLeftMargin" presStyleLbl="node1" presStyleIdx="0" presStyleCnt="2"/>
      <dgm:spPr/>
      <dgm:t>
        <a:bodyPr/>
        <a:lstStyle/>
        <a:p>
          <a:endParaRPr lang="en-US"/>
        </a:p>
      </dgm:t>
    </dgm:pt>
    <dgm:pt modelId="{9CCE9D80-6B22-D84D-B83D-33F1279FADCF}" type="pres">
      <dgm:prSet presAssocID="{A8D390DE-4A5D-4D67-99E6-AA9C8145E7CA}" presName="parentText" presStyleLbl="node1" presStyleIdx="1" presStyleCnt="2">
        <dgm:presLayoutVars>
          <dgm:chMax val="0"/>
          <dgm:bulletEnabled val="1"/>
        </dgm:presLayoutVars>
      </dgm:prSet>
      <dgm:spPr/>
      <dgm:t>
        <a:bodyPr/>
        <a:lstStyle/>
        <a:p>
          <a:endParaRPr lang="en-US"/>
        </a:p>
      </dgm:t>
    </dgm:pt>
    <dgm:pt modelId="{9662A2DB-DB03-E348-AFD6-962A72C616DF}" type="pres">
      <dgm:prSet presAssocID="{A8D390DE-4A5D-4D67-99E6-AA9C8145E7CA}" presName="negativeSpace" presStyleCnt="0"/>
      <dgm:spPr/>
    </dgm:pt>
    <dgm:pt modelId="{C4BB109B-B8DC-7B4B-9818-471DCCD7A6B7}" type="pres">
      <dgm:prSet presAssocID="{A8D390DE-4A5D-4D67-99E6-AA9C8145E7CA}" presName="childText" presStyleLbl="conFgAcc1" presStyleIdx="1" presStyleCnt="2">
        <dgm:presLayoutVars>
          <dgm:bulletEnabled val="1"/>
        </dgm:presLayoutVars>
      </dgm:prSet>
      <dgm:spPr/>
      <dgm:t>
        <a:bodyPr/>
        <a:lstStyle/>
        <a:p>
          <a:endParaRPr lang="en-US"/>
        </a:p>
      </dgm:t>
    </dgm:pt>
  </dgm:ptLst>
  <dgm:cxnLst>
    <dgm:cxn modelId="{39E1E2DC-4C06-4778-B684-F9C2147F9A47}" srcId="{0FD339CB-E742-4DD2-82B2-DF35384B6540}" destId="{2008E8EB-42B5-4AD1-A7D4-9570B935D029}" srcOrd="0" destOrd="0" parTransId="{031C4FF9-552E-4E0B-BC4E-35BBC45DC008}" sibTransId="{0457FAC4-5253-481D-8A12-ECAF069F97EE}"/>
    <dgm:cxn modelId="{BDFA6BDC-16BD-1149-A6F3-DFB9A1D5B524}" type="presOf" srcId="{6F760D7F-8D5D-4D6B-92AE-B30BF7D3E303}" destId="{C4BB109B-B8DC-7B4B-9818-471DCCD7A6B7}" srcOrd="0" destOrd="1" presId="urn:microsoft.com/office/officeart/2005/8/layout/list1"/>
    <dgm:cxn modelId="{2A9D5BAF-9BA9-441E-B0FF-87758C345805}" srcId="{A8D390DE-4A5D-4D67-99E6-AA9C8145E7CA}" destId="{AED66506-49C6-49EB-A0CE-205E692D4EA0}" srcOrd="0" destOrd="0" parTransId="{D125B0FE-6E3C-4B50-9CDE-6F753F9BD3C3}" sibTransId="{F4D1A132-16F9-4B5C-AFFC-5D4A0613F7E6}"/>
    <dgm:cxn modelId="{25653703-24C5-5346-84EF-A7D0E7FB8830}" type="presOf" srcId="{D273F3B9-D13D-4852-8610-000F376F03AB}" destId="{3394A6F3-0407-254A-96E9-87FE99E13389}" srcOrd="0" destOrd="0" presId="urn:microsoft.com/office/officeart/2005/8/layout/list1"/>
    <dgm:cxn modelId="{39C3B7BE-EA89-4A2C-A005-F735AE7B91CF}" srcId="{0FD339CB-E742-4DD2-82B2-DF35384B6540}" destId="{A8D390DE-4A5D-4D67-99E6-AA9C8145E7CA}" srcOrd="1" destOrd="0" parTransId="{B0083876-8F21-4178-8845-0F94CF6DFEE2}" sibTransId="{BD1AB3BC-4CAC-4D2F-B447-559CA5AE1CB0}"/>
    <dgm:cxn modelId="{7E0DB38C-8D86-FC43-9ABE-5CE4E1EF3E22}" type="presOf" srcId="{A8D390DE-4A5D-4D67-99E6-AA9C8145E7CA}" destId="{9CCE9D80-6B22-D84D-B83D-33F1279FADCF}" srcOrd="1" destOrd="0" presId="urn:microsoft.com/office/officeart/2005/8/layout/list1"/>
    <dgm:cxn modelId="{AB3F033D-41FA-E940-9B61-20A51A138BEB}" type="presOf" srcId="{A8D390DE-4A5D-4D67-99E6-AA9C8145E7CA}" destId="{623DEA1D-EACA-D043-8026-223B59A48B36}" srcOrd="0" destOrd="0" presId="urn:microsoft.com/office/officeart/2005/8/layout/list1"/>
    <dgm:cxn modelId="{9B6F738D-2AF7-D641-ABF5-A83042C0E162}" type="presOf" srcId="{AED66506-49C6-49EB-A0CE-205E692D4EA0}" destId="{C4BB109B-B8DC-7B4B-9818-471DCCD7A6B7}" srcOrd="0" destOrd="0" presId="urn:microsoft.com/office/officeart/2005/8/layout/list1"/>
    <dgm:cxn modelId="{5C432FBD-2D14-F84F-8BC9-7723C4F69FD2}" type="presOf" srcId="{2008E8EB-42B5-4AD1-A7D4-9570B935D029}" destId="{74037288-3BAF-CD4C-9D50-E37BEDD5AD2E}" srcOrd="1" destOrd="0" presId="urn:microsoft.com/office/officeart/2005/8/layout/list1"/>
    <dgm:cxn modelId="{EF938013-8488-1947-A88E-EA092D47FE61}" type="presOf" srcId="{0FD339CB-E742-4DD2-82B2-DF35384B6540}" destId="{06EA2799-0C6D-8E4D-A6DC-EB018D54D665}" srcOrd="0" destOrd="0" presId="urn:microsoft.com/office/officeart/2005/8/layout/list1"/>
    <dgm:cxn modelId="{9B635236-3D06-4942-900C-E6589C998598}" srcId="{2008E8EB-42B5-4AD1-A7D4-9570B935D029}" destId="{D273F3B9-D13D-4852-8610-000F376F03AB}" srcOrd="0" destOrd="0" parTransId="{9C7D2B84-BEA8-42C8-A84E-8AE8C19C09DD}" sibTransId="{7D1342C1-807D-4906-89F0-5E34CC2A05BD}"/>
    <dgm:cxn modelId="{1BEA85EA-2DDD-FC4F-9133-BA7DDB9E82B5}" type="presOf" srcId="{2008E8EB-42B5-4AD1-A7D4-9570B935D029}" destId="{1A4D018F-2097-5940-A22E-F9E07C04D371}" srcOrd="0" destOrd="0" presId="urn:microsoft.com/office/officeart/2005/8/layout/list1"/>
    <dgm:cxn modelId="{D7D5B916-FC7C-42E9-A683-37E87640A257}" srcId="{A8D390DE-4A5D-4D67-99E6-AA9C8145E7CA}" destId="{6F760D7F-8D5D-4D6B-92AE-B30BF7D3E303}" srcOrd="1" destOrd="0" parTransId="{2BA711E7-AE2A-46D6-8FAB-4A60CA6D2643}" sibTransId="{767FA15F-2A4B-4B46-8359-A2CDAE8DB859}"/>
    <dgm:cxn modelId="{FCD3AB3E-ECFD-1A4C-9E49-2DD7BFA2E19A}" type="presParOf" srcId="{06EA2799-0C6D-8E4D-A6DC-EB018D54D665}" destId="{91F777E1-BFF2-5543-B8D0-6B0345D39655}" srcOrd="0" destOrd="0" presId="urn:microsoft.com/office/officeart/2005/8/layout/list1"/>
    <dgm:cxn modelId="{02695AF0-6529-CC4C-8177-0F58D2FFF348}" type="presParOf" srcId="{91F777E1-BFF2-5543-B8D0-6B0345D39655}" destId="{1A4D018F-2097-5940-A22E-F9E07C04D371}" srcOrd="0" destOrd="0" presId="urn:microsoft.com/office/officeart/2005/8/layout/list1"/>
    <dgm:cxn modelId="{B81C69F2-313D-BF4B-AC75-F7A65707B10C}" type="presParOf" srcId="{91F777E1-BFF2-5543-B8D0-6B0345D39655}" destId="{74037288-3BAF-CD4C-9D50-E37BEDD5AD2E}" srcOrd="1" destOrd="0" presId="urn:microsoft.com/office/officeart/2005/8/layout/list1"/>
    <dgm:cxn modelId="{4B919654-38CC-ED47-8ABB-F49325E6E251}" type="presParOf" srcId="{06EA2799-0C6D-8E4D-A6DC-EB018D54D665}" destId="{3E861843-2BF1-E74F-B2B6-A96960671269}" srcOrd="1" destOrd="0" presId="urn:microsoft.com/office/officeart/2005/8/layout/list1"/>
    <dgm:cxn modelId="{F16B0E49-3DA8-1B4D-BDFF-8F0ECA47C5F3}" type="presParOf" srcId="{06EA2799-0C6D-8E4D-A6DC-EB018D54D665}" destId="{3394A6F3-0407-254A-96E9-87FE99E13389}" srcOrd="2" destOrd="0" presId="urn:microsoft.com/office/officeart/2005/8/layout/list1"/>
    <dgm:cxn modelId="{C129368C-E9D8-D242-B306-1F3D79B7C068}" type="presParOf" srcId="{06EA2799-0C6D-8E4D-A6DC-EB018D54D665}" destId="{6E3703F0-FD75-0A46-B372-424A3B8CB981}" srcOrd="3" destOrd="0" presId="urn:microsoft.com/office/officeart/2005/8/layout/list1"/>
    <dgm:cxn modelId="{AFE9F1C9-B746-9F4E-9D1F-F15F81E69672}" type="presParOf" srcId="{06EA2799-0C6D-8E4D-A6DC-EB018D54D665}" destId="{BE5C5106-FC73-3240-946B-E76E5FA4F165}" srcOrd="4" destOrd="0" presId="urn:microsoft.com/office/officeart/2005/8/layout/list1"/>
    <dgm:cxn modelId="{073A0962-FFFE-194E-A61F-0D4160EC1958}" type="presParOf" srcId="{BE5C5106-FC73-3240-946B-E76E5FA4F165}" destId="{623DEA1D-EACA-D043-8026-223B59A48B36}" srcOrd="0" destOrd="0" presId="urn:microsoft.com/office/officeart/2005/8/layout/list1"/>
    <dgm:cxn modelId="{3D4FEC92-F63E-0748-A060-9033D5B9DA12}" type="presParOf" srcId="{BE5C5106-FC73-3240-946B-E76E5FA4F165}" destId="{9CCE9D80-6B22-D84D-B83D-33F1279FADCF}" srcOrd="1" destOrd="0" presId="urn:microsoft.com/office/officeart/2005/8/layout/list1"/>
    <dgm:cxn modelId="{AEBFD674-53DC-5B48-A296-2787FA1AD191}" type="presParOf" srcId="{06EA2799-0C6D-8E4D-A6DC-EB018D54D665}" destId="{9662A2DB-DB03-E348-AFD6-962A72C616DF}" srcOrd="5" destOrd="0" presId="urn:microsoft.com/office/officeart/2005/8/layout/list1"/>
    <dgm:cxn modelId="{7B89B4BE-57CF-704A-907B-51A0CC87D8F9}" type="presParOf" srcId="{06EA2799-0C6D-8E4D-A6DC-EB018D54D665}" destId="{C4BB109B-B8DC-7B4B-9818-471DCCD7A6B7}" srcOrd="6"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FF0C19-9BBA-4D27-A4D1-76B74BA91301}"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US"/>
        </a:p>
      </dgm:t>
    </dgm:pt>
    <dgm:pt modelId="{A4FE19C7-11E4-4359-87DC-F56800DEDBB6}">
      <dgm:prSet custT="1"/>
      <dgm:spPr/>
      <dgm:t>
        <a:bodyPr/>
        <a:lstStyle/>
        <a:p>
          <a:r>
            <a:rPr lang="en-US" sz="1800" dirty="0"/>
            <a:t>Sequential processing </a:t>
          </a:r>
        </a:p>
      </dgm:t>
    </dgm:pt>
    <dgm:pt modelId="{DF43AA38-0F14-4526-AF44-30428E66B380}" type="parTrans" cxnId="{20D4CA00-96E6-4363-B40D-E904FD938DC1}">
      <dgm:prSet/>
      <dgm:spPr/>
      <dgm:t>
        <a:bodyPr/>
        <a:lstStyle/>
        <a:p>
          <a:endParaRPr lang="en-US"/>
        </a:p>
      </dgm:t>
    </dgm:pt>
    <dgm:pt modelId="{634B9E00-8767-4DE4-8176-EBCC298DB2CF}" type="sibTrans" cxnId="{20D4CA00-96E6-4363-B40D-E904FD938DC1}">
      <dgm:prSet/>
      <dgm:spPr/>
      <dgm:t>
        <a:bodyPr/>
        <a:lstStyle/>
        <a:p>
          <a:endParaRPr lang="en-US"/>
        </a:p>
      </dgm:t>
    </dgm:pt>
    <dgm:pt modelId="{36D77CAF-1BB0-468C-AAD1-39A50A1C15BC}">
      <dgm:prSet/>
      <dgm:spPr/>
      <dgm:t>
        <a:bodyPr/>
        <a:lstStyle/>
        <a:p>
          <a:r>
            <a:rPr lang="en-US"/>
            <a:t>Processes statements one after another</a:t>
          </a:r>
        </a:p>
      </dgm:t>
    </dgm:pt>
    <dgm:pt modelId="{982410B8-F9FC-45B9-A7B2-7A557F687C38}" type="parTrans" cxnId="{183DC64D-59A6-4749-BC85-EEF08754E925}">
      <dgm:prSet/>
      <dgm:spPr/>
      <dgm:t>
        <a:bodyPr/>
        <a:lstStyle/>
        <a:p>
          <a:endParaRPr lang="en-US"/>
        </a:p>
      </dgm:t>
    </dgm:pt>
    <dgm:pt modelId="{2E6B96ED-CF35-42F2-95C1-E9BEDB44EB52}" type="sibTrans" cxnId="{183DC64D-59A6-4749-BC85-EEF08754E925}">
      <dgm:prSet/>
      <dgm:spPr/>
      <dgm:t>
        <a:bodyPr/>
        <a:lstStyle/>
        <a:p>
          <a:endParaRPr lang="en-US"/>
        </a:p>
      </dgm:t>
    </dgm:pt>
    <dgm:pt modelId="{9BBFBC28-B422-4580-BD84-C2D3FDC36DFF}">
      <dgm:prSet custT="1"/>
      <dgm:spPr/>
      <dgm:t>
        <a:bodyPr/>
        <a:lstStyle/>
        <a:p>
          <a:r>
            <a:rPr lang="en-US" sz="1800" dirty="0"/>
            <a:t>Decision control structures </a:t>
          </a:r>
        </a:p>
      </dgm:t>
    </dgm:pt>
    <dgm:pt modelId="{9A9C2648-82C9-4616-B74E-CF2D0CFBC7EC}" type="parTrans" cxnId="{E7BBC207-0A76-4875-9F55-AFF6601E1009}">
      <dgm:prSet/>
      <dgm:spPr/>
      <dgm:t>
        <a:bodyPr/>
        <a:lstStyle/>
        <a:p>
          <a:endParaRPr lang="en-US"/>
        </a:p>
      </dgm:t>
    </dgm:pt>
    <dgm:pt modelId="{8C8E792B-0D7E-40C3-89B8-A597049E1D3E}" type="sibTrans" cxnId="{E7BBC207-0A76-4875-9F55-AFF6601E1009}">
      <dgm:prSet/>
      <dgm:spPr/>
      <dgm:t>
        <a:bodyPr/>
        <a:lstStyle/>
        <a:p>
          <a:endParaRPr lang="en-US"/>
        </a:p>
      </dgm:t>
    </dgm:pt>
    <dgm:pt modelId="{AD436D21-FA25-40AB-82C0-82A469831410}">
      <dgm:prSet/>
      <dgm:spPr/>
      <dgm:t>
        <a:bodyPr/>
        <a:lstStyle/>
        <a:p>
          <a:r>
            <a:rPr lang="en-US" dirty="0"/>
            <a:t>Alter order in which statements execute</a:t>
          </a:r>
        </a:p>
      </dgm:t>
    </dgm:pt>
    <dgm:pt modelId="{4C0FF593-3D78-4B61-A370-966FC8886608}" type="parTrans" cxnId="{F8BB0BC3-2D7A-48AC-AAA0-15F941237F63}">
      <dgm:prSet/>
      <dgm:spPr/>
      <dgm:t>
        <a:bodyPr/>
        <a:lstStyle/>
        <a:p>
          <a:endParaRPr lang="en-US"/>
        </a:p>
      </dgm:t>
    </dgm:pt>
    <dgm:pt modelId="{72A1BEEE-860D-49D1-8691-EAEA5631FBA5}" type="sibTrans" cxnId="{F8BB0BC3-2D7A-48AC-AAA0-15F941237F63}">
      <dgm:prSet/>
      <dgm:spPr/>
      <dgm:t>
        <a:bodyPr/>
        <a:lstStyle/>
        <a:p>
          <a:endParaRPr lang="en-US"/>
        </a:p>
      </dgm:t>
    </dgm:pt>
    <dgm:pt modelId="{2D8B0729-20F1-4E70-905A-A1F631AE1840}">
      <dgm:prSet/>
      <dgm:spPr/>
      <dgm:t>
        <a:bodyPr/>
        <a:lstStyle/>
        <a:p>
          <a:r>
            <a:rPr lang="en-US"/>
            <a:t>Based on values of certain variables</a:t>
          </a:r>
        </a:p>
      </dgm:t>
    </dgm:pt>
    <dgm:pt modelId="{D56C57B5-F2D3-4D28-8882-6EAB10946BA3}" type="parTrans" cxnId="{3BA689FF-99F2-4256-B4CD-016E1876C6BD}">
      <dgm:prSet/>
      <dgm:spPr/>
      <dgm:t>
        <a:bodyPr/>
        <a:lstStyle/>
        <a:p>
          <a:endParaRPr lang="en-US"/>
        </a:p>
      </dgm:t>
    </dgm:pt>
    <dgm:pt modelId="{8FC0798E-C200-4AA3-81CA-C68A4203AADD}" type="sibTrans" cxnId="{3BA689FF-99F2-4256-B4CD-016E1876C6BD}">
      <dgm:prSet/>
      <dgm:spPr/>
      <dgm:t>
        <a:bodyPr/>
        <a:lstStyle/>
        <a:p>
          <a:endParaRPr lang="en-US"/>
        </a:p>
      </dgm:t>
    </dgm:pt>
    <dgm:pt modelId="{8C829033-CCFF-40E8-8818-850DFF82F487}">
      <dgm:prSet custT="1"/>
      <dgm:spPr/>
      <dgm:t>
        <a:bodyPr/>
        <a:lstStyle/>
        <a:p>
          <a:r>
            <a:rPr lang="en-US" sz="1800" dirty="0"/>
            <a:t>Logical flow of statements within the PL/SQL block can be changed with a number of </a:t>
          </a:r>
          <a:r>
            <a:rPr lang="en-US" sz="1800" i="1" dirty="0"/>
            <a:t>control structures</a:t>
          </a:r>
          <a:r>
            <a:rPr lang="en-US" sz="1800" dirty="0"/>
            <a:t>. </a:t>
          </a:r>
        </a:p>
      </dgm:t>
    </dgm:pt>
    <dgm:pt modelId="{B3378D2F-7B37-40BB-9047-180FE6672295}" type="parTrans" cxnId="{C575F480-DDCD-46D5-A70C-EAB973B4A7A3}">
      <dgm:prSet/>
      <dgm:spPr/>
      <dgm:t>
        <a:bodyPr/>
        <a:lstStyle/>
        <a:p>
          <a:endParaRPr lang="en-US"/>
        </a:p>
      </dgm:t>
    </dgm:pt>
    <dgm:pt modelId="{2F8588A5-8F3F-4D52-938B-F10CC8FD0771}" type="sibTrans" cxnId="{C575F480-DDCD-46D5-A70C-EAB973B4A7A3}">
      <dgm:prSet/>
      <dgm:spPr/>
      <dgm:t>
        <a:bodyPr/>
        <a:lstStyle/>
        <a:p>
          <a:endParaRPr lang="en-US"/>
        </a:p>
      </dgm:t>
    </dgm:pt>
    <dgm:pt modelId="{66F28384-1A6E-4774-A095-C81F8011FF08}">
      <dgm:prSet custT="1"/>
      <dgm:spPr/>
      <dgm:t>
        <a:bodyPr/>
        <a:lstStyle/>
        <a:p>
          <a:r>
            <a:rPr lang="en-US" sz="1800" dirty="0"/>
            <a:t>Two types of PL/SQL control structures: </a:t>
          </a:r>
        </a:p>
      </dgm:t>
    </dgm:pt>
    <dgm:pt modelId="{BC934870-6629-47A2-A8C0-F5B5F45AE43A}" type="parTrans" cxnId="{42688D26-52C3-4031-9724-9305A11DA00A}">
      <dgm:prSet/>
      <dgm:spPr/>
      <dgm:t>
        <a:bodyPr/>
        <a:lstStyle/>
        <a:p>
          <a:endParaRPr lang="en-US"/>
        </a:p>
      </dgm:t>
    </dgm:pt>
    <dgm:pt modelId="{01B269F1-AAB3-4F1F-940B-331F43CD1E78}" type="sibTrans" cxnId="{42688D26-52C3-4031-9724-9305A11DA00A}">
      <dgm:prSet/>
      <dgm:spPr/>
      <dgm:t>
        <a:bodyPr/>
        <a:lstStyle/>
        <a:p>
          <a:endParaRPr lang="en-US"/>
        </a:p>
      </dgm:t>
    </dgm:pt>
    <dgm:pt modelId="{3763115F-04F7-4A17-A8CD-27551A7C0F8C}">
      <dgm:prSet/>
      <dgm:spPr/>
      <dgm:t>
        <a:bodyPr/>
        <a:lstStyle/>
        <a:p>
          <a:r>
            <a:rPr lang="en-US"/>
            <a:t>conditional constructs with the IF statement</a:t>
          </a:r>
        </a:p>
      </dgm:t>
    </dgm:pt>
    <dgm:pt modelId="{E4C04D5E-B70A-4CED-9D3A-1CE8C8714EAF}" type="parTrans" cxnId="{52F03D3A-D712-4EF0-828C-DE9C293946E2}">
      <dgm:prSet/>
      <dgm:spPr/>
      <dgm:t>
        <a:bodyPr/>
        <a:lstStyle/>
        <a:p>
          <a:endParaRPr lang="en-US"/>
        </a:p>
      </dgm:t>
    </dgm:pt>
    <dgm:pt modelId="{136F1F5A-A982-4C16-A09D-B37EE1ECEE64}" type="sibTrans" cxnId="{52F03D3A-D712-4EF0-828C-DE9C293946E2}">
      <dgm:prSet/>
      <dgm:spPr/>
      <dgm:t>
        <a:bodyPr/>
        <a:lstStyle/>
        <a:p>
          <a:endParaRPr lang="en-US"/>
        </a:p>
      </dgm:t>
    </dgm:pt>
    <dgm:pt modelId="{9BC10148-4FE9-4BDF-9142-FFFF76F94E8F}">
      <dgm:prSet/>
      <dgm:spPr/>
      <dgm:t>
        <a:bodyPr/>
        <a:lstStyle/>
        <a:p>
          <a:r>
            <a:rPr lang="en-US"/>
            <a:t>LOOP control structures</a:t>
          </a:r>
        </a:p>
      </dgm:t>
    </dgm:pt>
    <dgm:pt modelId="{6EAAA7A8-02B7-4FDD-9BBC-585328536333}" type="parTrans" cxnId="{C6ECDEB8-E978-49B5-8F9A-F542F306872B}">
      <dgm:prSet/>
      <dgm:spPr/>
      <dgm:t>
        <a:bodyPr/>
        <a:lstStyle/>
        <a:p>
          <a:endParaRPr lang="en-US"/>
        </a:p>
      </dgm:t>
    </dgm:pt>
    <dgm:pt modelId="{BD2265C7-83DA-4B31-8609-8E0678973824}" type="sibTrans" cxnId="{C6ECDEB8-E978-49B5-8F9A-F542F306872B}">
      <dgm:prSet/>
      <dgm:spPr/>
      <dgm:t>
        <a:bodyPr/>
        <a:lstStyle/>
        <a:p>
          <a:endParaRPr lang="en-US"/>
        </a:p>
      </dgm:t>
    </dgm:pt>
    <dgm:pt modelId="{7A4D67A3-5658-2D4B-B636-1A4979FF8191}" type="pres">
      <dgm:prSet presAssocID="{FFFF0C19-9BBA-4D27-A4D1-76B74BA91301}" presName="Name0" presStyleCnt="0">
        <dgm:presLayoutVars>
          <dgm:dir/>
          <dgm:animLvl val="lvl"/>
          <dgm:resizeHandles val="exact"/>
        </dgm:presLayoutVars>
      </dgm:prSet>
      <dgm:spPr/>
      <dgm:t>
        <a:bodyPr/>
        <a:lstStyle/>
        <a:p>
          <a:endParaRPr lang="en-US"/>
        </a:p>
      </dgm:t>
    </dgm:pt>
    <dgm:pt modelId="{CE3147AE-7206-4548-9869-4B7361B76659}" type="pres">
      <dgm:prSet presAssocID="{A4FE19C7-11E4-4359-87DC-F56800DEDBB6}" presName="linNode" presStyleCnt="0"/>
      <dgm:spPr/>
    </dgm:pt>
    <dgm:pt modelId="{1D98727C-7553-5948-91E3-032877DA1BDE}" type="pres">
      <dgm:prSet presAssocID="{A4FE19C7-11E4-4359-87DC-F56800DEDBB6}" presName="parentText" presStyleLbl="node1" presStyleIdx="0" presStyleCnt="4">
        <dgm:presLayoutVars>
          <dgm:chMax val="1"/>
          <dgm:bulletEnabled val="1"/>
        </dgm:presLayoutVars>
      </dgm:prSet>
      <dgm:spPr/>
      <dgm:t>
        <a:bodyPr/>
        <a:lstStyle/>
        <a:p>
          <a:endParaRPr lang="en-US"/>
        </a:p>
      </dgm:t>
    </dgm:pt>
    <dgm:pt modelId="{0A9151AC-7FC1-B046-A788-7F7A71A2DB7B}" type="pres">
      <dgm:prSet presAssocID="{A4FE19C7-11E4-4359-87DC-F56800DEDBB6}" presName="descendantText" presStyleLbl="alignAccFollowNode1" presStyleIdx="0" presStyleCnt="3">
        <dgm:presLayoutVars>
          <dgm:bulletEnabled val="1"/>
        </dgm:presLayoutVars>
      </dgm:prSet>
      <dgm:spPr/>
      <dgm:t>
        <a:bodyPr/>
        <a:lstStyle/>
        <a:p>
          <a:endParaRPr lang="en-US"/>
        </a:p>
      </dgm:t>
    </dgm:pt>
    <dgm:pt modelId="{D230E67D-A67E-8F4C-87D2-AE04BC5E063E}" type="pres">
      <dgm:prSet presAssocID="{634B9E00-8767-4DE4-8176-EBCC298DB2CF}" presName="sp" presStyleCnt="0"/>
      <dgm:spPr/>
    </dgm:pt>
    <dgm:pt modelId="{9E94CB96-C834-0C4D-A31D-B206E09204D0}" type="pres">
      <dgm:prSet presAssocID="{9BBFBC28-B422-4580-BD84-C2D3FDC36DFF}" presName="linNode" presStyleCnt="0"/>
      <dgm:spPr/>
    </dgm:pt>
    <dgm:pt modelId="{5672598B-3ED8-344D-8FF6-74BE07D022A5}" type="pres">
      <dgm:prSet presAssocID="{9BBFBC28-B422-4580-BD84-C2D3FDC36DFF}" presName="parentText" presStyleLbl="node1" presStyleIdx="1" presStyleCnt="4">
        <dgm:presLayoutVars>
          <dgm:chMax val="1"/>
          <dgm:bulletEnabled val="1"/>
        </dgm:presLayoutVars>
      </dgm:prSet>
      <dgm:spPr/>
      <dgm:t>
        <a:bodyPr/>
        <a:lstStyle/>
        <a:p>
          <a:endParaRPr lang="en-US"/>
        </a:p>
      </dgm:t>
    </dgm:pt>
    <dgm:pt modelId="{77AF6E4A-88F9-7A46-9B3E-85E8BBC1D838}" type="pres">
      <dgm:prSet presAssocID="{9BBFBC28-B422-4580-BD84-C2D3FDC36DFF}" presName="descendantText" presStyleLbl="alignAccFollowNode1" presStyleIdx="1" presStyleCnt="3">
        <dgm:presLayoutVars>
          <dgm:bulletEnabled val="1"/>
        </dgm:presLayoutVars>
      </dgm:prSet>
      <dgm:spPr/>
      <dgm:t>
        <a:bodyPr/>
        <a:lstStyle/>
        <a:p>
          <a:endParaRPr lang="en-US"/>
        </a:p>
      </dgm:t>
    </dgm:pt>
    <dgm:pt modelId="{D020F857-3BD8-1745-9B26-E6BB9F4FF86D}" type="pres">
      <dgm:prSet presAssocID="{8C8E792B-0D7E-40C3-89B8-A597049E1D3E}" presName="sp" presStyleCnt="0"/>
      <dgm:spPr/>
    </dgm:pt>
    <dgm:pt modelId="{DCD643DF-D436-7743-AE43-66EBD4BDCA2E}" type="pres">
      <dgm:prSet presAssocID="{8C829033-CCFF-40E8-8818-850DFF82F487}" presName="linNode" presStyleCnt="0"/>
      <dgm:spPr/>
    </dgm:pt>
    <dgm:pt modelId="{F9BB3065-90EE-7243-9C11-BE486614BA6F}" type="pres">
      <dgm:prSet presAssocID="{8C829033-CCFF-40E8-8818-850DFF82F487}" presName="parentText" presStyleLbl="node1" presStyleIdx="2" presStyleCnt="4" custScaleX="132742">
        <dgm:presLayoutVars>
          <dgm:chMax val="1"/>
          <dgm:bulletEnabled val="1"/>
        </dgm:presLayoutVars>
      </dgm:prSet>
      <dgm:spPr/>
      <dgm:t>
        <a:bodyPr/>
        <a:lstStyle/>
        <a:p>
          <a:endParaRPr lang="en-US"/>
        </a:p>
      </dgm:t>
    </dgm:pt>
    <dgm:pt modelId="{8DC79046-8BE4-A34B-966B-0F7628781B3E}" type="pres">
      <dgm:prSet presAssocID="{2F8588A5-8F3F-4D52-938B-F10CC8FD0771}" presName="sp" presStyleCnt="0"/>
      <dgm:spPr/>
    </dgm:pt>
    <dgm:pt modelId="{3116ECF4-E744-E342-8742-03801F66CAE5}" type="pres">
      <dgm:prSet presAssocID="{66F28384-1A6E-4774-A095-C81F8011FF08}" presName="linNode" presStyleCnt="0"/>
      <dgm:spPr/>
    </dgm:pt>
    <dgm:pt modelId="{F2152D01-9C6C-B84B-835A-C4F7D3A0B72E}" type="pres">
      <dgm:prSet presAssocID="{66F28384-1A6E-4774-A095-C81F8011FF08}" presName="parentText" presStyleLbl="node1" presStyleIdx="3" presStyleCnt="4">
        <dgm:presLayoutVars>
          <dgm:chMax val="1"/>
          <dgm:bulletEnabled val="1"/>
        </dgm:presLayoutVars>
      </dgm:prSet>
      <dgm:spPr/>
      <dgm:t>
        <a:bodyPr/>
        <a:lstStyle/>
        <a:p>
          <a:endParaRPr lang="en-US"/>
        </a:p>
      </dgm:t>
    </dgm:pt>
    <dgm:pt modelId="{D70A7255-0E54-8A4F-8661-58DDD5A31BF3}" type="pres">
      <dgm:prSet presAssocID="{66F28384-1A6E-4774-A095-C81F8011FF08}" presName="descendantText" presStyleLbl="alignAccFollowNode1" presStyleIdx="2" presStyleCnt="3">
        <dgm:presLayoutVars>
          <dgm:bulletEnabled val="1"/>
        </dgm:presLayoutVars>
      </dgm:prSet>
      <dgm:spPr/>
      <dgm:t>
        <a:bodyPr/>
        <a:lstStyle/>
        <a:p>
          <a:endParaRPr lang="en-US"/>
        </a:p>
      </dgm:t>
    </dgm:pt>
  </dgm:ptLst>
  <dgm:cxnLst>
    <dgm:cxn modelId="{183DC64D-59A6-4749-BC85-EEF08754E925}" srcId="{A4FE19C7-11E4-4359-87DC-F56800DEDBB6}" destId="{36D77CAF-1BB0-468C-AAD1-39A50A1C15BC}" srcOrd="0" destOrd="0" parTransId="{982410B8-F9FC-45B9-A7B2-7A557F687C38}" sibTransId="{2E6B96ED-CF35-42F2-95C1-E9BEDB44EB52}"/>
    <dgm:cxn modelId="{F8BB0BC3-2D7A-48AC-AAA0-15F941237F63}" srcId="{9BBFBC28-B422-4580-BD84-C2D3FDC36DFF}" destId="{AD436D21-FA25-40AB-82C0-82A469831410}" srcOrd="0" destOrd="0" parTransId="{4C0FF593-3D78-4B61-A370-966FC8886608}" sibTransId="{72A1BEEE-860D-49D1-8691-EAEA5631FBA5}"/>
    <dgm:cxn modelId="{43878C72-A988-7E42-970A-19EEB38A50F2}" type="presOf" srcId="{FFFF0C19-9BBA-4D27-A4D1-76B74BA91301}" destId="{7A4D67A3-5658-2D4B-B636-1A4979FF8191}" srcOrd="0" destOrd="0" presId="urn:microsoft.com/office/officeart/2005/8/layout/vList5"/>
    <dgm:cxn modelId="{49A29B56-1FF9-394C-814D-D644AEEDCC8D}" type="presOf" srcId="{A4FE19C7-11E4-4359-87DC-F56800DEDBB6}" destId="{1D98727C-7553-5948-91E3-032877DA1BDE}" srcOrd="0" destOrd="0" presId="urn:microsoft.com/office/officeart/2005/8/layout/vList5"/>
    <dgm:cxn modelId="{C6ECDEB8-E978-49B5-8F9A-F542F306872B}" srcId="{66F28384-1A6E-4774-A095-C81F8011FF08}" destId="{9BC10148-4FE9-4BDF-9142-FFFF76F94E8F}" srcOrd="1" destOrd="0" parTransId="{6EAAA7A8-02B7-4FDD-9BBC-585328536333}" sibTransId="{BD2265C7-83DA-4B31-8609-8E0678973824}"/>
    <dgm:cxn modelId="{34CD7263-684B-B040-8063-B2D9457414EB}" type="presOf" srcId="{8C829033-CCFF-40E8-8818-850DFF82F487}" destId="{F9BB3065-90EE-7243-9C11-BE486614BA6F}" srcOrd="0" destOrd="0" presId="urn:microsoft.com/office/officeart/2005/8/layout/vList5"/>
    <dgm:cxn modelId="{3BA689FF-99F2-4256-B4CD-016E1876C6BD}" srcId="{9BBFBC28-B422-4580-BD84-C2D3FDC36DFF}" destId="{2D8B0729-20F1-4E70-905A-A1F631AE1840}" srcOrd="1" destOrd="0" parTransId="{D56C57B5-F2D3-4D28-8882-6EAB10946BA3}" sibTransId="{8FC0798E-C200-4AA3-81CA-C68A4203AADD}"/>
    <dgm:cxn modelId="{9FDC471C-325E-AE45-9D80-3779DBD75759}" type="presOf" srcId="{36D77CAF-1BB0-468C-AAD1-39A50A1C15BC}" destId="{0A9151AC-7FC1-B046-A788-7F7A71A2DB7B}" srcOrd="0" destOrd="0" presId="urn:microsoft.com/office/officeart/2005/8/layout/vList5"/>
    <dgm:cxn modelId="{52F03D3A-D712-4EF0-828C-DE9C293946E2}" srcId="{66F28384-1A6E-4774-A095-C81F8011FF08}" destId="{3763115F-04F7-4A17-A8CD-27551A7C0F8C}" srcOrd="0" destOrd="0" parTransId="{E4C04D5E-B70A-4CED-9D3A-1CE8C8714EAF}" sibTransId="{136F1F5A-A982-4C16-A09D-B37EE1ECEE64}"/>
    <dgm:cxn modelId="{8DC63974-D7CF-6D47-B35A-27F1826B7E80}" type="presOf" srcId="{9BBFBC28-B422-4580-BD84-C2D3FDC36DFF}" destId="{5672598B-3ED8-344D-8FF6-74BE07D022A5}" srcOrd="0" destOrd="0" presId="urn:microsoft.com/office/officeart/2005/8/layout/vList5"/>
    <dgm:cxn modelId="{42688D26-52C3-4031-9724-9305A11DA00A}" srcId="{FFFF0C19-9BBA-4D27-A4D1-76B74BA91301}" destId="{66F28384-1A6E-4774-A095-C81F8011FF08}" srcOrd="3" destOrd="0" parTransId="{BC934870-6629-47A2-A8C0-F5B5F45AE43A}" sibTransId="{01B269F1-AAB3-4F1F-940B-331F43CD1E78}"/>
    <dgm:cxn modelId="{E7BBC207-0A76-4875-9F55-AFF6601E1009}" srcId="{FFFF0C19-9BBA-4D27-A4D1-76B74BA91301}" destId="{9BBFBC28-B422-4580-BD84-C2D3FDC36DFF}" srcOrd="1" destOrd="0" parTransId="{9A9C2648-82C9-4616-B74E-CF2D0CFBC7EC}" sibTransId="{8C8E792B-0D7E-40C3-89B8-A597049E1D3E}"/>
    <dgm:cxn modelId="{D8C25ADA-24BA-5B4B-BEF3-401DF38A21D6}" type="presOf" srcId="{9BC10148-4FE9-4BDF-9142-FFFF76F94E8F}" destId="{D70A7255-0E54-8A4F-8661-58DDD5A31BF3}" srcOrd="0" destOrd="1" presId="urn:microsoft.com/office/officeart/2005/8/layout/vList5"/>
    <dgm:cxn modelId="{C33A6941-4F9B-C148-90D2-062EC95C2353}" type="presOf" srcId="{AD436D21-FA25-40AB-82C0-82A469831410}" destId="{77AF6E4A-88F9-7A46-9B3E-85E8BBC1D838}" srcOrd="0" destOrd="0" presId="urn:microsoft.com/office/officeart/2005/8/layout/vList5"/>
    <dgm:cxn modelId="{DD74C1E3-C09D-E044-BCB5-2AA10E297B17}" type="presOf" srcId="{3763115F-04F7-4A17-A8CD-27551A7C0F8C}" destId="{D70A7255-0E54-8A4F-8661-58DDD5A31BF3}" srcOrd="0" destOrd="0" presId="urn:microsoft.com/office/officeart/2005/8/layout/vList5"/>
    <dgm:cxn modelId="{20D4CA00-96E6-4363-B40D-E904FD938DC1}" srcId="{FFFF0C19-9BBA-4D27-A4D1-76B74BA91301}" destId="{A4FE19C7-11E4-4359-87DC-F56800DEDBB6}" srcOrd="0" destOrd="0" parTransId="{DF43AA38-0F14-4526-AF44-30428E66B380}" sibTransId="{634B9E00-8767-4DE4-8176-EBCC298DB2CF}"/>
    <dgm:cxn modelId="{063E10B4-99A8-E446-A589-BE4A7D325ECB}" type="presOf" srcId="{2D8B0729-20F1-4E70-905A-A1F631AE1840}" destId="{77AF6E4A-88F9-7A46-9B3E-85E8BBC1D838}" srcOrd="0" destOrd="1" presId="urn:microsoft.com/office/officeart/2005/8/layout/vList5"/>
    <dgm:cxn modelId="{C575F480-DDCD-46D5-A70C-EAB973B4A7A3}" srcId="{FFFF0C19-9BBA-4D27-A4D1-76B74BA91301}" destId="{8C829033-CCFF-40E8-8818-850DFF82F487}" srcOrd="2" destOrd="0" parTransId="{B3378D2F-7B37-40BB-9047-180FE6672295}" sibTransId="{2F8588A5-8F3F-4D52-938B-F10CC8FD0771}"/>
    <dgm:cxn modelId="{98CCA241-E5F5-7A46-9A1C-CE7754578D8F}" type="presOf" srcId="{66F28384-1A6E-4774-A095-C81F8011FF08}" destId="{F2152D01-9C6C-B84B-835A-C4F7D3A0B72E}" srcOrd="0" destOrd="0" presId="urn:microsoft.com/office/officeart/2005/8/layout/vList5"/>
    <dgm:cxn modelId="{9F42B47D-9FF7-0C42-ACFD-785361F6E4E1}" type="presParOf" srcId="{7A4D67A3-5658-2D4B-B636-1A4979FF8191}" destId="{CE3147AE-7206-4548-9869-4B7361B76659}" srcOrd="0" destOrd="0" presId="urn:microsoft.com/office/officeart/2005/8/layout/vList5"/>
    <dgm:cxn modelId="{6E9161CB-BFA3-C34D-A26E-90267B0F0E78}" type="presParOf" srcId="{CE3147AE-7206-4548-9869-4B7361B76659}" destId="{1D98727C-7553-5948-91E3-032877DA1BDE}" srcOrd="0" destOrd="0" presId="urn:microsoft.com/office/officeart/2005/8/layout/vList5"/>
    <dgm:cxn modelId="{0621BB66-35B7-F943-AE8E-5C00E7701975}" type="presParOf" srcId="{CE3147AE-7206-4548-9869-4B7361B76659}" destId="{0A9151AC-7FC1-B046-A788-7F7A71A2DB7B}" srcOrd="1" destOrd="0" presId="urn:microsoft.com/office/officeart/2005/8/layout/vList5"/>
    <dgm:cxn modelId="{FBB4B355-37F8-0941-B76F-2D2CBD6D62E9}" type="presParOf" srcId="{7A4D67A3-5658-2D4B-B636-1A4979FF8191}" destId="{D230E67D-A67E-8F4C-87D2-AE04BC5E063E}" srcOrd="1" destOrd="0" presId="urn:microsoft.com/office/officeart/2005/8/layout/vList5"/>
    <dgm:cxn modelId="{B29B2781-3553-924B-B172-6C36AA3EFA0A}" type="presParOf" srcId="{7A4D67A3-5658-2D4B-B636-1A4979FF8191}" destId="{9E94CB96-C834-0C4D-A31D-B206E09204D0}" srcOrd="2" destOrd="0" presId="urn:microsoft.com/office/officeart/2005/8/layout/vList5"/>
    <dgm:cxn modelId="{5C961130-6195-8E48-9531-F90E0BCCB437}" type="presParOf" srcId="{9E94CB96-C834-0C4D-A31D-B206E09204D0}" destId="{5672598B-3ED8-344D-8FF6-74BE07D022A5}" srcOrd="0" destOrd="0" presId="urn:microsoft.com/office/officeart/2005/8/layout/vList5"/>
    <dgm:cxn modelId="{C56FA812-5C52-9E4E-AB31-781E97BAD240}" type="presParOf" srcId="{9E94CB96-C834-0C4D-A31D-B206E09204D0}" destId="{77AF6E4A-88F9-7A46-9B3E-85E8BBC1D838}" srcOrd="1" destOrd="0" presId="urn:microsoft.com/office/officeart/2005/8/layout/vList5"/>
    <dgm:cxn modelId="{A7E7B132-3178-5547-A34A-AFA6875E3FF2}" type="presParOf" srcId="{7A4D67A3-5658-2D4B-B636-1A4979FF8191}" destId="{D020F857-3BD8-1745-9B26-E6BB9F4FF86D}" srcOrd="3" destOrd="0" presId="urn:microsoft.com/office/officeart/2005/8/layout/vList5"/>
    <dgm:cxn modelId="{7402F648-D67F-BB4A-933A-CBD109817088}" type="presParOf" srcId="{7A4D67A3-5658-2D4B-B636-1A4979FF8191}" destId="{DCD643DF-D436-7743-AE43-66EBD4BDCA2E}" srcOrd="4" destOrd="0" presId="urn:microsoft.com/office/officeart/2005/8/layout/vList5"/>
    <dgm:cxn modelId="{37AB26D5-8211-EE4F-A3E1-C7F9D1AA87C1}" type="presParOf" srcId="{DCD643DF-D436-7743-AE43-66EBD4BDCA2E}" destId="{F9BB3065-90EE-7243-9C11-BE486614BA6F}" srcOrd="0" destOrd="0" presId="urn:microsoft.com/office/officeart/2005/8/layout/vList5"/>
    <dgm:cxn modelId="{4A7318D9-D83B-7E45-BD69-675B66360F0F}" type="presParOf" srcId="{7A4D67A3-5658-2D4B-B636-1A4979FF8191}" destId="{8DC79046-8BE4-A34B-966B-0F7628781B3E}" srcOrd="5" destOrd="0" presId="urn:microsoft.com/office/officeart/2005/8/layout/vList5"/>
    <dgm:cxn modelId="{33247DB4-5B80-9B4D-969A-FC1A53C34CF9}" type="presParOf" srcId="{7A4D67A3-5658-2D4B-B636-1A4979FF8191}" destId="{3116ECF4-E744-E342-8742-03801F66CAE5}" srcOrd="6" destOrd="0" presId="urn:microsoft.com/office/officeart/2005/8/layout/vList5"/>
    <dgm:cxn modelId="{606241F5-CC9F-A74F-81B8-3DF0C1755F59}" type="presParOf" srcId="{3116ECF4-E744-E342-8742-03801F66CAE5}" destId="{F2152D01-9C6C-B84B-835A-C4F7D3A0B72E}" srcOrd="0" destOrd="0" presId="urn:microsoft.com/office/officeart/2005/8/layout/vList5"/>
    <dgm:cxn modelId="{3DC23088-3999-5C45-A941-B00003D55CB5}" type="presParOf" srcId="{3116ECF4-E744-E342-8742-03801F66CAE5}" destId="{D70A7255-0E54-8A4F-8661-58DDD5A31BF3}"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BB251-D6CB-9941-A371-4756E092C46F}">
      <dsp:nvSpPr>
        <dsp:cNvPr id="0" name=""/>
        <dsp:cNvSpPr/>
      </dsp:nvSpPr>
      <dsp:spPr>
        <a:xfrm>
          <a:off x="926" y="361591"/>
          <a:ext cx="3251857" cy="206492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DAEC-E2AD-D840-A45F-71A484E42C0F}">
      <dsp:nvSpPr>
        <dsp:cNvPr id="0" name=""/>
        <dsp:cNvSpPr/>
      </dsp:nvSpPr>
      <dsp:spPr>
        <a:xfrm>
          <a:off x="362243" y="704843"/>
          <a:ext cx="3251857" cy="206492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PL/SQL is Oracle's </a:t>
          </a:r>
          <a:r>
            <a:rPr lang="en-US" sz="2100" i="1" kern="1200"/>
            <a:t>procedural</a:t>
          </a:r>
          <a:r>
            <a:rPr lang="en-US" sz="2100" kern="1200"/>
            <a:t> language extension to SQL, the non-procedural relational database language.</a:t>
          </a:r>
        </a:p>
      </dsp:txBody>
      <dsp:txXfrm>
        <a:off x="422723" y="765323"/>
        <a:ext cx="3130897" cy="1943969"/>
      </dsp:txXfrm>
    </dsp:sp>
    <dsp:sp modelId="{83AD03EC-3BE7-C74F-897D-A00E6350C5B9}">
      <dsp:nvSpPr>
        <dsp:cNvPr id="0" name=""/>
        <dsp:cNvSpPr/>
      </dsp:nvSpPr>
      <dsp:spPr>
        <a:xfrm>
          <a:off x="3975418" y="361591"/>
          <a:ext cx="3251857" cy="206492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2E91A-5986-1E48-851D-17A1423F365B}">
      <dsp:nvSpPr>
        <dsp:cNvPr id="0" name=""/>
        <dsp:cNvSpPr/>
      </dsp:nvSpPr>
      <dsp:spPr>
        <a:xfrm>
          <a:off x="4336736" y="704843"/>
          <a:ext cx="3251857" cy="206492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With PL/SQL, you can combine the data manipulating power of SQL with the data processing power of procedural languages.</a:t>
          </a:r>
        </a:p>
      </dsp:txBody>
      <dsp:txXfrm>
        <a:off x="4397216" y="765323"/>
        <a:ext cx="3130897" cy="1943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4A6F3-0407-254A-96E9-87FE99E13389}">
      <dsp:nvSpPr>
        <dsp:cNvPr id="0" name=""/>
        <dsp:cNvSpPr/>
      </dsp:nvSpPr>
      <dsp:spPr>
        <a:xfrm>
          <a:off x="0" y="2146212"/>
          <a:ext cx="4885203" cy="637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9146" tIns="312420" rIns="379146" bIns="106680" numCol="1" spcCol="1270" anchor="t" anchorCtr="0">
          <a:noAutofit/>
        </a:bodyPr>
        <a:lstStyle/>
        <a:p>
          <a:pPr marL="114300" lvl="1" indent="-114300" algn="l" defTabSz="666750">
            <a:lnSpc>
              <a:spcPct val="90000"/>
            </a:lnSpc>
            <a:spcBef>
              <a:spcPct val="0"/>
            </a:spcBef>
            <a:spcAft>
              <a:spcPct val="15000"/>
            </a:spcAft>
            <a:buChar char="•"/>
          </a:pPr>
          <a:r>
            <a:rPr lang="en-US" sz="1500" i="1" kern="1200" dirty="0" err="1"/>
            <a:t>variable_name</a:t>
          </a:r>
          <a:r>
            <a:rPr lang="en-US" sz="1500" kern="1200" dirty="0"/>
            <a:t> := </a:t>
          </a:r>
          <a:r>
            <a:rPr lang="en-US" sz="1500" i="1" kern="1200" dirty="0"/>
            <a:t>value</a:t>
          </a:r>
          <a:r>
            <a:rPr lang="en-US" sz="1500" kern="1200" dirty="0"/>
            <a:t>;</a:t>
          </a:r>
        </a:p>
      </dsp:txBody>
      <dsp:txXfrm>
        <a:off x="0" y="2146212"/>
        <a:ext cx="4885203" cy="637875"/>
      </dsp:txXfrm>
    </dsp:sp>
    <dsp:sp modelId="{74037288-3BAF-CD4C-9D50-E37BEDD5AD2E}">
      <dsp:nvSpPr>
        <dsp:cNvPr id="0" name=""/>
        <dsp:cNvSpPr/>
      </dsp:nvSpPr>
      <dsp:spPr>
        <a:xfrm>
          <a:off x="244260" y="1924813"/>
          <a:ext cx="3419642"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666750">
            <a:lnSpc>
              <a:spcPct val="90000"/>
            </a:lnSpc>
            <a:spcBef>
              <a:spcPct val="0"/>
            </a:spcBef>
            <a:spcAft>
              <a:spcPct val="35000"/>
            </a:spcAft>
            <a:buNone/>
          </a:pPr>
          <a:r>
            <a:rPr lang="en-US" sz="1500" kern="1200" dirty="0"/>
            <a:t>Assigns a value to a variable</a:t>
          </a:r>
        </a:p>
      </dsp:txBody>
      <dsp:txXfrm>
        <a:off x="265876" y="1946429"/>
        <a:ext cx="3376410" cy="399568"/>
      </dsp:txXfrm>
    </dsp:sp>
    <dsp:sp modelId="{C4BB109B-B8DC-7B4B-9818-471DCCD7A6B7}">
      <dsp:nvSpPr>
        <dsp:cNvPr id="0" name=""/>
        <dsp:cNvSpPr/>
      </dsp:nvSpPr>
      <dsp:spPr>
        <a:xfrm>
          <a:off x="0" y="3086487"/>
          <a:ext cx="4885203" cy="87412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9146" tIns="312420" rIns="37914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current_s_first_name</a:t>
          </a:r>
          <a:r>
            <a:rPr lang="en-US" sz="1500" kern="1200" dirty="0"/>
            <a:t> := 'John';</a:t>
          </a:r>
        </a:p>
        <a:p>
          <a:pPr marL="114300" lvl="1" indent="-114300" algn="l" defTabSz="666750">
            <a:lnSpc>
              <a:spcPct val="90000"/>
            </a:lnSpc>
            <a:spcBef>
              <a:spcPct val="0"/>
            </a:spcBef>
            <a:spcAft>
              <a:spcPct val="15000"/>
            </a:spcAft>
            <a:buChar char="•"/>
          </a:pPr>
          <a:r>
            <a:rPr lang="en-US" sz="1500" kern="1200"/>
            <a:t>current_s_first_name := s_first_name;</a:t>
          </a:r>
        </a:p>
      </dsp:txBody>
      <dsp:txXfrm>
        <a:off x="0" y="3086487"/>
        <a:ext cx="4885203" cy="874125"/>
      </dsp:txXfrm>
    </dsp:sp>
    <dsp:sp modelId="{9CCE9D80-6B22-D84D-B83D-33F1279FADCF}">
      <dsp:nvSpPr>
        <dsp:cNvPr id="0" name=""/>
        <dsp:cNvSpPr/>
      </dsp:nvSpPr>
      <dsp:spPr>
        <a:xfrm>
          <a:off x="244260" y="2865088"/>
          <a:ext cx="3419642" cy="442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254" tIns="0" rIns="129254" bIns="0" numCol="1" spcCol="1270" anchor="ctr" anchorCtr="0">
          <a:noAutofit/>
        </a:bodyPr>
        <a:lstStyle/>
        <a:p>
          <a:pPr marL="0" lvl="0" indent="0" algn="l" defTabSz="666750">
            <a:lnSpc>
              <a:spcPct val="90000"/>
            </a:lnSpc>
            <a:spcBef>
              <a:spcPct val="0"/>
            </a:spcBef>
            <a:spcAft>
              <a:spcPct val="35000"/>
            </a:spcAft>
            <a:buNone/>
          </a:pPr>
          <a:r>
            <a:rPr lang="en-US" sz="1500" kern="1200"/>
            <a:t>Value can be a literal/another variable:</a:t>
          </a:r>
        </a:p>
      </dsp:txBody>
      <dsp:txXfrm>
        <a:off x="265876" y="2886704"/>
        <a:ext cx="3376410"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151AC-7FC1-B046-A788-7F7A71A2DB7B}">
      <dsp:nvSpPr>
        <dsp:cNvPr id="0" name=""/>
        <dsp:cNvSpPr/>
      </dsp:nvSpPr>
      <dsp:spPr>
        <a:xfrm rot="5400000">
          <a:off x="4756421" y="-1959591"/>
          <a:ext cx="710480" cy="481097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Processes statements one after another</a:t>
          </a:r>
        </a:p>
      </dsp:txBody>
      <dsp:txXfrm rot="-5400000">
        <a:off x="2706174" y="125339"/>
        <a:ext cx="4776293" cy="641114"/>
      </dsp:txXfrm>
    </dsp:sp>
    <dsp:sp modelId="{1D98727C-7553-5948-91E3-032877DA1BDE}">
      <dsp:nvSpPr>
        <dsp:cNvPr id="0" name=""/>
        <dsp:cNvSpPr/>
      </dsp:nvSpPr>
      <dsp:spPr>
        <a:xfrm>
          <a:off x="0" y="1846"/>
          <a:ext cx="2706174" cy="888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Sequential processing </a:t>
          </a:r>
        </a:p>
      </dsp:txBody>
      <dsp:txXfrm>
        <a:off x="43353" y="45199"/>
        <a:ext cx="2619468" cy="801394"/>
      </dsp:txXfrm>
    </dsp:sp>
    <dsp:sp modelId="{77AF6E4A-88F9-7A46-9B3E-85E8BBC1D838}">
      <dsp:nvSpPr>
        <dsp:cNvPr id="0" name=""/>
        <dsp:cNvSpPr/>
      </dsp:nvSpPr>
      <dsp:spPr>
        <a:xfrm rot="5400000">
          <a:off x="4756421" y="-1027085"/>
          <a:ext cx="710480" cy="481097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Alter order in which statements execute</a:t>
          </a:r>
        </a:p>
        <a:p>
          <a:pPr marL="171450" lvl="1" indent="-171450" algn="l" defTabSz="800100">
            <a:lnSpc>
              <a:spcPct val="90000"/>
            </a:lnSpc>
            <a:spcBef>
              <a:spcPct val="0"/>
            </a:spcBef>
            <a:spcAft>
              <a:spcPct val="15000"/>
            </a:spcAft>
            <a:buChar char="•"/>
          </a:pPr>
          <a:r>
            <a:rPr lang="en-US" sz="1800" kern="1200"/>
            <a:t>Based on values of certain variables</a:t>
          </a:r>
        </a:p>
      </dsp:txBody>
      <dsp:txXfrm rot="-5400000">
        <a:off x="2706174" y="1057845"/>
        <a:ext cx="4776293" cy="641114"/>
      </dsp:txXfrm>
    </dsp:sp>
    <dsp:sp modelId="{5672598B-3ED8-344D-8FF6-74BE07D022A5}">
      <dsp:nvSpPr>
        <dsp:cNvPr id="0" name=""/>
        <dsp:cNvSpPr/>
      </dsp:nvSpPr>
      <dsp:spPr>
        <a:xfrm>
          <a:off x="0" y="934351"/>
          <a:ext cx="2706174" cy="8881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Decision control structures </a:t>
          </a:r>
        </a:p>
      </dsp:txBody>
      <dsp:txXfrm>
        <a:off x="43353" y="977704"/>
        <a:ext cx="2619468" cy="801394"/>
      </dsp:txXfrm>
    </dsp:sp>
    <dsp:sp modelId="{F9BB3065-90EE-7243-9C11-BE486614BA6F}">
      <dsp:nvSpPr>
        <dsp:cNvPr id="0" name=""/>
        <dsp:cNvSpPr/>
      </dsp:nvSpPr>
      <dsp:spPr>
        <a:xfrm>
          <a:off x="0" y="1866857"/>
          <a:ext cx="3592229" cy="8881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Logical flow of statements within the PL/SQL block can be changed with a number of </a:t>
          </a:r>
          <a:r>
            <a:rPr lang="en-US" sz="1800" i="1" kern="1200" dirty="0"/>
            <a:t>control structures</a:t>
          </a:r>
          <a:r>
            <a:rPr lang="en-US" sz="1800" kern="1200" dirty="0"/>
            <a:t>. </a:t>
          </a:r>
        </a:p>
      </dsp:txBody>
      <dsp:txXfrm>
        <a:off x="43353" y="1910210"/>
        <a:ext cx="3505523" cy="801394"/>
      </dsp:txXfrm>
    </dsp:sp>
    <dsp:sp modelId="{D70A7255-0E54-8A4F-8661-58DDD5A31BF3}">
      <dsp:nvSpPr>
        <dsp:cNvPr id="0" name=""/>
        <dsp:cNvSpPr/>
      </dsp:nvSpPr>
      <dsp:spPr>
        <a:xfrm rot="5400000">
          <a:off x="4756421" y="837925"/>
          <a:ext cx="710480" cy="481097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conditional constructs with the IF statement</a:t>
          </a:r>
        </a:p>
        <a:p>
          <a:pPr marL="171450" lvl="1" indent="-171450" algn="l" defTabSz="800100">
            <a:lnSpc>
              <a:spcPct val="90000"/>
            </a:lnSpc>
            <a:spcBef>
              <a:spcPct val="0"/>
            </a:spcBef>
            <a:spcAft>
              <a:spcPct val="15000"/>
            </a:spcAft>
            <a:buChar char="•"/>
          </a:pPr>
          <a:r>
            <a:rPr lang="en-US" sz="1800" kern="1200"/>
            <a:t>LOOP control structures</a:t>
          </a:r>
        </a:p>
      </dsp:txBody>
      <dsp:txXfrm rot="-5400000">
        <a:off x="2706174" y="2922856"/>
        <a:ext cx="4776293" cy="641114"/>
      </dsp:txXfrm>
    </dsp:sp>
    <dsp:sp modelId="{F2152D01-9C6C-B84B-835A-C4F7D3A0B72E}">
      <dsp:nvSpPr>
        <dsp:cNvPr id="0" name=""/>
        <dsp:cNvSpPr/>
      </dsp:nvSpPr>
      <dsp:spPr>
        <a:xfrm>
          <a:off x="0" y="2799363"/>
          <a:ext cx="2706174" cy="888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Two types of PL/SQL control structures: </a:t>
          </a:r>
        </a:p>
      </dsp:txBody>
      <dsp:txXfrm>
        <a:off x="43353" y="2842716"/>
        <a:ext cx="2619468" cy="801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43801E44-B857-5F40-9351-AF6363FF85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a:extLst>
              <a:ext uri="{FF2B5EF4-FFF2-40B4-BE49-F238E27FC236}">
                <a16:creationId xmlns="" xmlns:a16="http://schemas.microsoft.com/office/drawing/2014/main" id="{F6CC3742-8222-CE41-960B-D51F86DFC9D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3972" name="Rectangle 4">
            <a:extLst>
              <a:ext uri="{FF2B5EF4-FFF2-40B4-BE49-F238E27FC236}">
                <a16:creationId xmlns="" xmlns:a16="http://schemas.microsoft.com/office/drawing/2014/main" id="{6E360BC2-4984-2C4B-BC6F-A93E0E9296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9" name="Rectangle 5">
            <a:extLst>
              <a:ext uri="{FF2B5EF4-FFF2-40B4-BE49-F238E27FC236}">
                <a16:creationId xmlns="" xmlns:a16="http://schemas.microsoft.com/office/drawing/2014/main" id="{A5FF73E6-FA85-7E4D-9D78-AEFD49C5E0C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 xmlns:a16="http://schemas.microsoft.com/office/drawing/2014/main" id="{8C8E0750-67AA-944E-81B7-6E86D6310E7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7">
            <a:extLst>
              <a:ext uri="{FF2B5EF4-FFF2-40B4-BE49-F238E27FC236}">
                <a16:creationId xmlns="" xmlns:a16="http://schemas.microsoft.com/office/drawing/2014/main" id="{57436304-607F-F149-B07D-BFA38FE71E4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827D854-E77A-484D-ACCD-952675A9274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CA7907-C630-BD4B-9C02-EA818A9CABD4}"/>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7A2EA503-B9EE-AC41-9DA0-DAF8D384DA2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1E43E032-EDE9-1444-A82D-666B80DDD897}"/>
              </a:ext>
            </a:extLst>
          </p:cNvPr>
          <p:cNvSpPr>
            <a:spLocks noGrp="1"/>
          </p:cNvSpPr>
          <p:nvPr>
            <p:ph type="dt" sz="half" idx="10"/>
          </p:nvPr>
        </p:nvSpPr>
        <p:spPr/>
        <p:txBody>
          <a:bodyPr/>
          <a:lstStyle/>
          <a:p>
            <a:pPr>
              <a:defRPr/>
            </a:pPr>
            <a:fld id="{C1233A45-61D9-F448-A908-89011750A90A}" type="datetimeFigureOut">
              <a:rPr lang="en-US" smtClean="0"/>
              <a:pPr>
                <a:defRPr/>
              </a:pPr>
              <a:t>2/22/2022</a:t>
            </a:fld>
            <a:endParaRPr lang="en-US"/>
          </a:p>
        </p:txBody>
      </p:sp>
      <p:sp>
        <p:nvSpPr>
          <p:cNvPr id="5" name="Footer Placeholder 4">
            <a:extLst>
              <a:ext uri="{FF2B5EF4-FFF2-40B4-BE49-F238E27FC236}">
                <a16:creationId xmlns="" xmlns:a16="http://schemas.microsoft.com/office/drawing/2014/main" id="{B20542E6-E22B-B445-BB24-8D1D0F566172}"/>
              </a:ext>
            </a:extLst>
          </p:cNvPr>
          <p:cNvSpPr>
            <a:spLocks noGrp="1"/>
          </p:cNvSpPr>
          <p:nvPr>
            <p:ph type="ftr" sz="quarter" idx="11"/>
          </p:nvPr>
        </p:nvSpPr>
        <p:spPr/>
        <p:txBody>
          <a:bodyPr/>
          <a:lstStyle/>
          <a:p>
            <a:pPr>
              <a:defRPr/>
            </a:pPr>
            <a:r>
              <a:rPr lang="en-US"/>
              <a:t>CS/IT 352: RDBMS Lab</a:t>
            </a:r>
          </a:p>
        </p:txBody>
      </p:sp>
      <p:sp>
        <p:nvSpPr>
          <p:cNvPr id="6" name="Slide Number Placeholder 5">
            <a:extLst>
              <a:ext uri="{FF2B5EF4-FFF2-40B4-BE49-F238E27FC236}">
                <a16:creationId xmlns="" xmlns:a16="http://schemas.microsoft.com/office/drawing/2014/main" id="{E1EDB285-6469-8C43-83B3-36188C9B3EE5}"/>
              </a:ext>
            </a:extLst>
          </p:cNvPr>
          <p:cNvSpPr>
            <a:spLocks noGrp="1"/>
          </p:cNvSpPr>
          <p:nvPr>
            <p:ph type="sldNum" sz="quarter" idx="12"/>
          </p:nvPr>
        </p:nvSpPr>
        <p:spPr/>
        <p:txBody>
          <a:bodyPr/>
          <a:lstStyle/>
          <a:p>
            <a:fld id="{D9EE2FD6-8F21-8A44-B00C-2FBDA3705567}" type="slidenum">
              <a:rPr lang="en-US" altLang="en-US" smtClean="0"/>
              <a:pPr/>
              <a:t>‹#›</a:t>
            </a:fld>
            <a:endParaRPr lang="en-US" altLang="en-US"/>
          </a:p>
        </p:txBody>
      </p:sp>
    </p:spTree>
    <p:extLst>
      <p:ext uri="{BB962C8B-B14F-4D97-AF65-F5344CB8AC3E}">
        <p14:creationId xmlns="" xmlns:p14="http://schemas.microsoft.com/office/powerpoint/2010/main" val="103704455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07D6B-1F4A-364B-AA17-6702FF975C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C3DF8434-A470-1544-91E8-F08EF0030B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337F1A4-9A43-114B-8B35-D0402ECC4E4E}"/>
              </a:ext>
            </a:extLst>
          </p:cNvPr>
          <p:cNvSpPr>
            <a:spLocks noGrp="1"/>
          </p:cNvSpPr>
          <p:nvPr>
            <p:ph type="dt" sz="half" idx="10"/>
          </p:nvPr>
        </p:nvSpPr>
        <p:spPr/>
        <p:txBody>
          <a:bodyPr/>
          <a:lstStyle/>
          <a:p>
            <a:pPr>
              <a:defRPr/>
            </a:pPr>
            <a:fld id="{1E9CAED0-7E79-B540-9EE0-C1DFF00CD087}" type="datetimeFigureOut">
              <a:rPr lang="en-US" smtClean="0"/>
              <a:pPr>
                <a:defRPr/>
              </a:pPr>
              <a:t>2/22/2022</a:t>
            </a:fld>
            <a:endParaRPr lang="en-US"/>
          </a:p>
        </p:txBody>
      </p:sp>
      <p:sp>
        <p:nvSpPr>
          <p:cNvPr id="5" name="Footer Placeholder 4">
            <a:extLst>
              <a:ext uri="{FF2B5EF4-FFF2-40B4-BE49-F238E27FC236}">
                <a16:creationId xmlns="" xmlns:a16="http://schemas.microsoft.com/office/drawing/2014/main" id="{C2BC6C1A-5589-7A48-ACCA-637BDDC06454}"/>
              </a:ext>
            </a:extLst>
          </p:cNvPr>
          <p:cNvSpPr>
            <a:spLocks noGrp="1"/>
          </p:cNvSpPr>
          <p:nvPr>
            <p:ph type="ftr" sz="quarter" idx="11"/>
          </p:nvPr>
        </p:nvSpPr>
        <p:spPr/>
        <p:txBody>
          <a:bodyPr/>
          <a:lstStyle/>
          <a:p>
            <a:pPr>
              <a:defRPr/>
            </a:pPr>
            <a:r>
              <a:rPr lang="en-US"/>
              <a:t>CS/IT 352: RDBMS Lab</a:t>
            </a:r>
          </a:p>
        </p:txBody>
      </p:sp>
      <p:sp>
        <p:nvSpPr>
          <p:cNvPr id="6" name="Slide Number Placeholder 5">
            <a:extLst>
              <a:ext uri="{FF2B5EF4-FFF2-40B4-BE49-F238E27FC236}">
                <a16:creationId xmlns="" xmlns:a16="http://schemas.microsoft.com/office/drawing/2014/main" id="{B331AEF5-09D2-1448-8BA2-8A63E6F751B1}"/>
              </a:ext>
            </a:extLst>
          </p:cNvPr>
          <p:cNvSpPr>
            <a:spLocks noGrp="1"/>
          </p:cNvSpPr>
          <p:nvPr>
            <p:ph type="sldNum" sz="quarter" idx="12"/>
          </p:nvPr>
        </p:nvSpPr>
        <p:spPr/>
        <p:txBody>
          <a:bodyPr/>
          <a:lstStyle/>
          <a:p>
            <a:fld id="{EB630084-FE20-D844-B61E-37EF80266D72}" type="slidenum">
              <a:rPr lang="en-US" altLang="en-US" smtClean="0"/>
              <a:pPr/>
              <a:t>‹#›</a:t>
            </a:fld>
            <a:endParaRPr lang="en-US" altLang="en-US"/>
          </a:p>
        </p:txBody>
      </p:sp>
    </p:spTree>
    <p:extLst>
      <p:ext uri="{BB962C8B-B14F-4D97-AF65-F5344CB8AC3E}">
        <p14:creationId xmlns="" xmlns:p14="http://schemas.microsoft.com/office/powerpoint/2010/main" val="409361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7F18C8C-EF0F-4345-B710-405FDCEC0E31}"/>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82C93619-5E0F-1244-B01A-41F74438997F}"/>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5ABEC0A2-7D80-7845-8140-C49ABEE49527}"/>
              </a:ext>
            </a:extLst>
          </p:cNvPr>
          <p:cNvSpPr>
            <a:spLocks noGrp="1"/>
          </p:cNvSpPr>
          <p:nvPr>
            <p:ph type="dt" sz="half" idx="10"/>
          </p:nvPr>
        </p:nvSpPr>
        <p:spPr/>
        <p:txBody>
          <a:bodyPr/>
          <a:lstStyle/>
          <a:p>
            <a:pPr>
              <a:defRPr/>
            </a:pPr>
            <a:fld id="{AF4CADCB-18A5-7F4F-B976-3A2CD33E7058}" type="datetimeFigureOut">
              <a:rPr lang="en-US" smtClean="0"/>
              <a:pPr>
                <a:defRPr/>
              </a:pPr>
              <a:t>2/22/2022</a:t>
            </a:fld>
            <a:endParaRPr lang="en-US"/>
          </a:p>
        </p:txBody>
      </p:sp>
      <p:sp>
        <p:nvSpPr>
          <p:cNvPr id="5" name="Footer Placeholder 4">
            <a:extLst>
              <a:ext uri="{FF2B5EF4-FFF2-40B4-BE49-F238E27FC236}">
                <a16:creationId xmlns="" xmlns:a16="http://schemas.microsoft.com/office/drawing/2014/main" id="{992C20DB-406F-A246-BB02-A8254653FBE7}"/>
              </a:ext>
            </a:extLst>
          </p:cNvPr>
          <p:cNvSpPr>
            <a:spLocks noGrp="1"/>
          </p:cNvSpPr>
          <p:nvPr>
            <p:ph type="ftr" sz="quarter" idx="11"/>
          </p:nvPr>
        </p:nvSpPr>
        <p:spPr/>
        <p:txBody>
          <a:bodyPr/>
          <a:lstStyle/>
          <a:p>
            <a:pPr>
              <a:defRPr/>
            </a:pPr>
            <a:r>
              <a:rPr lang="en-US"/>
              <a:t>CS/IT 352: RDBMS Lab</a:t>
            </a:r>
          </a:p>
        </p:txBody>
      </p:sp>
      <p:sp>
        <p:nvSpPr>
          <p:cNvPr id="6" name="Slide Number Placeholder 5">
            <a:extLst>
              <a:ext uri="{FF2B5EF4-FFF2-40B4-BE49-F238E27FC236}">
                <a16:creationId xmlns="" xmlns:a16="http://schemas.microsoft.com/office/drawing/2014/main" id="{B2178990-92E8-4046-9E77-5CB0791C67D6}"/>
              </a:ext>
            </a:extLst>
          </p:cNvPr>
          <p:cNvSpPr>
            <a:spLocks noGrp="1"/>
          </p:cNvSpPr>
          <p:nvPr>
            <p:ph type="sldNum" sz="quarter" idx="12"/>
          </p:nvPr>
        </p:nvSpPr>
        <p:spPr/>
        <p:txBody>
          <a:bodyPr/>
          <a:lstStyle/>
          <a:p>
            <a:fld id="{51D8F998-6510-2D46-B683-D76BE889CBD8}" type="slidenum">
              <a:rPr lang="en-US" altLang="en-US" smtClean="0"/>
              <a:pPr/>
              <a:t>‹#›</a:t>
            </a:fld>
            <a:endParaRPr lang="en-US" altLang="en-US"/>
          </a:p>
        </p:txBody>
      </p:sp>
    </p:spTree>
    <p:extLst>
      <p:ext uri="{BB962C8B-B14F-4D97-AF65-F5344CB8AC3E}">
        <p14:creationId xmlns="" xmlns:p14="http://schemas.microsoft.com/office/powerpoint/2010/main" val="62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5250B-D2C3-9642-BF47-6CD92F7914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09D16F4-236E-B44F-844D-FAC725A0F9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1A6F7F0F-3A48-9A40-AA6D-8FA6209E4464}"/>
              </a:ext>
            </a:extLst>
          </p:cNvPr>
          <p:cNvSpPr>
            <a:spLocks noGrp="1"/>
          </p:cNvSpPr>
          <p:nvPr>
            <p:ph type="dt" sz="half" idx="10"/>
          </p:nvPr>
        </p:nvSpPr>
        <p:spPr/>
        <p:txBody>
          <a:bodyPr/>
          <a:lstStyle/>
          <a:p>
            <a:fld id="{DEE1C58E-AD8A-6248-B126-B10071556922}" type="datetimeFigureOut">
              <a:rPr lang="en-US" smtClean="0"/>
              <a:pPr/>
              <a:t>2/22/2022</a:t>
            </a:fld>
            <a:endParaRPr lang="en-US"/>
          </a:p>
        </p:txBody>
      </p:sp>
      <p:sp>
        <p:nvSpPr>
          <p:cNvPr id="5" name="Footer Placeholder 4">
            <a:extLst>
              <a:ext uri="{FF2B5EF4-FFF2-40B4-BE49-F238E27FC236}">
                <a16:creationId xmlns="" xmlns:a16="http://schemas.microsoft.com/office/drawing/2014/main" id="{6B5ACB8A-23F7-4641-9CE2-BD3306F79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850FEF6-3BE6-2740-9E98-76B71E18BA0A}"/>
              </a:ext>
            </a:extLst>
          </p:cNvPr>
          <p:cNvSpPr>
            <a:spLocks noGrp="1"/>
          </p:cNvSpPr>
          <p:nvPr>
            <p:ph type="sldNum" sz="quarter" idx="12"/>
          </p:nvPr>
        </p:nvSpPr>
        <p:spPr/>
        <p:txBody>
          <a:bodyPr/>
          <a:lstStyle/>
          <a:p>
            <a:fld id="{C0E2FB97-C69D-3E48-9CAB-FB6D9E8F90B0}" type="slidenum">
              <a:rPr lang="en-US" altLang="en-US" smtClean="0"/>
              <a:pPr/>
              <a:t>‹#›</a:t>
            </a:fld>
            <a:endParaRPr lang="en-US" altLang="en-US"/>
          </a:p>
        </p:txBody>
      </p:sp>
    </p:spTree>
    <p:extLst>
      <p:ext uri="{BB962C8B-B14F-4D97-AF65-F5344CB8AC3E}">
        <p14:creationId xmlns="" xmlns:p14="http://schemas.microsoft.com/office/powerpoint/2010/main" val="78404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05ED1-4BE4-0740-A490-3D00A5F5EB10}"/>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EEEA55C3-9F59-3345-9A4D-A0C99D1B223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2B039308-766A-DD4F-8B7A-AF6438B2D507}"/>
              </a:ext>
            </a:extLst>
          </p:cNvPr>
          <p:cNvSpPr>
            <a:spLocks noGrp="1"/>
          </p:cNvSpPr>
          <p:nvPr>
            <p:ph type="dt" sz="half" idx="10"/>
          </p:nvPr>
        </p:nvSpPr>
        <p:spPr/>
        <p:txBody>
          <a:bodyPr/>
          <a:lstStyle/>
          <a:p>
            <a:pPr>
              <a:defRPr/>
            </a:pPr>
            <a:fld id="{9D7290A1-8E39-AF46-BDDC-82B7D56CEBE0}" type="datetimeFigureOut">
              <a:rPr lang="en-US" smtClean="0"/>
              <a:pPr>
                <a:defRPr/>
              </a:pPr>
              <a:t>2/22/2022</a:t>
            </a:fld>
            <a:endParaRPr lang="en-US"/>
          </a:p>
        </p:txBody>
      </p:sp>
      <p:sp>
        <p:nvSpPr>
          <p:cNvPr id="5" name="Footer Placeholder 4">
            <a:extLst>
              <a:ext uri="{FF2B5EF4-FFF2-40B4-BE49-F238E27FC236}">
                <a16:creationId xmlns="" xmlns:a16="http://schemas.microsoft.com/office/drawing/2014/main" id="{A17CF41D-0361-1A4D-8A8C-43D99D570C94}"/>
              </a:ext>
            </a:extLst>
          </p:cNvPr>
          <p:cNvSpPr>
            <a:spLocks noGrp="1"/>
          </p:cNvSpPr>
          <p:nvPr>
            <p:ph type="ftr" sz="quarter" idx="11"/>
          </p:nvPr>
        </p:nvSpPr>
        <p:spPr/>
        <p:txBody>
          <a:bodyPr/>
          <a:lstStyle/>
          <a:p>
            <a:pPr>
              <a:defRPr/>
            </a:pPr>
            <a:r>
              <a:rPr lang="en-US"/>
              <a:t>CS/IT 352: RDBMS Lab</a:t>
            </a:r>
          </a:p>
        </p:txBody>
      </p:sp>
      <p:sp>
        <p:nvSpPr>
          <p:cNvPr id="6" name="Slide Number Placeholder 5">
            <a:extLst>
              <a:ext uri="{FF2B5EF4-FFF2-40B4-BE49-F238E27FC236}">
                <a16:creationId xmlns="" xmlns:a16="http://schemas.microsoft.com/office/drawing/2014/main" id="{64A47AAB-4977-A14C-A696-DBD806E7C6C4}"/>
              </a:ext>
            </a:extLst>
          </p:cNvPr>
          <p:cNvSpPr>
            <a:spLocks noGrp="1"/>
          </p:cNvSpPr>
          <p:nvPr>
            <p:ph type="sldNum" sz="quarter" idx="12"/>
          </p:nvPr>
        </p:nvSpPr>
        <p:spPr/>
        <p:txBody>
          <a:bodyPr/>
          <a:lstStyle/>
          <a:p>
            <a:fld id="{35E7E865-DEBB-2D49-9299-C7ECDE3BBA3F}" type="slidenum">
              <a:rPr lang="en-US" altLang="en-US" smtClean="0"/>
              <a:pPr/>
              <a:t>‹#›</a:t>
            </a:fld>
            <a:endParaRPr lang="en-US" altLang="en-US"/>
          </a:p>
        </p:txBody>
      </p:sp>
    </p:spTree>
    <p:extLst>
      <p:ext uri="{BB962C8B-B14F-4D97-AF65-F5344CB8AC3E}">
        <p14:creationId xmlns="" xmlns:p14="http://schemas.microsoft.com/office/powerpoint/2010/main" val="163926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1B041-ABBB-254B-880B-FE430C0B12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A727335A-4B86-164C-8A19-D140E22F1304}"/>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6A013D1E-4EAF-5B47-A88B-7D25BF638BC5}"/>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B7447DCA-85E9-DC41-BB5E-A73FC69DAD7C}"/>
              </a:ext>
            </a:extLst>
          </p:cNvPr>
          <p:cNvSpPr>
            <a:spLocks noGrp="1"/>
          </p:cNvSpPr>
          <p:nvPr>
            <p:ph type="dt" sz="half" idx="10"/>
          </p:nvPr>
        </p:nvSpPr>
        <p:spPr/>
        <p:txBody>
          <a:bodyPr/>
          <a:lstStyle/>
          <a:p>
            <a:pPr>
              <a:defRPr/>
            </a:pPr>
            <a:fld id="{C6806C1C-002D-F340-92D2-7CBB8F4CA21C}" type="datetimeFigureOut">
              <a:rPr lang="en-US" smtClean="0"/>
              <a:pPr>
                <a:defRPr/>
              </a:pPr>
              <a:t>2/22/2022</a:t>
            </a:fld>
            <a:endParaRPr lang="en-US"/>
          </a:p>
        </p:txBody>
      </p:sp>
      <p:sp>
        <p:nvSpPr>
          <p:cNvPr id="6" name="Footer Placeholder 5">
            <a:extLst>
              <a:ext uri="{FF2B5EF4-FFF2-40B4-BE49-F238E27FC236}">
                <a16:creationId xmlns="" xmlns:a16="http://schemas.microsoft.com/office/drawing/2014/main" id="{3EC45655-6778-BE40-BFF3-7397418F3FE3}"/>
              </a:ext>
            </a:extLst>
          </p:cNvPr>
          <p:cNvSpPr>
            <a:spLocks noGrp="1"/>
          </p:cNvSpPr>
          <p:nvPr>
            <p:ph type="ftr" sz="quarter" idx="11"/>
          </p:nvPr>
        </p:nvSpPr>
        <p:spPr/>
        <p:txBody>
          <a:bodyPr/>
          <a:lstStyle/>
          <a:p>
            <a:pPr>
              <a:defRPr/>
            </a:pPr>
            <a:r>
              <a:rPr lang="en-US"/>
              <a:t>CS/IT 352: RDBMS Lab</a:t>
            </a:r>
          </a:p>
        </p:txBody>
      </p:sp>
      <p:sp>
        <p:nvSpPr>
          <p:cNvPr id="7" name="Slide Number Placeholder 6">
            <a:extLst>
              <a:ext uri="{FF2B5EF4-FFF2-40B4-BE49-F238E27FC236}">
                <a16:creationId xmlns="" xmlns:a16="http://schemas.microsoft.com/office/drawing/2014/main" id="{281C2318-1479-2C42-8108-23B31E4B47E1}"/>
              </a:ext>
            </a:extLst>
          </p:cNvPr>
          <p:cNvSpPr>
            <a:spLocks noGrp="1"/>
          </p:cNvSpPr>
          <p:nvPr>
            <p:ph type="sldNum" sz="quarter" idx="12"/>
          </p:nvPr>
        </p:nvSpPr>
        <p:spPr/>
        <p:txBody>
          <a:bodyPr/>
          <a:lstStyle/>
          <a:p>
            <a:fld id="{6617A234-7F20-5F42-8D75-6214FB09AC22}" type="slidenum">
              <a:rPr lang="en-US" altLang="en-US" smtClean="0"/>
              <a:pPr/>
              <a:t>‹#›</a:t>
            </a:fld>
            <a:endParaRPr lang="en-US" altLang="en-US"/>
          </a:p>
        </p:txBody>
      </p:sp>
    </p:spTree>
    <p:extLst>
      <p:ext uri="{BB962C8B-B14F-4D97-AF65-F5344CB8AC3E}">
        <p14:creationId xmlns="" xmlns:p14="http://schemas.microsoft.com/office/powerpoint/2010/main" val="13263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59DFA8-9770-8044-AA15-D63E79463A00}"/>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D358228-96F9-1647-B72C-414BC1C830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90E641D5-6512-7044-B48E-029389693244}"/>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976F6103-72B0-9E42-9894-84509A12EB8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1C8005C-9438-B64B-97AF-994CDA22E31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74429659-DB28-6341-BE9D-1FE9EA20C973}"/>
              </a:ext>
            </a:extLst>
          </p:cNvPr>
          <p:cNvSpPr>
            <a:spLocks noGrp="1"/>
          </p:cNvSpPr>
          <p:nvPr>
            <p:ph type="dt" sz="half" idx="10"/>
          </p:nvPr>
        </p:nvSpPr>
        <p:spPr/>
        <p:txBody>
          <a:bodyPr/>
          <a:lstStyle/>
          <a:p>
            <a:pPr>
              <a:defRPr/>
            </a:pPr>
            <a:fld id="{9A1F4B34-82BD-DC49-AEE1-6EC887F88911}" type="datetimeFigureOut">
              <a:rPr lang="en-US" smtClean="0"/>
              <a:pPr>
                <a:defRPr/>
              </a:pPr>
              <a:t>2/22/2022</a:t>
            </a:fld>
            <a:endParaRPr lang="en-US"/>
          </a:p>
        </p:txBody>
      </p:sp>
      <p:sp>
        <p:nvSpPr>
          <p:cNvPr id="8" name="Footer Placeholder 7">
            <a:extLst>
              <a:ext uri="{FF2B5EF4-FFF2-40B4-BE49-F238E27FC236}">
                <a16:creationId xmlns="" xmlns:a16="http://schemas.microsoft.com/office/drawing/2014/main" id="{7B9FFA05-784D-0742-B7D5-D775E9AF044F}"/>
              </a:ext>
            </a:extLst>
          </p:cNvPr>
          <p:cNvSpPr>
            <a:spLocks noGrp="1"/>
          </p:cNvSpPr>
          <p:nvPr>
            <p:ph type="ftr" sz="quarter" idx="11"/>
          </p:nvPr>
        </p:nvSpPr>
        <p:spPr/>
        <p:txBody>
          <a:bodyPr/>
          <a:lstStyle/>
          <a:p>
            <a:pPr>
              <a:defRPr/>
            </a:pPr>
            <a:r>
              <a:rPr lang="en-US"/>
              <a:t>CS/IT 352: RDBMS Lab</a:t>
            </a:r>
          </a:p>
        </p:txBody>
      </p:sp>
      <p:sp>
        <p:nvSpPr>
          <p:cNvPr id="9" name="Slide Number Placeholder 8">
            <a:extLst>
              <a:ext uri="{FF2B5EF4-FFF2-40B4-BE49-F238E27FC236}">
                <a16:creationId xmlns="" xmlns:a16="http://schemas.microsoft.com/office/drawing/2014/main" id="{C60BE9F0-2534-894B-978E-75F797CD4926}"/>
              </a:ext>
            </a:extLst>
          </p:cNvPr>
          <p:cNvSpPr>
            <a:spLocks noGrp="1"/>
          </p:cNvSpPr>
          <p:nvPr>
            <p:ph type="sldNum" sz="quarter" idx="12"/>
          </p:nvPr>
        </p:nvSpPr>
        <p:spPr/>
        <p:txBody>
          <a:bodyPr/>
          <a:lstStyle/>
          <a:p>
            <a:fld id="{79AA5047-AFEC-6443-8F73-FE05AAE02F08}" type="slidenum">
              <a:rPr lang="en-US" altLang="en-US" smtClean="0"/>
              <a:pPr/>
              <a:t>‹#›</a:t>
            </a:fld>
            <a:endParaRPr lang="en-US" altLang="en-US"/>
          </a:p>
        </p:txBody>
      </p:sp>
    </p:spTree>
    <p:extLst>
      <p:ext uri="{BB962C8B-B14F-4D97-AF65-F5344CB8AC3E}">
        <p14:creationId xmlns="" xmlns:p14="http://schemas.microsoft.com/office/powerpoint/2010/main" val="36546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B9D42-AE55-4445-8179-91185E6581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AD338736-853E-2049-81A7-D6FB60DAC20C}"/>
              </a:ext>
            </a:extLst>
          </p:cNvPr>
          <p:cNvSpPr>
            <a:spLocks noGrp="1"/>
          </p:cNvSpPr>
          <p:nvPr>
            <p:ph type="dt" sz="half" idx="10"/>
          </p:nvPr>
        </p:nvSpPr>
        <p:spPr/>
        <p:txBody>
          <a:bodyPr/>
          <a:lstStyle/>
          <a:p>
            <a:pPr>
              <a:defRPr/>
            </a:pPr>
            <a:fld id="{276BA966-0FCC-714E-B038-BD05B2090923}" type="datetimeFigureOut">
              <a:rPr lang="en-US" smtClean="0"/>
              <a:pPr>
                <a:defRPr/>
              </a:pPr>
              <a:t>2/22/2022</a:t>
            </a:fld>
            <a:endParaRPr lang="en-US"/>
          </a:p>
        </p:txBody>
      </p:sp>
      <p:sp>
        <p:nvSpPr>
          <p:cNvPr id="4" name="Footer Placeholder 3">
            <a:extLst>
              <a:ext uri="{FF2B5EF4-FFF2-40B4-BE49-F238E27FC236}">
                <a16:creationId xmlns="" xmlns:a16="http://schemas.microsoft.com/office/drawing/2014/main" id="{56C824B6-C9DC-8144-863A-E66759D5D5F3}"/>
              </a:ext>
            </a:extLst>
          </p:cNvPr>
          <p:cNvSpPr>
            <a:spLocks noGrp="1"/>
          </p:cNvSpPr>
          <p:nvPr>
            <p:ph type="ftr" sz="quarter" idx="11"/>
          </p:nvPr>
        </p:nvSpPr>
        <p:spPr/>
        <p:txBody>
          <a:bodyPr/>
          <a:lstStyle/>
          <a:p>
            <a:pPr>
              <a:defRPr/>
            </a:pPr>
            <a:r>
              <a:rPr lang="en-US"/>
              <a:t>CS/IT 352: RDBMS Lab</a:t>
            </a:r>
          </a:p>
        </p:txBody>
      </p:sp>
      <p:sp>
        <p:nvSpPr>
          <p:cNvPr id="5" name="Slide Number Placeholder 4">
            <a:extLst>
              <a:ext uri="{FF2B5EF4-FFF2-40B4-BE49-F238E27FC236}">
                <a16:creationId xmlns="" xmlns:a16="http://schemas.microsoft.com/office/drawing/2014/main" id="{2735EB6B-6714-BF49-ADEA-9F945F993E88}"/>
              </a:ext>
            </a:extLst>
          </p:cNvPr>
          <p:cNvSpPr>
            <a:spLocks noGrp="1"/>
          </p:cNvSpPr>
          <p:nvPr>
            <p:ph type="sldNum" sz="quarter" idx="12"/>
          </p:nvPr>
        </p:nvSpPr>
        <p:spPr/>
        <p:txBody>
          <a:bodyPr/>
          <a:lstStyle/>
          <a:p>
            <a:fld id="{3CF9B1CB-9434-0B49-8C1D-E5E640C61831}" type="slidenum">
              <a:rPr lang="en-US" altLang="en-US" smtClean="0"/>
              <a:pPr/>
              <a:t>‹#›</a:t>
            </a:fld>
            <a:endParaRPr lang="en-US" altLang="en-US"/>
          </a:p>
        </p:txBody>
      </p:sp>
    </p:spTree>
    <p:extLst>
      <p:ext uri="{BB962C8B-B14F-4D97-AF65-F5344CB8AC3E}">
        <p14:creationId xmlns="" xmlns:p14="http://schemas.microsoft.com/office/powerpoint/2010/main" val="393447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ECEB631-772F-D547-BFA4-A6A226FB6E53}"/>
              </a:ext>
            </a:extLst>
          </p:cNvPr>
          <p:cNvSpPr>
            <a:spLocks noGrp="1"/>
          </p:cNvSpPr>
          <p:nvPr>
            <p:ph type="dt" sz="half" idx="10"/>
          </p:nvPr>
        </p:nvSpPr>
        <p:spPr/>
        <p:txBody>
          <a:bodyPr/>
          <a:lstStyle/>
          <a:p>
            <a:pPr>
              <a:defRPr/>
            </a:pPr>
            <a:fld id="{DD6476F0-DF12-6141-9850-E517A284EDBF}" type="datetimeFigureOut">
              <a:rPr lang="en-US" smtClean="0"/>
              <a:pPr>
                <a:defRPr/>
              </a:pPr>
              <a:t>2/22/2022</a:t>
            </a:fld>
            <a:endParaRPr lang="en-US"/>
          </a:p>
        </p:txBody>
      </p:sp>
      <p:sp>
        <p:nvSpPr>
          <p:cNvPr id="3" name="Footer Placeholder 2">
            <a:extLst>
              <a:ext uri="{FF2B5EF4-FFF2-40B4-BE49-F238E27FC236}">
                <a16:creationId xmlns="" xmlns:a16="http://schemas.microsoft.com/office/drawing/2014/main" id="{51EBFC5D-3C52-554B-A14F-51F2FEFA49A4}"/>
              </a:ext>
            </a:extLst>
          </p:cNvPr>
          <p:cNvSpPr>
            <a:spLocks noGrp="1"/>
          </p:cNvSpPr>
          <p:nvPr>
            <p:ph type="ftr" sz="quarter" idx="11"/>
          </p:nvPr>
        </p:nvSpPr>
        <p:spPr/>
        <p:txBody>
          <a:bodyPr/>
          <a:lstStyle/>
          <a:p>
            <a:pPr>
              <a:defRPr/>
            </a:pPr>
            <a:r>
              <a:rPr lang="en-US"/>
              <a:t>CS/IT 352: RDBMS Lab</a:t>
            </a:r>
          </a:p>
        </p:txBody>
      </p:sp>
      <p:sp>
        <p:nvSpPr>
          <p:cNvPr id="4" name="Slide Number Placeholder 3">
            <a:extLst>
              <a:ext uri="{FF2B5EF4-FFF2-40B4-BE49-F238E27FC236}">
                <a16:creationId xmlns="" xmlns:a16="http://schemas.microsoft.com/office/drawing/2014/main" id="{E3EDF10A-85AA-D54F-BFFE-CE2E63121784}"/>
              </a:ext>
            </a:extLst>
          </p:cNvPr>
          <p:cNvSpPr>
            <a:spLocks noGrp="1"/>
          </p:cNvSpPr>
          <p:nvPr>
            <p:ph type="sldNum" sz="quarter" idx="12"/>
          </p:nvPr>
        </p:nvSpPr>
        <p:spPr/>
        <p:txBody>
          <a:bodyPr/>
          <a:lstStyle/>
          <a:p>
            <a:fld id="{D411B992-90D6-5B4B-8C01-2B8D4E27EEE5}" type="slidenum">
              <a:rPr lang="en-US" altLang="en-US" smtClean="0"/>
              <a:pPr/>
              <a:t>‹#›</a:t>
            </a:fld>
            <a:endParaRPr lang="en-US" altLang="en-US"/>
          </a:p>
        </p:txBody>
      </p:sp>
    </p:spTree>
    <p:extLst>
      <p:ext uri="{BB962C8B-B14F-4D97-AF65-F5344CB8AC3E}">
        <p14:creationId xmlns="" xmlns:p14="http://schemas.microsoft.com/office/powerpoint/2010/main" val="186447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08F58F-4FE6-BA41-B6C1-1A9FB3CC1ADD}"/>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201DC289-A2A0-424E-9F76-FE3D47C79A8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544ADDE7-64B1-334B-8C65-9C5E511DD74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 xmlns:a16="http://schemas.microsoft.com/office/drawing/2014/main" id="{F74C2649-E4D3-6843-B987-62853CEDF75A}"/>
              </a:ext>
            </a:extLst>
          </p:cNvPr>
          <p:cNvSpPr>
            <a:spLocks noGrp="1"/>
          </p:cNvSpPr>
          <p:nvPr>
            <p:ph type="dt" sz="half" idx="10"/>
          </p:nvPr>
        </p:nvSpPr>
        <p:spPr/>
        <p:txBody>
          <a:bodyPr/>
          <a:lstStyle/>
          <a:p>
            <a:pPr>
              <a:defRPr/>
            </a:pPr>
            <a:fld id="{CDCFF2CE-DE90-CE4F-9FF5-D4FADF0C6E83}" type="datetimeFigureOut">
              <a:rPr lang="en-US" smtClean="0"/>
              <a:pPr>
                <a:defRPr/>
              </a:pPr>
              <a:t>2/22/2022</a:t>
            </a:fld>
            <a:endParaRPr lang="en-US"/>
          </a:p>
        </p:txBody>
      </p:sp>
      <p:sp>
        <p:nvSpPr>
          <p:cNvPr id="6" name="Footer Placeholder 5">
            <a:extLst>
              <a:ext uri="{FF2B5EF4-FFF2-40B4-BE49-F238E27FC236}">
                <a16:creationId xmlns="" xmlns:a16="http://schemas.microsoft.com/office/drawing/2014/main" id="{D560DAAC-D11A-7B43-A5F2-ABED339C75BC}"/>
              </a:ext>
            </a:extLst>
          </p:cNvPr>
          <p:cNvSpPr>
            <a:spLocks noGrp="1"/>
          </p:cNvSpPr>
          <p:nvPr>
            <p:ph type="ftr" sz="quarter" idx="11"/>
          </p:nvPr>
        </p:nvSpPr>
        <p:spPr/>
        <p:txBody>
          <a:bodyPr/>
          <a:lstStyle/>
          <a:p>
            <a:pPr>
              <a:defRPr/>
            </a:pPr>
            <a:r>
              <a:rPr lang="en-US"/>
              <a:t>CS/IT 352: RDBMS Lab</a:t>
            </a:r>
          </a:p>
        </p:txBody>
      </p:sp>
      <p:sp>
        <p:nvSpPr>
          <p:cNvPr id="7" name="Slide Number Placeholder 6">
            <a:extLst>
              <a:ext uri="{FF2B5EF4-FFF2-40B4-BE49-F238E27FC236}">
                <a16:creationId xmlns="" xmlns:a16="http://schemas.microsoft.com/office/drawing/2014/main" id="{EC619F9C-EB6A-1841-BE1C-375A8B37FE5F}"/>
              </a:ext>
            </a:extLst>
          </p:cNvPr>
          <p:cNvSpPr>
            <a:spLocks noGrp="1"/>
          </p:cNvSpPr>
          <p:nvPr>
            <p:ph type="sldNum" sz="quarter" idx="12"/>
          </p:nvPr>
        </p:nvSpPr>
        <p:spPr/>
        <p:txBody>
          <a:bodyPr/>
          <a:lstStyle/>
          <a:p>
            <a:fld id="{19AC0097-FE95-4344-B798-B82DCCD387E5}" type="slidenum">
              <a:rPr lang="en-US" altLang="en-US" smtClean="0"/>
              <a:pPr/>
              <a:t>‹#›</a:t>
            </a:fld>
            <a:endParaRPr lang="en-US" altLang="en-US"/>
          </a:p>
        </p:txBody>
      </p:sp>
    </p:spTree>
    <p:extLst>
      <p:ext uri="{BB962C8B-B14F-4D97-AF65-F5344CB8AC3E}">
        <p14:creationId xmlns="" xmlns:p14="http://schemas.microsoft.com/office/powerpoint/2010/main" val="304626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1DE79-2428-BC4D-9D29-D96AB90E548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2CFDE60F-4D97-B042-915A-EEC7BB1A59B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 xmlns:a16="http://schemas.microsoft.com/office/drawing/2014/main" id="{0657C6C0-20A0-3943-B711-9A8A2DFD853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 xmlns:a16="http://schemas.microsoft.com/office/drawing/2014/main" id="{A46EA375-E14C-B44E-B50A-BD23EF76C61C}"/>
              </a:ext>
            </a:extLst>
          </p:cNvPr>
          <p:cNvSpPr>
            <a:spLocks noGrp="1"/>
          </p:cNvSpPr>
          <p:nvPr>
            <p:ph type="dt" sz="half" idx="10"/>
          </p:nvPr>
        </p:nvSpPr>
        <p:spPr/>
        <p:txBody>
          <a:bodyPr/>
          <a:lstStyle/>
          <a:p>
            <a:pPr>
              <a:defRPr/>
            </a:pPr>
            <a:fld id="{CCFB408F-E575-FF40-A4B1-5D82C979916A}" type="datetimeFigureOut">
              <a:rPr lang="en-US" smtClean="0"/>
              <a:pPr>
                <a:defRPr/>
              </a:pPr>
              <a:t>2/22/2022</a:t>
            </a:fld>
            <a:endParaRPr lang="en-US" dirty="0"/>
          </a:p>
        </p:txBody>
      </p:sp>
      <p:sp>
        <p:nvSpPr>
          <p:cNvPr id="6" name="Footer Placeholder 5">
            <a:extLst>
              <a:ext uri="{FF2B5EF4-FFF2-40B4-BE49-F238E27FC236}">
                <a16:creationId xmlns="" xmlns:a16="http://schemas.microsoft.com/office/drawing/2014/main" id="{26A8AA08-602F-7A47-BBD8-F255C5A4054D}"/>
              </a:ext>
            </a:extLst>
          </p:cNvPr>
          <p:cNvSpPr>
            <a:spLocks noGrp="1"/>
          </p:cNvSpPr>
          <p:nvPr>
            <p:ph type="ftr" sz="quarter" idx="11"/>
          </p:nvPr>
        </p:nvSpPr>
        <p:spPr/>
        <p:txBody>
          <a:bodyPr/>
          <a:lstStyle/>
          <a:p>
            <a:pPr>
              <a:defRPr/>
            </a:pPr>
            <a:r>
              <a:rPr lang="en-US"/>
              <a:t>CS/IT 352: RDBMS Lab</a:t>
            </a:r>
          </a:p>
        </p:txBody>
      </p:sp>
      <p:sp>
        <p:nvSpPr>
          <p:cNvPr id="7" name="Slide Number Placeholder 6">
            <a:extLst>
              <a:ext uri="{FF2B5EF4-FFF2-40B4-BE49-F238E27FC236}">
                <a16:creationId xmlns="" xmlns:a16="http://schemas.microsoft.com/office/drawing/2014/main" id="{80FC02E0-C903-7241-B095-649D14A734A8}"/>
              </a:ext>
            </a:extLst>
          </p:cNvPr>
          <p:cNvSpPr>
            <a:spLocks noGrp="1"/>
          </p:cNvSpPr>
          <p:nvPr>
            <p:ph type="sldNum" sz="quarter" idx="12"/>
          </p:nvPr>
        </p:nvSpPr>
        <p:spPr/>
        <p:txBody>
          <a:bodyPr/>
          <a:lstStyle/>
          <a:p>
            <a:fld id="{4BFA3107-367C-6842-B7C4-B633ADCEEE10}" type="slidenum">
              <a:rPr lang="en-US" altLang="en-US" smtClean="0"/>
              <a:pPr/>
              <a:t>‹#›</a:t>
            </a:fld>
            <a:endParaRPr lang="en-US" altLang="en-US"/>
          </a:p>
        </p:txBody>
      </p:sp>
    </p:spTree>
    <p:extLst>
      <p:ext uri="{BB962C8B-B14F-4D97-AF65-F5344CB8AC3E}">
        <p14:creationId xmlns="" xmlns:p14="http://schemas.microsoft.com/office/powerpoint/2010/main" val="185465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5FC812-8820-3745-8644-B4B8F7993CD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42915FDC-5714-E947-9C03-C2AF6A7408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971D6380-1A14-3644-A5D4-D7B79BFECFD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E1C58E-AD8A-6248-B126-B10071556922}" type="datetimeFigureOut">
              <a:rPr lang="en-US" smtClean="0"/>
              <a:pPr/>
              <a:t>2/22/2022</a:t>
            </a:fld>
            <a:endParaRPr lang="en-US"/>
          </a:p>
        </p:txBody>
      </p:sp>
      <p:sp>
        <p:nvSpPr>
          <p:cNvPr id="5" name="Footer Placeholder 4">
            <a:extLst>
              <a:ext uri="{FF2B5EF4-FFF2-40B4-BE49-F238E27FC236}">
                <a16:creationId xmlns="" xmlns:a16="http://schemas.microsoft.com/office/drawing/2014/main" id="{106FBAE9-C7D3-BA4B-A4E7-37882D1555D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CE4C54F-35FD-BA46-A6C2-286C212FF2C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F78D77-99C1-C948-9D2A-D8D023E2BE1C}" type="slidenum">
              <a:rPr lang="en-US" altLang="en-US" smtClean="0"/>
              <a:pPr/>
              <a:t>‹#›</a:t>
            </a:fld>
            <a:endParaRPr lang="en-US" altLang="en-US"/>
          </a:p>
        </p:txBody>
      </p:sp>
      <p:sp>
        <p:nvSpPr>
          <p:cNvPr id="11" name="Text Box 28">
            <a:extLst>
              <a:ext uri="{FF2B5EF4-FFF2-40B4-BE49-F238E27FC236}">
                <a16:creationId xmlns="" xmlns:a16="http://schemas.microsoft.com/office/drawing/2014/main" id="{A050CA77-F3CF-8842-B665-F244E6839B7B}"/>
              </a:ext>
            </a:extLst>
          </p:cNvPr>
          <p:cNvSpPr txBox="1">
            <a:spLocks noChangeArrowheads="1"/>
          </p:cNvSpPr>
          <p:nvPr userDrawn="1"/>
        </p:nvSpPr>
        <p:spPr bwMode="auto">
          <a:xfrm>
            <a:off x="457200" y="6324600"/>
            <a:ext cx="2971800" cy="366713"/>
          </a:xfrm>
          <a:prstGeom prst="rect">
            <a:avLst/>
          </a:prstGeom>
          <a:noFill/>
          <a:ln w="9525">
            <a:noFill/>
            <a:miter lim="800000"/>
            <a:headEnd/>
            <a:tailEnd/>
          </a:ln>
          <a:effectLst/>
        </p:spPr>
        <p:txBody>
          <a:bodyPr>
            <a:spAutoFit/>
          </a:bodyPr>
          <a:lstStyle/>
          <a:p>
            <a:pPr>
              <a:spcBef>
                <a:spcPct val="50000"/>
              </a:spcBef>
              <a:defRPr/>
            </a:pPr>
            <a:r>
              <a:rPr lang="en-US" b="1" dirty="0">
                <a:solidFill>
                  <a:srgbClr val="FF6600"/>
                </a:solidFill>
                <a:latin typeface="Corbel" pitchFamily="34" charset="0"/>
              </a:rPr>
              <a:t>CS 262: DBMS Lab</a:t>
            </a:r>
          </a:p>
        </p:txBody>
      </p:sp>
    </p:spTree>
    <p:extLst>
      <p:ext uri="{BB962C8B-B14F-4D97-AF65-F5344CB8AC3E}">
        <p14:creationId xmlns="" xmlns:p14="http://schemas.microsoft.com/office/powerpoint/2010/main" val="196814238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 xmlns:a16="http://schemas.microsoft.com/office/drawing/2014/main" id="{AE910067-FAA3-514E-A01D-FAC0D779B110}"/>
              </a:ext>
            </a:extLst>
          </p:cNvPr>
          <p:cNvSpPr>
            <a:spLocks noGrp="1"/>
          </p:cNvSpPr>
          <p:nvPr>
            <p:ph type="ctrTitle"/>
          </p:nvPr>
        </p:nvSpPr>
        <p:spPr>
          <a:xfrm>
            <a:off x="2284026" y="2043663"/>
            <a:ext cx="4578895" cy="2031055"/>
          </a:xfrm>
        </p:spPr>
        <p:txBody>
          <a:bodyPr>
            <a:normAutofit/>
          </a:bodyPr>
          <a:lstStyle/>
          <a:p>
            <a:r>
              <a:rPr lang="en-US">
                <a:solidFill>
                  <a:srgbClr val="FFFFFF"/>
                </a:solidFill>
              </a:rPr>
              <a:t>PL/SQL</a:t>
            </a:r>
          </a:p>
        </p:txBody>
      </p:sp>
      <p:sp>
        <p:nvSpPr>
          <p:cNvPr id="3" name="Subtitle 2">
            <a:extLst>
              <a:ext uri="{FF2B5EF4-FFF2-40B4-BE49-F238E27FC236}">
                <a16:creationId xmlns="" xmlns:a16="http://schemas.microsoft.com/office/drawing/2014/main" id="{3552517C-FF88-774D-A57A-E5774E07AB1F}"/>
              </a:ext>
            </a:extLst>
          </p:cNvPr>
          <p:cNvSpPr>
            <a:spLocks noGrp="1"/>
          </p:cNvSpPr>
          <p:nvPr>
            <p:ph type="subTitle" idx="1"/>
          </p:nvPr>
        </p:nvSpPr>
        <p:spPr>
          <a:xfrm>
            <a:off x="2284026" y="4074718"/>
            <a:ext cx="4578895" cy="682079"/>
          </a:xfrm>
        </p:spPr>
        <p:txBody>
          <a:bodyPr>
            <a:normAutofit/>
          </a:bodyPr>
          <a:lstStyle/>
          <a:p>
            <a:r>
              <a:rPr lang="en-US">
                <a:solidFill>
                  <a:srgbClr val="FFFFFF"/>
                </a:solidFill>
              </a:rPr>
              <a:t>An Introduction</a:t>
            </a:r>
          </a:p>
        </p:txBody>
      </p:sp>
    </p:spTree>
    <p:extLst>
      <p:ext uri="{BB962C8B-B14F-4D97-AF65-F5344CB8AC3E}">
        <p14:creationId xmlns="" xmlns:p14="http://schemas.microsoft.com/office/powerpoint/2010/main" val="388676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2290" name="Rectangle 2">
            <a:extLst>
              <a:ext uri="{FF2B5EF4-FFF2-40B4-BE49-F238E27FC236}">
                <a16:creationId xmlns="" xmlns:a16="http://schemas.microsoft.com/office/drawing/2014/main" id="{6B4C198F-1483-7541-BBCA-1AC6BCDD1C93}"/>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u="sng">
                <a:solidFill>
                  <a:srgbClr val="FFFFFF"/>
                </a:solidFill>
                <a:ea typeface="Arial Unicode MS" pitchFamily="34" charset="-128"/>
                <a:cs typeface="Arial Unicode MS" pitchFamily="34" charset="-128"/>
              </a:rPr>
              <a:t>Exception-Handling Section</a:t>
            </a:r>
          </a:p>
        </p:txBody>
      </p:sp>
      <p:sp>
        <p:nvSpPr>
          <p:cNvPr id="22531" name="Rectangle 3">
            <a:extLst>
              <a:ext uri="{FF2B5EF4-FFF2-40B4-BE49-F238E27FC236}">
                <a16:creationId xmlns="" xmlns:a16="http://schemas.microsoft.com/office/drawing/2014/main" id="{4605904A-2F1B-D340-9CF1-DB67A1DEEDD6}"/>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600">
                <a:solidFill>
                  <a:srgbClr val="000000"/>
                </a:solidFill>
                <a:ea typeface="Arial Unicode MS" panose="020B0604020202020204" pitchFamily="34" charset="-128"/>
                <a:cs typeface="Arial Unicode MS" panose="020B0604020202020204" pitchFamily="34" charset="-128"/>
              </a:rPr>
              <a:t>The </a:t>
            </a:r>
            <a:r>
              <a:rPr lang="en-US" altLang="en-US" sz="1600" i="1">
                <a:solidFill>
                  <a:srgbClr val="000000"/>
                </a:solidFill>
                <a:ea typeface="Arial Unicode MS" panose="020B0604020202020204" pitchFamily="34" charset="-128"/>
                <a:cs typeface="Arial Unicode MS" panose="020B0604020202020204" pitchFamily="34" charset="-128"/>
              </a:rPr>
              <a:t>exception-handling section </a:t>
            </a:r>
            <a:r>
              <a:rPr lang="en-US" altLang="en-US" sz="1600">
                <a:solidFill>
                  <a:srgbClr val="000000"/>
                </a:solidFill>
                <a:ea typeface="Arial Unicode MS" panose="020B0604020202020204" pitchFamily="34" charset="-128"/>
                <a:cs typeface="Arial Unicode MS" panose="020B0604020202020204" pitchFamily="34" charset="-128"/>
              </a:rPr>
              <a:t>contains statements that are executed when a runtime error occurs within a block.</a:t>
            </a:r>
          </a:p>
          <a:p>
            <a:pPr eaLnBrk="1" hangingPunct="1"/>
            <a:r>
              <a:rPr lang="en-US" altLang="en-US" sz="1600">
                <a:solidFill>
                  <a:srgbClr val="000000"/>
                </a:solidFill>
                <a:ea typeface="Arial Unicode MS" panose="020B0604020202020204" pitchFamily="34" charset="-128"/>
                <a:cs typeface="Arial Unicode MS" panose="020B0604020202020204" pitchFamily="34" charset="-128"/>
              </a:rPr>
              <a:t>Runtime errors occur while the program is running and cannot be detected by the PL/SQL compiler.</a:t>
            </a:r>
          </a:p>
          <a:p>
            <a:pPr lvl="1" eaLnBrk="1" hangingPunct="1">
              <a:buFontTx/>
              <a:buNone/>
            </a:pPr>
            <a:endParaRPr lang="en-US" altLang="en-US" sz="1600" b="1">
              <a:solidFill>
                <a:srgbClr val="000000"/>
              </a:solidFill>
              <a:ea typeface="Arial Unicode MS" panose="020B0604020202020204" pitchFamily="34" charset="-128"/>
              <a:cs typeface="Arial Unicode MS" panose="020B0604020202020204" pitchFamily="34" charset="-128"/>
            </a:endParaRP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EXCEPTION</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WHEN NO_DATA_FOUND THEN</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DBMS_OUTPUT.PUT_LINE</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 There is no student with student id 123 ’)</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END;  </a:t>
            </a:r>
          </a:p>
          <a:p>
            <a:pPr eaLnBrk="1" hangingPunct="1"/>
            <a:endParaRPr lang="en-US" altLang="en-US"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3314" name="Rectangle 2">
            <a:extLst>
              <a:ext uri="{FF2B5EF4-FFF2-40B4-BE49-F238E27FC236}">
                <a16:creationId xmlns="" xmlns:a16="http://schemas.microsoft.com/office/drawing/2014/main" id="{B34A349D-6837-E549-9318-A3A0E4B570CD}"/>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Executing a PL/SQL Program in SQL*Plus</a:t>
            </a:r>
          </a:p>
        </p:txBody>
      </p:sp>
      <p:sp>
        <p:nvSpPr>
          <p:cNvPr id="23555" name="Rectangle 3">
            <a:extLst>
              <a:ext uri="{FF2B5EF4-FFF2-40B4-BE49-F238E27FC236}">
                <a16:creationId xmlns="" xmlns:a16="http://schemas.microsoft.com/office/drawing/2014/main" id="{167D18A5-BDAE-E34A-ADF1-A2BD416894E4}"/>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a:solidFill>
                  <a:srgbClr val="000000"/>
                </a:solidFill>
              </a:rPr>
              <a:t>Open text editor using ed in SQL*Plus</a:t>
            </a:r>
          </a:p>
          <a:p>
            <a:pPr eaLnBrk="1" hangingPunct="1"/>
            <a:r>
              <a:rPr lang="en-US" altLang="en-US" sz="1700">
                <a:solidFill>
                  <a:srgbClr val="000000"/>
                </a:solidFill>
              </a:rPr>
              <a:t>Type the program</a:t>
            </a:r>
          </a:p>
          <a:p>
            <a:pPr eaLnBrk="1" hangingPunct="1"/>
            <a:r>
              <a:rPr lang="en-US" altLang="en-US" sz="1700">
                <a:solidFill>
                  <a:srgbClr val="000000"/>
                </a:solidFill>
              </a:rPr>
              <a:t>Save the program with .sql extension in your user</a:t>
            </a:r>
          </a:p>
          <a:p>
            <a:pPr eaLnBrk="1" hangingPunct="1"/>
            <a:r>
              <a:rPr lang="en-US" altLang="en-US" sz="1700">
                <a:solidFill>
                  <a:srgbClr val="000000"/>
                </a:solidFill>
              </a:rPr>
              <a:t>To execute a PL/SQL program, type the following command at the SQL prompt:</a:t>
            </a:r>
          </a:p>
          <a:p>
            <a:pPr lvl="1" eaLnBrk="1" hangingPunct="1">
              <a:buFontTx/>
              <a:buNone/>
            </a:pPr>
            <a:r>
              <a:rPr lang="en-US" altLang="en-US" sz="1700">
                <a:solidFill>
                  <a:srgbClr val="000000"/>
                </a:solidFill>
              </a:rPr>
              <a:t>SQL&gt; @Z:\plsql\DisplayAge.sql</a:t>
            </a:r>
          </a:p>
          <a:p>
            <a:pPr eaLnBrk="1" hangingPunct="1"/>
            <a:endParaRPr lang="en-US" altLang="en-US"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4339" name="Rectangle 2">
            <a:extLst>
              <a:ext uri="{FF2B5EF4-FFF2-40B4-BE49-F238E27FC236}">
                <a16:creationId xmlns="" xmlns:a16="http://schemas.microsoft.com/office/drawing/2014/main" id="{3E3A7124-7CBB-4444-AADF-236A4F15D6F7}"/>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GB" sz="3500">
                <a:solidFill>
                  <a:srgbClr val="FFFFFF"/>
                </a:solidFill>
              </a:rPr>
              <a:t>Generating Output</a:t>
            </a:r>
            <a:endParaRPr lang="en-US" sz="3500">
              <a:solidFill>
                <a:srgbClr val="FFFFFF"/>
              </a:solidFill>
            </a:endParaRPr>
          </a:p>
        </p:txBody>
      </p:sp>
      <p:sp>
        <p:nvSpPr>
          <p:cNvPr id="24579" name="Rectangle 3">
            <a:extLst>
              <a:ext uri="{FF2B5EF4-FFF2-40B4-BE49-F238E27FC236}">
                <a16:creationId xmlns="" xmlns:a16="http://schemas.microsoft.com/office/drawing/2014/main" id="{BA525112-2D82-A64D-AB6B-5EA63E20C3C2}"/>
              </a:ext>
            </a:extLst>
          </p:cNvPr>
          <p:cNvSpPr>
            <a:spLocks noGrp="1" noChangeArrowheads="1"/>
          </p:cNvSpPr>
          <p:nvPr>
            <p:ph idx="1"/>
          </p:nvPr>
        </p:nvSpPr>
        <p:spPr>
          <a:xfrm>
            <a:off x="884419" y="3092970"/>
            <a:ext cx="7375161" cy="2693976"/>
          </a:xfrm>
        </p:spPr>
        <p:txBody>
          <a:bodyPr>
            <a:normAutofit/>
          </a:bodyPr>
          <a:lstStyle/>
          <a:p>
            <a:pPr eaLnBrk="1" hangingPunct="1"/>
            <a:r>
              <a:rPr lang="en-GB" altLang="en-US" sz="1700">
                <a:solidFill>
                  <a:srgbClr val="000000"/>
                </a:solidFill>
              </a:rPr>
              <a:t>Like other programming languages, PL/SQL provides a procedure (i.e. PUT_LINE) to allow the user to display the output on the screen. For a user to able to view a result on the screen, two steps are required. </a:t>
            </a:r>
          </a:p>
          <a:p>
            <a:pPr eaLnBrk="1" hangingPunct="1"/>
            <a:r>
              <a:rPr lang="en-GB" altLang="en-US" sz="1700">
                <a:solidFill>
                  <a:srgbClr val="000000"/>
                </a:solidFill>
              </a:rPr>
              <a:t>First, before executing any PL/SQL program, type the following command at the SQL prompt (Note: you need to type in this command only once for every SQL*PLUS session):</a:t>
            </a:r>
          </a:p>
          <a:p>
            <a:pPr lvl="1" eaLnBrk="1" hangingPunct="1">
              <a:buFontTx/>
              <a:buNone/>
            </a:pPr>
            <a:r>
              <a:rPr lang="en-GB" altLang="en-US" sz="1700">
                <a:solidFill>
                  <a:srgbClr val="000000"/>
                </a:solidFill>
              </a:rPr>
              <a:t>SQL&gt; SET SERVEROUTPUT ON;</a:t>
            </a:r>
          </a:p>
          <a:p>
            <a:pPr eaLnBrk="1" hangingPunct="1"/>
            <a:r>
              <a:rPr lang="en-GB" altLang="en-US" sz="1700">
                <a:solidFill>
                  <a:srgbClr val="000000"/>
                </a:solidFill>
              </a:rPr>
              <a:t>or put the command at the beginning of the program, right before the declaration section.</a:t>
            </a:r>
          </a:p>
          <a:p>
            <a:pPr eaLnBrk="1" hangingPunct="1"/>
            <a:endParaRPr lang="en-US" altLang="en-US"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5362" name="Rectangle 2">
            <a:extLst>
              <a:ext uri="{FF2B5EF4-FFF2-40B4-BE49-F238E27FC236}">
                <a16:creationId xmlns="" xmlns:a16="http://schemas.microsoft.com/office/drawing/2014/main" id="{CED712EC-3CA2-FA48-9CF5-2045E4B11D4E}"/>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GB" sz="3500">
                <a:solidFill>
                  <a:srgbClr val="FFFFFF"/>
                </a:solidFill>
              </a:rPr>
              <a:t>Generating Output (Contd.,)</a:t>
            </a:r>
            <a:endParaRPr lang="en-US" sz="3500">
              <a:solidFill>
                <a:srgbClr val="FFFFFF"/>
              </a:solidFill>
            </a:endParaRPr>
          </a:p>
        </p:txBody>
      </p:sp>
      <p:sp>
        <p:nvSpPr>
          <p:cNvPr id="25603" name="Rectangle 3">
            <a:extLst>
              <a:ext uri="{FF2B5EF4-FFF2-40B4-BE49-F238E27FC236}">
                <a16:creationId xmlns="" xmlns:a16="http://schemas.microsoft.com/office/drawing/2014/main" id="{B0A18ADC-BEC2-FC41-9BC4-BAB335DF1211}"/>
              </a:ext>
            </a:extLst>
          </p:cNvPr>
          <p:cNvSpPr>
            <a:spLocks noGrp="1" noChangeArrowheads="1"/>
          </p:cNvSpPr>
          <p:nvPr>
            <p:ph idx="1"/>
          </p:nvPr>
        </p:nvSpPr>
        <p:spPr>
          <a:xfrm>
            <a:off x="884419" y="3092970"/>
            <a:ext cx="7375161" cy="2693976"/>
          </a:xfrm>
        </p:spPr>
        <p:txBody>
          <a:bodyPr>
            <a:normAutofit/>
          </a:bodyPr>
          <a:lstStyle/>
          <a:p>
            <a:pPr eaLnBrk="1" hangingPunct="1"/>
            <a:r>
              <a:rPr lang="en-GB" altLang="en-US" sz="1700">
                <a:solidFill>
                  <a:srgbClr val="000000"/>
                </a:solidFill>
              </a:rPr>
              <a:t>Second, use </a:t>
            </a:r>
            <a:r>
              <a:rPr lang="en-GB" altLang="en-US" sz="1700" b="1">
                <a:solidFill>
                  <a:srgbClr val="000000"/>
                </a:solidFill>
              </a:rPr>
              <a:t>DBMS_OUTPUT.PUT_LINE</a:t>
            </a:r>
            <a:r>
              <a:rPr lang="en-GB" altLang="en-US" sz="1700">
                <a:solidFill>
                  <a:srgbClr val="000000"/>
                </a:solidFill>
              </a:rPr>
              <a:t> in your executable section to display any message you want to the screen.</a:t>
            </a:r>
            <a:endParaRPr lang="en-GB" altLang="en-US" sz="1700" b="1">
              <a:solidFill>
                <a:srgbClr val="000000"/>
              </a:solidFill>
            </a:endParaRPr>
          </a:p>
          <a:p>
            <a:pPr eaLnBrk="1" hangingPunct="1">
              <a:buFontTx/>
              <a:buNone/>
            </a:pPr>
            <a:r>
              <a:rPr lang="en-GB" altLang="en-US" sz="1700" b="1">
                <a:solidFill>
                  <a:srgbClr val="000000"/>
                </a:solidFill>
              </a:rPr>
              <a:t>	Syntax for displaying a message:</a:t>
            </a:r>
            <a:endParaRPr lang="en-GB" altLang="en-US" sz="1700">
              <a:solidFill>
                <a:srgbClr val="000000"/>
              </a:solidFill>
            </a:endParaRPr>
          </a:p>
          <a:p>
            <a:pPr lvl="1" eaLnBrk="1" hangingPunct="1">
              <a:buFontTx/>
              <a:buNone/>
            </a:pPr>
            <a:r>
              <a:rPr lang="en-GB" altLang="en-US" sz="1700">
                <a:solidFill>
                  <a:srgbClr val="000000"/>
                </a:solidFill>
              </a:rPr>
              <a:t>DBMS_OUTPUT.PUT_LINE(&lt;string&gt;);</a:t>
            </a:r>
          </a:p>
          <a:p>
            <a:pPr eaLnBrk="1" hangingPunct="1"/>
            <a:r>
              <a:rPr lang="en-GB" altLang="en-US" sz="1700">
                <a:solidFill>
                  <a:srgbClr val="000000"/>
                </a:solidFill>
              </a:rPr>
              <a:t>in which PUT_LINE is the procedure to generate the output on the screen, and DBMS_OUTPUT is the package to which the PUT_LINE belongs.</a:t>
            </a:r>
          </a:p>
          <a:p>
            <a:pPr lvl="1" eaLnBrk="1" hangingPunct="1">
              <a:buFontTx/>
              <a:buNone/>
            </a:pPr>
            <a:r>
              <a:rPr lang="en-GB" altLang="en-US" sz="1700">
                <a:solidFill>
                  <a:srgbClr val="000000"/>
                </a:solidFill>
              </a:rPr>
              <a:t>DBMS_OUTPUT.PUT_LINE(‘My age is ‘ || num_age);</a:t>
            </a:r>
            <a:r>
              <a:rPr lang="en-US" altLang="en-US" sz="1700">
                <a:solidFill>
                  <a:srgbClr val="000000"/>
                </a:solidFill>
              </a:rPr>
              <a:t> </a:t>
            </a:r>
            <a:endParaRPr lang="en-GB" altLang="en-US" sz="1700">
              <a:solidFill>
                <a:srgbClr val="000000"/>
              </a:solidFill>
            </a:endParaRPr>
          </a:p>
          <a:p>
            <a:pPr eaLnBrk="1" hangingPunct="1"/>
            <a:endParaRPr lang="en-US" altLang="en-US" sz="1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6387" name="Rectangle 2">
            <a:extLst>
              <a:ext uri="{FF2B5EF4-FFF2-40B4-BE49-F238E27FC236}">
                <a16:creationId xmlns="" xmlns:a16="http://schemas.microsoft.com/office/drawing/2014/main" id="{07CBB43E-FFC2-9D43-8C5F-63CB6B801AA6}"/>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Variables</a:t>
            </a:r>
          </a:p>
        </p:txBody>
      </p:sp>
      <p:sp>
        <p:nvSpPr>
          <p:cNvPr id="26627" name="Rectangle 3">
            <a:extLst>
              <a:ext uri="{FF2B5EF4-FFF2-40B4-BE49-F238E27FC236}">
                <a16:creationId xmlns="" xmlns:a16="http://schemas.microsoft.com/office/drawing/2014/main" id="{C6F7950C-AD87-D24C-B8C9-A1320023A5FD}"/>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dirty="0">
                <a:solidFill>
                  <a:srgbClr val="000000"/>
                </a:solidFill>
              </a:rPr>
              <a:t>Variables are</a:t>
            </a:r>
          </a:p>
          <a:p>
            <a:pPr lvl="1" eaLnBrk="1" hangingPunct="1"/>
            <a:r>
              <a:rPr lang="en-US" altLang="en-US" sz="1700" dirty="0">
                <a:solidFill>
                  <a:srgbClr val="000000"/>
                </a:solidFill>
              </a:rPr>
              <a:t>Used to store numbers, character strings, dates, and other data values</a:t>
            </a:r>
          </a:p>
          <a:p>
            <a:pPr lvl="1" eaLnBrk="1" hangingPunct="1"/>
            <a:r>
              <a:rPr lang="en-US" altLang="en-US" sz="1700" dirty="0">
                <a:solidFill>
                  <a:srgbClr val="000000"/>
                </a:solidFill>
              </a:rPr>
              <a:t>Avoid using keywords, table names and column names as variable names</a:t>
            </a:r>
          </a:p>
          <a:p>
            <a:pPr lvl="1" eaLnBrk="1" hangingPunct="1"/>
            <a:r>
              <a:rPr lang="en-US" altLang="en-US" sz="1700" dirty="0">
                <a:solidFill>
                  <a:srgbClr val="000000"/>
                </a:solidFill>
              </a:rPr>
              <a:t>Must be declared with data type before use: </a:t>
            </a:r>
          </a:p>
          <a:p>
            <a:pPr lvl="2" eaLnBrk="1" hangingPunct="1"/>
            <a:r>
              <a:rPr lang="en-US" altLang="en-US" sz="1700" i="1" dirty="0" err="1">
                <a:solidFill>
                  <a:srgbClr val="000000"/>
                </a:solidFill>
              </a:rPr>
              <a:t>variable_name</a:t>
            </a:r>
            <a:r>
              <a:rPr lang="en-US" altLang="en-US" sz="1700" i="1" dirty="0">
                <a:solidFill>
                  <a:srgbClr val="000000"/>
                </a:solidFill>
              </a:rPr>
              <a:t> </a:t>
            </a:r>
            <a:r>
              <a:rPr lang="en-US" altLang="en-US" sz="1700" i="1" dirty="0" err="1">
                <a:solidFill>
                  <a:srgbClr val="000000"/>
                </a:solidFill>
              </a:rPr>
              <a:t>data_type_declaration</a:t>
            </a:r>
            <a:r>
              <a:rPr lang="en-US" altLang="en-US" sz="1700" dirty="0">
                <a:solidFill>
                  <a:srgbClr val="000000"/>
                </a:solidFill>
              </a:rPr>
              <a:t>;</a:t>
            </a:r>
          </a:p>
          <a:p>
            <a:pPr eaLnBrk="1" hangingPunct="1"/>
            <a:endParaRPr lang="en-US" altLang="en-US" sz="17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4"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7410" name="Rectangle 2">
            <a:extLst>
              <a:ext uri="{FF2B5EF4-FFF2-40B4-BE49-F238E27FC236}">
                <a16:creationId xmlns="" xmlns:a16="http://schemas.microsoft.com/office/drawing/2014/main" id="{1572B665-7656-8042-9D6D-A3E262B8866D}"/>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Reference Variables 			</a:t>
            </a:r>
          </a:p>
        </p:txBody>
      </p:sp>
      <p:sp>
        <p:nvSpPr>
          <p:cNvPr id="27651" name="Rectangle 3">
            <a:extLst>
              <a:ext uri="{FF2B5EF4-FFF2-40B4-BE49-F238E27FC236}">
                <a16:creationId xmlns="" xmlns:a16="http://schemas.microsoft.com/office/drawing/2014/main" id="{22345063-3CB8-A74A-AC09-4EA86C25690C}"/>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dirty="0">
                <a:solidFill>
                  <a:srgbClr val="000000"/>
                </a:solidFill>
              </a:rPr>
              <a:t>Reference variables directly reference a specific database field or record and assume the data type of the associated field or record</a:t>
            </a:r>
          </a:p>
          <a:p>
            <a:pPr lvl="1" eaLnBrk="1" hangingPunct="1">
              <a:buFontTx/>
              <a:buNone/>
            </a:pPr>
            <a:r>
              <a:rPr lang="en-US" altLang="en-US" sz="1700" dirty="0">
                <a:solidFill>
                  <a:srgbClr val="000000"/>
                </a:solidFill>
              </a:rPr>
              <a:t>%TYPE: same data type as a database field</a:t>
            </a:r>
          </a:p>
          <a:p>
            <a:pPr lvl="1" eaLnBrk="1" hangingPunct="1">
              <a:buFontTx/>
              <a:buNone/>
            </a:pPr>
            <a:r>
              <a:rPr lang="en-US" altLang="en-US" sz="1700" dirty="0">
                <a:solidFill>
                  <a:srgbClr val="000000"/>
                </a:solidFill>
              </a:rPr>
              <a:t>%ROWTYPE: same data type as a database record</a:t>
            </a:r>
          </a:p>
          <a:p>
            <a:pPr lvl="2" eaLnBrk="1" hangingPunct="1">
              <a:buFontTx/>
              <a:buNone/>
            </a:pPr>
            <a:r>
              <a:rPr lang="en-US" altLang="en-US" sz="1700" dirty="0" err="1">
                <a:solidFill>
                  <a:srgbClr val="000000"/>
                </a:solidFill>
              </a:rPr>
              <a:t>t_eno</a:t>
            </a:r>
            <a:r>
              <a:rPr lang="en-US" altLang="en-US" sz="1700" dirty="0">
                <a:solidFill>
                  <a:srgbClr val="000000"/>
                </a:solidFill>
              </a:rPr>
              <a:t> </a:t>
            </a:r>
            <a:r>
              <a:rPr lang="en-US" altLang="en-US" sz="1700" dirty="0" err="1">
                <a:solidFill>
                  <a:srgbClr val="000000"/>
                </a:solidFill>
              </a:rPr>
              <a:t>emp.eno%type</a:t>
            </a:r>
            <a:r>
              <a:rPr lang="en-US" altLang="en-US" sz="1700" dirty="0">
                <a:solidFill>
                  <a:srgbClr val="000000"/>
                </a:solidFill>
              </a:rPr>
              <a:t>;</a:t>
            </a:r>
          </a:p>
          <a:p>
            <a:pPr lvl="2" eaLnBrk="1" hangingPunct="1">
              <a:buFontTx/>
              <a:buNone/>
            </a:pPr>
            <a:r>
              <a:rPr lang="en-US" altLang="en-US" sz="1700" dirty="0" err="1">
                <a:solidFill>
                  <a:srgbClr val="000000"/>
                </a:solidFill>
              </a:rPr>
              <a:t>t_emp</a:t>
            </a:r>
            <a:r>
              <a:rPr lang="en-US" altLang="en-US" sz="1700" dirty="0">
                <a:solidFill>
                  <a:srgbClr val="000000"/>
                </a:solidFill>
              </a:rPr>
              <a:t> </a:t>
            </a:r>
            <a:r>
              <a:rPr lang="en-US" altLang="en-US" sz="1700" dirty="0" err="1">
                <a:solidFill>
                  <a:srgbClr val="000000"/>
                </a:solidFill>
              </a:rPr>
              <a:t>emp%rowtype</a:t>
            </a:r>
            <a:r>
              <a:rPr lang="en-US" altLang="en-US" sz="1700" dirty="0">
                <a:solidFill>
                  <a:srgbClr val="000000"/>
                </a:solidFill>
              </a:rPr>
              <a:t>;</a:t>
            </a:r>
          </a:p>
          <a:p>
            <a:pPr lvl="1" eaLnBrk="1" hangingPunct="1"/>
            <a:endParaRPr lang="en-US" altLang="en-US" sz="1700" dirty="0">
              <a:solidFill>
                <a:srgbClr val="000000"/>
              </a:solidFill>
            </a:endParaRPr>
          </a:p>
          <a:p>
            <a:pPr eaLnBrk="1" hangingPunct="1"/>
            <a:endParaRPr lang="en-US" altLang="en-US" sz="17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8435" name="Rectangle 2">
            <a:extLst>
              <a:ext uri="{FF2B5EF4-FFF2-40B4-BE49-F238E27FC236}">
                <a16:creationId xmlns="" xmlns:a16="http://schemas.microsoft.com/office/drawing/2014/main" id="{1742136C-B329-7642-8BC5-920EE48E7A75}"/>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%ROWTYPE Example</a:t>
            </a:r>
          </a:p>
        </p:txBody>
      </p:sp>
      <p:sp>
        <p:nvSpPr>
          <p:cNvPr id="28675" name="Rectangle 3">
            <a:extLst>
              <a:ext uri="{FF2B5EF4-FFF2-40B4-BE49-F238E27FC236}">
                <a16:creationId xmlns="" xmlns:a16="http://schemas.microsoft.com/office/drawing/2014/main" id="{5C7CD725-D613-5142-97C7-0FAF13248199}"/>
              </a:ext>
            </a:extLst>
          </p:cNvPr>
          <p:cNvSpPr>
            <a:spLocks noGrp="1" noChangeArrowheads="1"/>
          </p:cNvSpPr>
          <p:nvPr>
            <p:ph idx="1"/>
          </p:nvPr>
        </p:nvSpPr>
        <p:spPr>
          <a:xfrm>
            <a:off x="884419" y="3092970"/>
            <a:ext cx="7375161" cy="2693976"/>
          </a:xfrm>
        </p:spPr>
        <p:txBody>
          <a:bodyPr>
            <a:normAutofit/>
          </a:bodyPr>
          <a:lstStyle/>
          <a:p>
            <a:pPr eaLnBrk="1" hangingPunct="1">
              <a:buFontTx/>
              <a:buNone/>
            </a:pPr>
            <a:r>
              <a:rPr lang="en-US" altLang="en-US" sz="2000" dirty="0">
                <a:solidFill>
                  <a:srgbClr val="000000"/>
                </a:solidFill>
              </a:rPr>
              <a:t>DECLARE</a:t>
            </a:r>
          </a:p>
          <a:p>
            <a:pPr eaLnBrk="1" hangingPunct="1">
              <a:buFontTx/>
              <a:buNone/>
            </a:pPr>
            <a:r>
              <a:rPr lang="en-US" altLang="en-US" sz="2000" dirty="0">
                <a:solidFill>
                  <a:srgbClr val="000000"/>
                </a:solidFill>
              </a:rPr>
              <a:t>     d </a:t>
            </a:r>
            <a:r>
              <a:rPr lang="en-US" altLang="en-US" sz="2000" dirty="0" err="1">
                <a:solidFill>
                  <a:srgbClr val="000000"/>
                </a:solidFill>
              </a:rPr>
              <a:t>dept%ROWTYPE</a:t>
            </a:r>
            <a:r>
              <a:rPr lang="en-US" altLang="en-US" sz="2000" dirty="0">
                <a:solidFill>
                  <a:srgbClr val="000000"/>
                </a:solidFill>
              </a:rPr>
              <a:t>;</a:t>
            </a:r>
          </a:p>
          <a:p>
            <a:pPr eaLnBrk="1" hangingPunct="1">
              <a:buFontTx/>
              <a:buNone/>
            </a:pPr>
            <a:r>
              <a:rPr lang="en-US" altLang="en-US" sz="2000" dirty="0">
                <a:solidFill>
                  <a:srgbClr val="000000"/>
                </a:solidFill>
              </a:rPr>
              <a:t>BEGIN</a:t>
            </a:r>
          </a:p>
          <a:p>
            <a:pPr eaLnBrk="1" hangingPunct="1">
              <a:buFontTx/>
              <a:buNone/>
            </a:pPr>
            <a:r>
              <a:rPr lang="en-US" altLang="en-US" sz="2000" dirty="0">
                <a:solidFill>
                  <a:srgbClr val="000000"/>
                </a:solidFill>
              </a:rPr>
              <a:t>     SELECT </a:t>
            </a:r>
            <a:r>
              <a:rPr lang="en-US" altLang="en-US" sz="2000" dirty="0" err="1">
                <a:solidFill>
                  <a:srgbClr val="000000"/>
                </a:solidFill>
              </a:rPr>
              <a:t>deptno,dname,loc</a:t>
            </a:r>
            <a:r>
              <a:rPr lang="en-US" altLang="en-US" sz="2000" dirty="0">
                <a:solidFill>
                  <a:srgbClr val="000000"/>
                </a:solidFill>
              </a:rPr>
              <a:t> INTO d 	FROM dept WHERE </a:t>
            </a:r>
            <a:r>
              <a:rPr lang="en-US" altLang="en-US" sz="2000" dirty="0" err="1">
                <a:solidFill>
                  <a:srgbClr val="000000"/>
                </a:solidFill>
              </a:rPr>
              <a:t>deptno</a:t>
            </a:r>
            <a:r>
              <a:rPr lang="en-US" altLang="en-US" sz="2000" dirty="0">
                <a:solidFill>
                  <a:srgbClr val="000000"/>
                </a:solidFill>
              </a:rPr>
              <a:t>=10;</a:t>
            </a:r>
          </a:p>
          <a:p>
            <a:pPr eaLnBrk="1" hangingPunct="1">
              <a:buFontTx/>
              <a:buNone/>
            </a:pPr>
            <a:r>
              <a:rPr lang="en-US" altLang="en-US" sz="2000" dirty="0">
                <a:solidFill>
                  <a:srgbClr val="000000"/>
                </a:solidFill>
              </a:rPr>
              <a:t>     DBMS_OUTPUT.PUT_LINE(</a:t>
            </a:r>
            <a:r>
              <a:rPr lang="en-US" altLang="en-US" sz="2000" dirty="0" err="1">
                <a:solidFill>
                  <a:srgbClr val="000000"/>
                </a:solidFill>
              </a:rPr>
              <a:t>d.dname</a:t>
            </a:r>
            <a:r>
              <a:rPr lang="en-US" altLang="en-US" sz="2000" dirty="0">
                <a:solidFill>
                  <a:srgbClr val="000000"/>
                </a:solidFill>
              </a:rPr>
              <a:t>);</a:t>
            </a:r>
          </a:p>
          <a:p>
            <a:pPr eaLnBrk="1" hangingPunct="1">
              <a:buFontTx/>
              <a:buNone/>
            </a:pPr>
            <a:r>
              <a:rPr lang="en-US" altLang="en-US" sz="2000" dirty="0">
                <a:solidFill>
                  <a:srgbClr val="000000"/>
                </a:solidFill>
              </a:rPr>
              <a:t>END;</a:t>
            </a:r>
          </a:p>
          <a:p>
            <a:pPr lvl="1" eaLnBrk="1" hangingPunct="1">
              <a:buFontTx/>
              <a:buNone/>
            </a:pPr>
            <a:endParaRPr lang="en-US" altLang="en-US" sz="1700"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9458" name="Rectangle 2">
            <a:extLst>
              <a:ext uri="{FF2B5EF4-FFF2-40B4-BE49-F238E27FC236}">
                <a16:creationId xmlns="" xmlns:a16="http://schemas.microsoft.com/office/drawing/2014/main" id="{A233B826-719C-0F4D-AABC-3A380982D9C1}"/>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Substitution Variables</a:t>
            </a:r>
          </a:p>
        </p:txBody>
      </p:sp>
      <p:sp>
        <p:nvSpPr>
          <p:cNvPr id="29699" name="Rectangle 3">
            <a:extLst>
              <a:ext uri="{FF2B5EF4-FFF2-40B4-BE49-F238E27FC236}">
                <a16:creationId xmlns="" xmlns:a16="http://schemas.microsoft.com/office/drawing/2014/main" id="{52F5A4D7-194A-C140-9467-73487645437B}"/>
              </a:ext>
            </a:extLst>
          </p:cNvPr>
          <p:cNvSpPr>
            <a:spLocks noGrp="1" noChangeArrowheads="1"/>
          </p:cNvSpPr>
          <p:nvPr>
            <p:ph idx="1"/>
          </p:nvPr>
        </p:nvSpPr>
        <p:spPr>
          <a:xfrm>
            <a:off x="884419" y="3092970"/>
            <a:ext cx="7375161" cy="2693976"/>
          </a:xfrm>
        </p:spPr>
        <p:txBody>
          <a:bodyPr>
            <a:noAutofit/>
          </a:bodyPr>
          <a:lstStyle/>
          <a:p>
            <a:pPr eaLnBrk="1" hangingPunct="1"/>
            <a:r>
              <a:rPr lang="en-US" altLang="en-US" sz="2000" dirty="0">
                <a:solidFill>
                  <a:srgbClr val="000000"/>
                </a:solidFill>
              </a:rPr>
              <a:t>SQL*Plus allows a PL/SQL block to receive input information with the help of substitution variables.</a:t>
            </a:r>
          </a:p>
          <a:p>
            <a:pPr eaLnBrk="1" hangingPunct="1"/>
            <a:r>
              <a:rPr lang="en-US" altLang="en-US" sz="2000" dirty="0">
                <a:solidFill>
                  <a:srgbClr val="000000"/>
                </a:solidFill>
              </a:rPr>
              <a:t>Substitution variables cannot be used to output the values because no memory is allocated for them.</a:t>
            </a:r>
          </a:p>
          <a:p>
            <a:pPr eaLnBrk="1" hangingPunct="1"/>
            <a:r>
              <a:rPr lang="en-US" altLang="en-US" sz="2000" dirty="0">
                <a:solidFill>
                  <a:srgbClr val="000000"/>
                </a:solidFill>
              </a:rPr>
              <a:t>Substitution variables are usually prefixed by the ampersand(&amp;) character.</a:t>
            </a:r>
          </a:p>
          <a:p>
            <a:pPr lvl="1" eaLnBrk="1" hangingPunct="1">
              <a:buFontTx/>
              <a:buNone/>
            </a:pPr>
            <a:r>
              <a:rPr lang="en-US" altLang="en-US" sz="2000" dirty="0" err="1">
                <a:solidFill>
                  <a:srgbClr val="000000"/>
                </a:solidFill>
              </a:rPr>
              <a:t>v_student_id</a:t>
            </a:r>
            <a:r>
              <a:rPr lang="en-US" altLang="en-US" sz="2000" dirty="0">
                <a:solidFill>
                  <a:srgbClr val="000000"/>
                </a:solidFill>
              </a:rPr>
              <a:t>   NUMBER   :=   &amp;</a:t>
            </a:r>
            <a:r>
              <a:rPr lang="en-US" altLang="en-US" sz="2000" dirty="0" err="1">
                <a:solidFill>
                  <a:srgbClr val="000000"/>
                </a:solidFill>
              </a:rPr>
              <a:t>sv_student_id</a:t>
            </a:r>
            <a:r>
              <a:rPr lang="en-US" altLang="en-US" sz="2000" dirty="0">
                <a:solidFill>
                  <a:srgbClr val="000000"/>
                </a:solidFill>
              </a:rPr>
              <a:t>;</a:t>
            </a:r>
          </a:p>
          <a:p>
            <a:pPr eaLnBrk="1" hangingPunct="1"/>
            <a:r>
              <a:rPr lang="en-US" altLang="en-US" sz="2000" dirty="0">
                <a:solidFill>
                  <a:srgbClr val="000000"/>
                </a:solidFill>
              </a:rPr>
              <a:t>When this example is executed, the user is asked to provide a value for the student ID.</a:t>
            </a:r>
          </a:p>
          <a:p>
            <a:pPr lvl="1" eaLnBrk="1" hangingPunct="1">
              <a:buFontTx/>
              <a:buNone/>
            </a:pPr>
            <a:endParaRPr lang="en-US" altLang="en-US" sz="2000" dirty="0">
              <a:solidFill>
                <a:srgbClr val="000000"/>
              </a:solidFill>
            </a:endParaRPr>
          </a:p>
          <a:p>
            <a:pPr lvl="1" eaLnBrk="1" hangingPunct="1"/>
            <a:endParaRPr lang="en-US" altLang="en-US" sz="2000"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6" name="Freeform: Shape 74">
            <a:extLst>
              <a:ext uri="{FF2B5EF4-FFF2-40B4-BE49-F238E27FC236}">
                <a16:creationId xmlns=""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Rectangle 2">
            <a:extLst>
              <a:ext uri="{FF2B5EF4-FFF2-40B4-BE49-F238E27FC236}">
                <a16:creationId xmlns="" xmlns:a16="http://schemas.microsoft.com/office/drawing/2014/main" id="{7032353F-4325-3349-B9ED-C4FA50ECB04A}"/>
              </a:ext>
            </a:extLst>
          </p:cNvPr>
          <p:cNvSpPr>
            <a:spLocks noGrp="1" noChangeArrowheads="1"/>
          </p:cNvSpPr>
          <p:nvPr>
            <p:ph type="title"/>
          </p:nvPr>
        </p:nvSpPr>
        <p:spPr>
          <a:xfrm>
            <a:off x="647271" y="1012004"/>
            <a:ext cx="2562119" cy="4795408"/>
          </a:xfrm>
        </p:spPr>
        <p:txBody>
          <a:bodyPr>
            <a:normAutofit/>
          </a:bodyPr>
          <a:lstStyle/>
          <a:p>
            <a:pPr eaLnBrk="1" fontAlgn="auto" hangingPunct="1">
              <a:spcAft>
                <a:spcPts val="0"/>
              </a:spcAft>
              <a:defRPr/>
            </a:pPr>
            <a:r>
              <a:rPr lang="en-US">
                <a:solidFill>
                  <a:srgbClr val="FFFFFF"/>
                </a:solidFill>
              </a:rPr>
              <a:t>Assignment Statements</a:t>
            </a:r>
          </a:p>
        </p:txBody>
      </p:sp>
      <p:graphicFrame>
        <p:nvGraphicFramePr>
          <p:cNvPr id="30725" name="Rectangle 3">
            <a:extLst>
              <a:ext uri="{FF2B5EF4-FFF2-40B4-BE49-F238E27FC236}">
                <a16:creationId xmlns="" xmlns:a16="http://schemas.microsoft.com/office/drawing/2014/main" id="{B412A42F-EB04-4DF4-BFB9-20FEFFA0F668}"/>
              </a:ext>
            </a:extLst>
          </p:cNvPr>
          <p:cNvGraphicFramePr>
            <a:graphicFrameLocks noGrp="1"/>
          </p:cNvGraphicFramePr>
          <p:nvPr>
            <p:ph idx="1"/>
            <p:extLst>
              <p:ext uri="{D42A27DB-BD31-4B8C-83A1-F6EECF244321}">
                <p14:modId xmlns="" xmlns:p14="http://schemas.microsoft.com/office/powerpoint/2010/main" val="307367905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Down Arrow 7">
            <a:extLst>
              <a:ext uri="{FF2B5EF4-FFF2-40B4-BE49-F238E27FC236}">
                <a16:creationId xmlns="" xmlns:a16="http://schemas.microsoft.com/office/drawing/2014/main" id="{73DE2CFE-42F2-48F0-8706-5264E012B1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4077724" y="-2401326"/>
            <a:ext cx="1354979" cy="8062627"/>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7" name="Rectangle 2">
            <a:extLst>
              <a:ext uri="{FF2B5EF4-FFF2-40B4-BE49-F238E27FC236}">
                <a16:creationId xmlns="" xmlns:a16="http://schemas.microsoft.com/office/drawing/2014/main" id="{00C8AC86-287D-E849-8CFE-2FDA3C0C2932}"/>
              </a:ext>
            </a:extLst>
          </p:cNvPr>
          <p:cNvSpPr>
            <a:spLocks noGrp="1" noChangeArrowheads="1"/>
          </p:cNvSpPr>
          <p:nvPr>
            <p:ph type="title"/>
          </p:nvPr>
        </p:nvSpPr>
        <p:spPr>
          <a:xfrm>
            <a:off x="965199" y="1204109"/>
            <a:ext cx="7517548" cy="857894"/>
          </a:xfrm>
        </p:spPr>
        <p:txBody>
          <a:bodyPr>
            <a:normAutofit/>
          </a:bodyPr>
          <a:lstStyle/>
          <a:p>
            <a:pPr eaLnBrk="1" fontAlgn="auto" hangingPunct="1">
              <a:spcAft>
                <a:spcPts val="0"/>
              </a:spcAft>
              <a:defRPr/>
            </a:pPr>
            <a:r>
              <a:rPr lang="en-US" sz="3500">
                <a:solidFill>
                  <a:srgbClr val="FFFFFF"/>
                </a:solidFill>
              </a:rPr>
              <a:t>Decision Control Structures</a:t>
            </a:r>
          </a:p>
        </p:txBody>
      </p:sp>
      <p:graphicFrame>
        <p:nvGraphicFramePr>
          <p:cNvPr id="31754" name="Rectangle 3">
            <a:extLst>
              <a:ext uri="{FF2B5EF4-FFF2-40B4-BE49-F238E27FC236}">
                <a16:creationId xmlns="" xmlns:a16="http://schemas.microsoft.com/office/drawing/2014/main" id="{598A896A-7E65-41C6-BE55-E75069DE408D}"/>
              </a:ext>
            </a:extLst>
          </p:cNvPr>
          <p:cNvGraphicFramePr>
            <a:graphicFrameLocks noGrp="1"/>
          </p:cNvGraphicFramePr>
          <p:nvPr>
            <p:ph idx="1"/>
            <p:extLst>
              <p:ext uri="{D42A27DB-BD31-4B8C-83A1-F6EECF244321}">
                <p14:modId xmlns="" xmlns:p14="http://schemas.microsoft.com/office/powerpoint/2010/main" val="2369471551"/>
              </p:ext>
            </p:extLst>
          </p:nvPr>
        </p:nvGraphicFramePr>
        <p:xfrm>
          <a:off x="965598" y="2559090"/>
          <a:ext cx="7517150" cy="368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 xmlns:a16="http://schemas.microsoft.com/office/drawing/2014/main" id="{02DD2BC0-6F29-4B4F-8D61-2DCF6D2E8E7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4100" name="Rectangle 5">
            <a:extLst>
              <a:ext uri="{FF2B5EF4-FFF2-40B4-BE49-F238E27FC236}">
                <a16:creationId xmlns="" xmlns:a16="http://schemas.microsoft.com/office/drawing/2014/main" id="{9A33BF6C-E08A-3F44-9052-95BFFCFC7716}"/>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What is PL/SQL? </a:t>
            </a:r>
          </a:p>
        </p:txBody>
      </p:sp>
      <p:graphicFrame>
        <p:nvGraphicFramePr>
          <p:cNvPr id="14341" name="Rectangle 3">
            <a:extLst>
              <a:ext uri="{FF2B5EF4-FFF2-40B4-BE49-F238E27FC236}">
                <a16:creationId xmlns="" xmlns:a16="http://schemas.microsoft.com/office/drawing/2014/main" id="{84ECAFD3-775B-4148-9B0E-B74916ED5A68}"/>
              </a:ext>
            </a:extLst>
          </p:cNvPr>
          <p:cNvGraphicFramePr>
            <a:graphicFrameLocks noGrp="1"/>
          </p:cNvGraphicFramePr>
          <p:nvPr>
            <p:ph idx="1"/>
            <p:extLst>
              <p:ext uri="{D42A27DB-BD31-4B8C-83A1-F6EECF244321}">
                <p14:modId xmlns="" xmlns:p14="http://schemas.microsoft.com/office/powerpoint/2010/main" val="223043921"/>
              </p:ext>
            </p:extLst>
          </p:nvPr>
        </p:nvGraphicFramePr>
        <p:xfrm>
          <a:off x="777240" y="2899956"/>
          <a:ext cx="758952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2530" name="Rectangle 2">
            <a:extLst>
              <a:ext uri="{FF2B5EF4-FFF2-40B4-BE49-F238E27FC236}">
                <a16:creationId xmlns="" xmlns:a16="http://schemas.microsoft.com/office/drawing/2014/main" id="{50DE727D-88E3-6745-AD51-CADF07A70DE7}"/>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IF	 Statements</a:t>
            </a:r>
          </a:p>
        </p:txBody>
      </p:sp>
      <p:sp>
        <p:nvSpPr>
          <p:cNvPr id="32771" name="Rectangle 3">
            <a:extLst>
              <a:ext uri="{FF2B5EF4-FFF2-40B4-BE49-F238E27FC236}">
                <a16:creationId xmlns="" xmlns:a16="http://schemas.microsoft.com/office/drawing/2014/main" id="{CFCA7960-8988-2D4F-84D1-B3DEAE03FEC0}"/>
              </a:ext>
            </a:extLst>
          </p:cNvPr>
          <p:cNvSpPr>
            <a:spLocks noGrp="1" noChangeArrowheads="1"/>
          </p:cNvSpPr>
          <p:nvPr>
            <p:ph idx="1"/>
          </p:nvPr>
        </p:nvSpPr>
        <p:spPr>
          <a:xfrm>
            <a:off x="884419" y="2590800"/>
            <a:ext cx="7375161" cy="2693976"/>
          </a:xfrm>
        </p:spPr>
        <p:txBody>
          <a:bodyPr>
            <a:noAutofit/>
          </a:bodyPr>
          <a:lstStyle/>
          <a:p>
            <a:pPr eaLnBrk="1" hangingPunct="1">
              <a:buFontTx/>
              <a:buNone/>
            </a:pPr>
            <a:r>
              <a:rPr lang="en-US" altLang="en-US" sz="1800" b="1" dirty="0">
                <a:solidFill>
                  <a:srgbClr val="000000"/>
                </a:solidFill>
              </a:rPr>
              <a:t>Syntax</a:t>
            </a:r>
          </a:p>
          <a:p>
            <a:pPr eaLnBrk="1" hangingPunct="1">
              <a:buFontTx/>
              <a:buNone/>
            </a:pPr>
            <a:r>
              <a:rPr lang="en-US" altLang="en-US" sz="1800" dirty="0">
                <a:solidFill>
                  <a:srgbClr val="000000"/>
                </a:solidFill>
              </a:rPr>
              <a:t>	 IF </a:t>
            </a:r>
            <a:r>
              <a:rPr lang="en-US" altLang="en-US" sz="1800" i="1" dirty="0">
                <a:solidFill>
                  <a:srgbClr val="000000"/>
                </a:solidFill>
              </a:rPr>
              <a:t>condition1 </a:t>
            </a:r>
            <a:r>
              <a:rPr lang="en-US" altLang="en-US" sz="1800" dirty="0">
                <a:solidFill>
                  <a:srgbClr val="000000"/>
                </a:solidFill>
              </a:rPr>
              <a:t>THEN</a:t>
            </a:r>
          </a:p>
          <a:p>
            <a:pPr eaLnBrk="1" hangingPunct="1">
              <a:buFontTx/>
              <a:buNone/>
            </a:pPr>
            <a:r>
              <a:rPr lang="en-US" altLang="en-US" sz="1800" i="1" dirty="0">
                <a:solidFill>
                  <a:srgbClr val="000000"/>
                </a:solidFill>
              </a:rPr>
              <a:t>		  commands that execute if condition1 is TRUE;</a:t>
            </a:r>
          </a:p>
          <a:p>
            <a:pPr eaLnBrk="1" hangingPunct="1">
              <a:buFontTx/>
              <a:buNone/>
            </a:pPr>
            <a:r>
              <a:rPr lang="en-US" altLang="en-US" sz="1800" dirty="0">
                <a:solidFill>
                  <a:srgbClr val="000000"/>
                </a:solidFill>
              </a:rPr>
              <a:t>	      ELSIF </a:t>
            </a:r>
            <a:r>
              <a:rPr lang="en-US" altLang="en-US" sz="1800" i="1" dirty="0">
                <a:solidFill>
                  <a:srgbClr val="000000"/>
                </a:solidFill>
              </a:rPr>
              <a:t>condition2 </a:t>
            </a:r>
            <a:r>
              <a:rPr lang="en-US" altLang="en-US" sz="1800" dirty="0">
                <a:solidFill>
                  <a:srgbClr val="000000"/>
                </a:solidFill>
              </a:rPr>
              <a:t>THEN</a:t>
            </a:r>
          </a:p>
          <a:p>
            <a:pPr eaLnBrk="1" hangingPunct="1">
              <a:buFontTx/>
              <a:buNone/>
            </a:pPr>
            <a:r>
              <a:rPr lang="en-US" altLang="en-US" sz="1800" i="1" dirty="0">
                <a:solidFill>
                  <a:srgbClr val="000000"/>
                </a:solidFill>
              </a:rPr>
              <a:t>      	  commands that execute if condition2 is TRUE;</a:t>
            </a:r>
          </a:p>
          <a:p>
            <a:pPr eaLnBrk="1" hangingPunct="1">
              <a:buFontTx/>
              <a:buNone/>
            </a:pPr>
            <a:r>
              <a:rPr lang="en-US" altLang="en-US" sz="1800" dirty="0">
                <a:solidFill>
                  <a:srgbClr val="000000"/>
                </a:solidFill>
              </a:rPr>
              <a:t> 	      ELSIF </a:t>
            </a:r>
            <a:r>
              <a:rPr lang="en-US" altLang="en-US" sz="1800" i="1" dirty="0">
                <a:solidFill>
                  <a:srgbClr val="000000"/>
                </a:solidFill>
              </a:rPr>
              <a:t>condition3</a:t>
            </a:r>
            <a:r>
              <a:rPr lang="en-US" altLang="en-US" sz="1800" dirty="0">
                <a:solidFill>
                  <a:srgbClr val="000000"/>
                </a:solidFill>
              </a:rPr>
              <a:t> THEN</a:t>
            </a:r>
          </a:p>
          <a:p>
            <a:pPr eaLnBrk="1" hangingPunct="1">
              <a:buFontTx/>
              <a:buNone/>
            </a:pPr>
            <a:r>
              <a:rPr lang="en-US" altLang="en-US" sz="1800" i="1" dirty="0">
                <a:solidFill>
                  <a:srgbClr val="000000"/>
                </a:solidFill>
              </a:rPr>
              <a:t>     	  commands that execute if condition3 is TRUE;</a:t>
            </a:r>
          </a:p>
          <a:p>
            <a:pPr eaLnBrk="1" hangingPunct="1">
              <a:buFontTx/>
              <a:buNone/>
            </a:pPr>
            <a:r>
              <a:rPr lang="en-US" altLang="en-US" sz="1800" dirty="0">
                <a:solidFill>
                  <a:srgbClr val="000000"/>
                </a:solidFill>
              </a:rPr>
              <a:t>	      ...</a:t>
            </a:r>
          </a:p>
          <a:p>
            <a:pPr eaLnBrk="1" hangingPunct="1">
              <a:buFontTx/>
              <a:buNone/>
            </a:pPr>
            <a:r>
              <a:rPr lang="en-US" altLang="en-US" sz="1800" dirty="0">
                <a:solidFill>
                  <a:srgbClr val="000000"/>
                </a:solidFill>
              </a:rPr>
              <a:t>	      ELSE</a:t>
            </a:r>
          </a:p>
          <a:p>
            <a:pPr eaLnBrk="1" hangingPunct="1">
              <a:buFontTx/>
              <a:buNone/>
            </a:pPr>
            <a:r>
              <a:rPr lang="en-US" altLang="en-US" sz="1800" i="1" dirty="0">
                <a:solidFill>
                  <a:srgbClr val="000000"/>
                </a:solidFill>
              </a:rPr>
              <a:t>     	  commands that execute if none of the </a:t>
            </a:r>
          </a:p>
          <a:p>
            <a:pPr eaLnBrk="1" hangingPunct="1">
              <a:buFontTx/>
              <a:buNone/>
            </a:pPr>
            <a:r>
              <a:rPr lang="en-US" altLang="en-US" sz="1800" i="1" dirty="0">
                <a:solidFill>
                  <a:srgbClr val="000000"/>
                </a:solidFill>
              </a:rPr>
              <a:t>  		  conditions are TRUE;</a:t>
            </a:r>
          </a:p>
          <a:p>
            <a:pPr eaLnBrk="1" hangingPunct="1">
              <a:buFontTx/>
              <a:buNone/>
            </a:pPr>
            <a:r>
              <a:rPr lang="en-US" altLang="en-US" sz="1800" dirty="0">
                <a:solidFill>
                  <a:srgbClr val="000000"/>
                </a:solidFill>
              </a:rPr>
              <a:t>	      END IF;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CF99F402-075C-8746-A20E-7A63630C6B39}"/>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Types of IF Statemnets</a:t>
            </a:r>
          </a:p>
        </p:txBody>
      </p:sp>
      <p:sp>
        <p:nvSpPr>
          <p:cNvPr id="33795" name="Rectangle 3">
            <a:extLst>
              <a:ext uri="{FF2B5EF4-FFF2-40B4-BE49-F238E27FC236}">
                <a16:creationId xmlns="" xmlns:a16="http://schemas.microsoft.com/office/drawing/2014/main" id="{A9750DF7-FB2C-CA47-B7C2-A424C70AEA4A}"/>
              </a:ext>
            </a:extLst>
          </p:cNvPr>
          <p:cNvSpPr>
            <a:spLocks noGrp="1" noChangeArrowheads="1"/>
          </p:cNvSpPr>
          <p:nvPr>
            <p:ph idx="1"/>
          </p:nvPr>
        </p:nvSpPr>
        <p:spPr/>
        <p:txBody>
          <a:bodyPr/>
          <a:lstStyle/>
          <a:p>
            <a:pPr eaLnBrk="1" hangingPunct="1">
              <a:lnSpc>
                <a:spcPct val="80000"/>
              </a:lnSpc>
            </a:pPr>
            <a:r>
              <a:rPr lang="en-US" altLang="en-US" sz="2400" b="1"/>
              <a:t>Simple IF statement:</a:t>
            </a:r>
          </a:p>
          <a:p>
            <a:pPr lvl="1" eaLnBrk="1" hangingPunct="1">
              <a:lnSpc>
                <a:spcPct val="80000"/>
              </a:lnSpc>
              <a:buFontTx/>
              <a:buNone/>
            </a:pPr>
            <a:r>
              <a:rPr lang="en-US" altLang="en-US" sz="2000" b="1"/>
              <a:t>Set the manager ID to 22 if the employee name is Osborne.</a:t>
            </a:r>
          </a:p>
          <a:p>
            <a:pPr lvl="2" eaLnBrk="1" hangingPunct="1">
              <a:lnSpc>
                <a:spcPct val="80000"/>
              </a:lnSpc>
              <a:buFontTx/>
              <a:buNone/>
            </a:pPr>
            <a:r>
              <a:rPr lang="en-US" altLang="en-US" sz="1800" b="1"/>
              <a:t>IF v_ename = 'OSBORNE' THEN v_mgr := 22;</a:t>
            </a:r>
          </a:p>
          <a:p>
            <a:pPr lvl="2" eaLnBrk="1" hangingPunct="1">
              <a:lnSpc>
                <a:spcPct val="80000"/>
              </a:lnSpc>
              <a:buFontTx/>
              <a:buNone/>
            </a:pPr>
            <a:r>
              <a:rPr lang="en-US" altLang="en-US" sz="1800" b="1"/>
              <a:t>END IF; </a:t>
            </a:r>
          </a:p>
          <a:p>
            <a:pPr lvl="1" eaLnBrk="1" hangingPunct="1">
              <a:lnSpc>
                <a:spcPct val="80000"/>
              </a:lnSpc>
              <a:buFontTx/>
              <a:buNone/>
            </a:pPr>
            <a:r>
              <a:rPr lang="en-US" altLang="en-US" sz="2000"/>
              <a:t>Set the job title to Salesman, the department number to 35, and the commission to 20% of the current salary if the last name is Miller</a:t>
            </a:r>
          </a:p>
          <a:p>
            <a:pPr lvl="2" eaLnBrk="1" hangingPunct="1">
              <a:lnSpc>
                <a:spcPct val="80000"/>
              </a:lnSpc>
              <a:buFontTx/>
              <a:buNone/>
            </a:pPr>
            <a:r>
              <a:rPr lang="en-US" altLang="en-US" sz="1800" b="1"/>
              <a:t>IF v_ename      = 'MILLER' THEN</a:t>
            </a:r>
          </a:p>
          <a:p>
            <a:pPr lvl="2" eaLnBrk="1" hangingPunct="1">
              <a:lnSpc>
                <a:spcPct val="80000"/>
              </a:lnSpc>
              <a:buFontTx/>
              <a:buNone/>
            </a:pPr>
            <a:r>
              <a:rPr lang="en-US" altLang="en-US" sz="1800" b="1"/>
              <a:t>   v_job       := 'SALESMAN';     </a:t>
            </a:r>
          </a:p>
          <a:p>
            <a:pPr lvl="2" eaLnBrk="1" hangingPunct="1">
              <a:lnSpc>
                <a:spcPct val="80000"/>
              </a:lnSpc>
              <a:buFontTx/>
              <a:buNone/>
            </a:pPr>
            <a:r>
              <a:rPr lang="en-US" altLang="en-US" sz="1800" b="1"/>
              <a:t>   v_deptno    := 35;</a:t>
            </a:r>
          </a:p>
          <a:p>
            <a:pPr lvl="2" eaLnBrk="1" hangingPunct="1">
              <a:lnSpc>
                <a:spcPct val="80000"/>
              </a:lnSpc>
              <a:buFontTx/>
              <a:buNone/>
            </a:pPr>
            <a:r>
              <a:rPr lang="en-US" altLang="en-US" sz="1800" b="1"/>
              <a:t>   v_new_comm  := sal * 0.20; </a:t>
            </a:r>
          </a:p>
          <a:p>
            <a:pPr lvl="2" eaLnBrk="1" hangingPunct="1">
              <a:lnSpc>
                <a:spcPct val="80000"/>
              </a:lnSpc>
              <a:buFontTx/>
              <a:buNone/>
            </a:pPr>
            <a:r>
              <a:rPr lang="en-US" altLang="en-US" sz="1800" b="1"/>
              <a:t>END IF;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E224C3DF-F166-DF41-86E4-516E6D25454D}"/>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Types of IF Statemnets</a:t>
            </a:r>
          </a:p>
        </p:txBody>
      </p:sp>
      <p:sp>
        <p:nvSpPr>
          <p:cNvPr id="34819" name="Rectangle 3">
            <a:extLst>
              <a:ext uri="{FF2B5EF4-FFF2-40B4-BE49-F238E27FC236}">
                <a16:creationId xmlns="" xmlns:a16="http://schemas.microsoft.com/office/drawing/2014/main" id="{297D255D-9BA6-C74E-A5ED-2D31D7AB4F13}"/>
              </a:ext>
            </a:extLst>
          </p:cNvPr>
          <p:cNvSpPr>
            <a:spLocks noGrp="1" noChangeArrowheads="1"/>
          </p:cNvSpPr>
          <p:nvPr>
            <p:ph idx="1"/>
          </p:nvPr>
        </p:nvSpPr>
        <p:spPr/>
        <p:txBody>
          <a:bodyPr/>
          <a:lstStyle/>
          <a:p>
            <a:pPr eaLnBrk="1" hangingPunct="1"/>
            <a:r>
              <a:rPr lang="en-US" altLang="en-US" sz="2400"/>
              <a:t>IF-THEN-ELSE Statements</a:t>
            </a:r>
          </a:p>
          <a:p>
            <a:pPr lvl="1" eaLnBrk="1" hangingPunct="1">
              <a:buFontTx/>
              <a:buNone/>
            </a:pPr>
            <a:r>
              <a:rPr lang="en-US" altLang="en-US" sz="2000"/>
              <a:t>Set a flag for orders where there are fewer than five days between order date and ship date.</a:t>
            </a:r>
            <a:r>
              <a:rPr lang="en-US" altLang="en-US"/>
              <a:t>	</a:t>
            </a:r>
          </a:p>
          <a:p>
            <a:pPr lvl="1" eaLnBrk="1" hangingPunct="1">
              <a:buFontTx/>
              <a:buNone/>
            </a:pPr>
            <a:r>
              <a:rPr lang="en-US" altLang="en-US" sz="1800" b="1">
                <a:solidFill>
                  <a:srgbClr val="C00000"/>
                </a:solidFill>
              </a:rPr>
              <a:t>IF v_shipdate - v_orderdate &lt; 5 THEN  </a:t>
            </a:r>
          </a:p>
          <a:p>
            <a:pPr lvl="2" eaLnBrk="1" hangingPunct="1">
              <a:buFontTx/>
              <a:buNone/>
            </a:pPr>
            <a:r>
              <a:rPr lang="en-US" altLang="en-US" sz="1800" b="1"/>
              <a:t>   v_ship_flag := 'Acceptable';</a:t>
            </a:r>
          </a:p>
          <a:p>
            <a:pPr lvl="2" eaLnBrk="1" hangingPunct="1">
              <a:buFontTx/>
              <a:buNone/>
            </a:pPr>
            <a:r>
              <a:rPr lang="en-US" altLang="en-US" sz="1800" b="1"/>
              <a:t>ELSE</a:t>
            </a:r>
          </a:p>
          <a:p>
            <a:pPr lvl="2" eaLnBrk="1" hangingPunct="1">
              <a:buFontTx/>
              <a:buNone/>
            </a:pPr>
            <a:r>
              <a:rPr lang="en-US" altLang="en-US" sz="1800" b="1"/>
              <a:t>   v_ship_flag := 'Unacceptable';</a:t>
            </a:r>
          </a:p>
          <a:p>
            <a:pPr lvl="2" eaLnBrk="1" hangingPunct="1">
              <a:buFontTx/>
              <a:buNone/>
            </a:pPr>
            <a:r>
              <a:rPr lang="en-US" altLang="en-US" sz="1800" b="1"/>
              <a:t>END IF;</a:t>
            </a:r>
          </a:p>
          <a:p>
            <a:pPr eaLnBrk="1" hangingPunct="1">
              <a:buFontTx/>
              <a:buNone/>
            </a:pPr>
            <a:endParaRPr lang="en-US" altLang="en-US">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 xmlns:a16="http://schemas.microsoft.com/office/drawing/2014/main" id="{79C1EEBB-5C5D-EF4F-BED8-2A4415CEE3AD}"/>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Types of IF Statemnets</a:t>
            </a:r>
          </a:p>
        </p:txBody>
      </p:sp>
      <p:sp>
        <p:nvSpPr>
          <p:cNvPr id="35843" name="Rectangle 3">
            <a:extLst>
              <a:ext uri="{FF2B5EF4-FFF2-40B4-BE49-F238E27FC236}">
                <a16:creationId xmlns="" xmlns:a16="http://schemas.microsoft.com/office/drawing/2014/main" id="{17672223-E23E-C248-A029-633C5AD9A3F7}"/>
              </a:ext>
            </a:extLst>
          </p:cNvPr>
          <p:cNvSpPr>
            <a:spLocks noGrp="1" noChangeArrowheads="1"/>
          </p:cNvSpPr>
          <p:nvPr>
            <p:ph idx="1"/>
          </p:nvPr>
        </p:nvSpPr>
        <p:spPr/>
        <p:txBody>
          <a:bodyPr/>
          <a:lstStyle/>
          <a:p>
            <a:pPr eaLnBrk="1" hangingPunct="1"/>
            <a:r>
              <a:rPr lang="en-US" altLang="en-US" sz="2800"/>
              <a:t>Nested IF Statement</a:t>
            </a:r>
          </a:p>
          <a:p>
            <a:pPr lvl="1" eaLnBrk="1" hangingPunct="1">
              <a:buFontTx/>
              <a:buNone/>
            </a:pPr>
            <a:r>
              <a:rPr lang="en-US" altLang="en-US" sz="2400"/>
              <a:t>For a given value, calculate a percentage of that value based on a condition.</a:t>
            </a:r>
          </a:p>
          <a:p>
            <a:pPr lvl="1" eaLnBrk="1" hangingPunct="1">
              <a:buFontTx/>
              <a:buNone/>
            </a:pPr>
            <a:r>
              <a:rPr lang="en-US" altLang="en-US" sz="2400" b="1">
                <a:solidFill>
                  <a:srgbClr val="0000CC"/>
                </a:solidFill>
              </a:rPr>
              <a:t>		</a:t>
            </a:r>
            <a:r>
              <a:rPr lang="en-US" altLang="en-US" sz="2400" b="1">
                <a:solidFill>
                  <a:srgbClr val="C00000"/>
                </a:solidFill>
              </a:rPr>
              <a:t>IF    v_start &gt; 100 THEN</a:t>
            </a:r>
          </a:p>
          <a:p>
            <a:pPr lvl="2" eaLnBrk="1" hangingPunct="1">
              <a:buFontTx/>
              <a:buNone/>
            </a:pPr>
            <a:r>
              <a:rPr lang="en-US" altLang="en-US" sz="2000" b="1"/>
              <a:t>      v_start := 2 * v_start;</a:t>
            </a:r>
          </a:p>
          <a:p>
            <a:pPr lvl="2" eaLnBrk="1" hangingPunct="1">
              <a:buFontTx/>
              <a:buNone/>
            </a:pPr>
            <a:r>
              <a:rPr lang="en-US" altLang="en-US" sz="2000" b="1"/>
              <a:t>ELSIF v_start &gt;= 50 THEN              </a:t>
            </a:r>
          </a:p>
          <a:p>
            <a:pPr lvl="2" eaLnBrk="1" hangingPunct="1">
              <a:buFontTx/>
              <a:buNone/>
            </a:pPr>
            <a:r>
              <a:rPr lang="en-US" altLang="en-US" sz="2000" b="1"/>
              <a:t>      v_start := .5 * v_start;</a:t>
            </a:r>
          </a:p>
          <a:p>
            <a:pPr lvl="2" eaLnBrk="1" hangingPunct="1">
              <a:buFontTx/>
              <a:buNone/>
            </a:pPr>
            <a:r>
              <a:rPr lang="en-US" altLang="en-US" sz="2000" b="1"/>
              <a:t>ELSE</a:t>
            </a:r>
          </a:p>
          <a:p>
            <a:pPr lvl="2" eaLnBrk="1" hangingPunct="1">
              <a:buFontTx/>
              <a:buNone/>
            </a:pPr>
            <a:r>
              <a:rPr lang="en-US" altLang="en-US" sz="2000" b="1"/>
              <a:t>      v_start := .1 * v_start;</a:t>
            </a:r>
          </a:p>
          <a:p>
            <a:pPr lvl="2" eaLnBrk="1" hangingPunct="1">
              <a:buFontTx/>
              <a:buNone/>
            </a:pPr>
            <a:r>
              <a:rPr lang="en-US" altLang="en-US" sz="2000" b="1"/>
              <a:t>END IF;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6626" name="Rectangle 2">
            <a:extLst>
              <a:ext uri="{FF2B5EF4-FFF2-40B4-BE49-F238E27FC236}">
                <a16:creationId xmlns="" xmlns:a16="http://schemas.microsoft.com/office/drawing/2014/main" id="{F6C0DFA4-E5E6-0547-9542-D721B813FE94}"/>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Null in Expressions and Comparisons</a:t>
            </a:r>
          </a:p>
        </p:txBody>
      </p:sp>
      <p:sp>
        <p:nvSpPr>
          <p:cNvPr id="36867" name="Rectangle 3">
            <a:extLst>
              <a:ext uri="{FF2B5EF4-FFF2-40B4-BE49-F238E27FC236}">
                <a16:creationId xmlns="" xmlns:a16="http://schemas.microsoft.com/office/drawing/2014/main" id="{094A8C48-75D1-9444-A873-3F27B67AD32E}"/>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2000" dirty="0">
                <a:solidFill>
                  <a:srgbClr val="000000"/>
                </a:solidFill>
              </a:rPr>
              <a:t>You can handle null values with the IS NULL operator.</a:t>
            </a:r>
          </a:p>
          <a:p>
            <a:pPr eaLnBrk="1" hangingPunct="1"/>
            <a:r>
              <a:rPr lang="en-US" altLang="en-US" sz="2000" dirty="0">
                <a:solidFill>
                  <a:srgbClr val="000000"/>
                </a:solidFill>
              </a:rPr>
              <a:t>Any arithmetic expression containing a null value evaluates to NULL.</a:t>
            </a:r>
          </a:p>
          <a:p>
            <a:pPr eaLnBrk="1" hangingPunct="1"/>
            <a:r>
              <a:rPr lang="en-US" altLang="en-US" sz="2000" dirty="0">
                <a:solidFill>
                  <a:srgbClr val="000000"/>
                </a:solidFill>
              </a:rPr>
              <a:t>Concatenated expressions with null values treat null values as an empty string.</a:t>
            </a:r>
          </a:p>
          <a:p>
            <a:pPr eaLnBrk="1" hangingPunct="1"/>
            <a:r>
              <a:rPr lang="en-US" altLang="en-US" sz="2000" dirty="0">
                <a:solidFill>
                  <a:srgbClr val="000000"/>
                </a:solidFill>
              </a:rPr>
              <a:t>NULL acts as False</a:t>
            </a:r>
          </a:p>
          <a:p>
            <a:pPr eaLnBrk="1" hangingPunct="1"/>
            <a:r>
              <a:rPr lang="en-US" altLang="en-US" sz="2000" dirty="0">
                <a:solidFill>
                  <a:srgbClr val="000000"/>
                </a:solidFill>
              </a:rPr>
              <a:t>The IS NULL condition evaluates to TRUE only if the variable it is checking is NULL.</a:t>
            </a:r>
          </a:p>
        </p:txBody>
      </p:sp>
      <p:sp>
        <p:nvSpPr>
          <p:cNvPr id="36868" name="Text Box 4">
            <a:extLst>
              <a:ext uri="{FF2B5EF4-FFF2-40B4-BE49-F238E27FC236}">
                <a16:creationId xmlns="" xmlns:a16="http://schemas.microsoft.com/office/drawing/2014/main" id="{021F00CD-453E-624E-AA0D-EA4B1FDB74A9}"/>
              </a:ext>
            </a:extLst>
          </p:cNvPr>
          <p:cNvSpPr txBox="1">
            <a:spLocks noChangeArrowheads="1"/>
          </p:cNvSpPr>
          <p:nvPr/>
        </p:nvSpPr>
        <p:spPr bwMode="auto">
          <a:xfrm>
            <a:off x="381000" y="1371600"/>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7651" name="Rectangle 2">
            <a:extLst>
              <a:ext uri="{FF2B5EF4-FFF2-40B4-BE49-F238E27FC236}">
                <a16:creationId xmlns="" xmlns:a16="http://schemas.microsoft.com/office/drawing/2014/main" id="{27F56848-7075-AA47-9240-EF073EA04CBA}"/>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rPr>
              <a:t>Loop Statements</a:t>
            </a:r>
          </a:p>
        </p:txBody>
      </p:sp>
      <p:sp>
        <p:nvSpPr>
          <p:cNvPr id="37891" name="Rectangle 3">
            <a:extLst>
              <a:ext uri="{FF2B5EF4-FFF2-40B4-BE49-F238E27FC236}">
                <a16:creationId xmlns="" xmlns:a16="http://schemas.microsoft.com/office/drawing/2014/main" id="{CC4D8260-8378-8C42-A50F-A1A005DFF019}"/>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2000" dirty="0">
                <a:solidFill>
                  <a:srgbClr val="000000"/>
                </a:solidFill>
              </a:rPr>
              <a:t>Loops repeat a statement or sequence of statements multiple times.</a:t>
            </a:r>
          </a:p>
          <a:p>
            <a:pPr eaLnBrk="1" hangingPunct="1"/>
            <a:r>
              <a:rPr lang="en-US" altLang="en-US" sz="2000" dirty="0">
                <a:solidFill>
                  <a:srgbClr val="000000"/>
                </a:solidFill>
              </a:rPr>
              <a:t>There are three types of loop statements:</a:t>
            </a:r>
          </a:p>
          <a:p>
            <a:pPr lvl="1" eaLnBrk="1" hangingPunct="1"/>
            <a:r>
              <a:rPr lang="en-US" altLang="en-US" sz="2000" dirty="0">
                <a:solidFill>
                  <a:srgbClr val="000000"/>
                </a:solidFill>
              </a:rPr>
              <a:t>Basic loop</a:t>
            </a:r>
          </a:p>
          <a:p>
            <a:pPr lvl="1" eaLnBrk="1" hangingPunct="1"/>
            <a:r>
              <a:rPr lang="en-US" altLang="en-US" sz="2000" dirty="0">
                <a:solidFill>
                  <a:srgbClr val="000000"/>
                </a:solidFill>
              </a:rPr>
              <a:t>FOR loop</a:t>
            </a:r>
          </a:p>
          <a:p>
            <a:pPr lvl="1" eaLnBrk="1" hangingPunct="1"/>
            <a:r>
              <a:rPr lang="en-US" altLang="en-US" sz="2000" dirty="0">
                <a:solidFill>
                  <a:srgbClr val="000000"/>
                </a:solidFill>
              </a:rPr>
              <a:t>WHILE loop</a:t>
            </a:r>
          </a:p>
          <a:p>
            <a:pPr eaLnBrk="1" hangingPunct="1"/>
            <a:endParaRPr lang="en-US" altLang="en-US" sz="17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17" name="Rectangle 135">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5" name="Rectangle 2">
            <a:extLst>
              <a:ext uri="{FF2B5EF4-FFF2-40B4-BE49-F238E27FC236}">
                <a16:creationId xmlns="" xmlns:a16="http://schemas.microsoft.com/office/drawing/2014/main" id="{A0591F40-9A1A-F04C-8F1F-8DE831750721}"/>
              </a:ext>
            </a:extLst>
          </p:cNvPr>
          <p:cNvSpPr>
            <a:spLocks noGrp="1" noChangeArrowheads="1"/>
          </p:cNvSpPr>
          <p:nvPr>
            <p:ph type="title"/>
          </p:nvPr>
        </p:nvSpPr>
        <p:spPr>
          <a:xfrm>
            <a:off x="606478" y="386930"/>
            <a:ext cx="6927525" cy="1188950"/>
          </a:xfrm>
        </p:spPr>
        <p:txBody>
          <a:bodyPr anchor="b">
            <a:normAutofit/>
          </a:bodyPr>
          <a:lstStyle/>
          <a:p>
            <a:pPr eaLnBrk="1" fontAlgn="auto" hangingPunct="1">
              <a:spcAft>
                <a:spcPts val="0"/>
              </a:spcAft>
              <a:defRPr/>
            </a:pPr>
            <a:r>
              <a:rPr lang="en-US" sz="4700"/>
              <a:t>Basic Loop</a:t>
            </a:r>
          </a:p>
        </p:txBody>
      </p:sp>
      <p:grpSp>
        <p:nvGrpSpPr>
          <p:cNvPr id="38918" name="Group 137">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998368"/>
            <a:ext cx="8771274" cy="782176"/>
            <a:chOff x="-2" y="1998368"/>
            <a:chExt cx="11695083" cy="782176"/>
          </a:xfrm>
        </p:grpSpPr>
        <p:sp>
          <p:nvSpPr>
            <p:cNvPr id="139" name="Rectangle 138">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5" name="Rectangle 3">
            <a:extLst>
              <a:ext uri="{FF2B5EF4-FFF2-40B4-BE49-F238E27FC236}">
                <a16:creationId xmlns="" xmlns:a16="http://schemas.microsoft.com/office/drawing/2014/main" id="{4D665B78-C6DA-BB4E-A6AD-397B0FA5BB3F}"/>
              </a:ext>
            </a:extLst>
          </p:cNvPr>
          <p:cNvSpPr>
            <a:spLocks noGrp="1" noChangeArrowheads="1"/>
          </p:cNvSpPr>
          <p:nvPr>
            <p:ph idx="1"/>
          </p:nvPr>
        </p:nvSpPr>
        <p:spPr>
          <a:xfrm>
            <a:off x="595245" y="2599509"/>
            <a:ext cx="7607751" cy="3435531"/>
          </a:xfrm>
        </p:spPr>
        <p:txBody>
          <a:bodyPr anchor="ctr">
            <a:normAutofit/>
          </a:bodyPr>
          <a:lstStyle/>
          <a:p>
            <a:pPr eaLnBrk="1" hangingPunct="1">
              <a:buFontTx/>
              <a:buNone/>
            </a:pPr>
            <a:r>
              <a:rPr lang="en-US" altLang="en-US" dirty="0"/>
              <a:t>Syntax</a:t>
            </a:r>
          </a:p>
          <a:p>
            <a:pPr lvl="1" eaLnBrk="1" hangingPunct="1">
              <a:buFontTx/>
              <a:buNone/>
            </a:pPr>
            <a:r>
              <a:rPr lang="en-US" altLang="en-US" sz="2100" b="1" dirty="0"/>
              <a:t>LOOP                      </a:t>
            </a:r>
          </a:p>
          <a:p>
            <a:pPr lvl="1" eaLnBrk="1" hangingPunct="1">
              <a:buFontTx/>
              <a:buNone/>
            </a:pPr>
            <a:r>
              <a:rPr lang="en-US" altLang="en-US" sz="2100" b="1" dirty="0"/>
              <a:t>  </a:t>
            </a:r>
            <a:r>
              <a:rPr lang="en-US" altLang="en-US" sz="2100" b="1" i="1" dirty="0"/>
              <a:t>statement1</a:t>
            </a:r>
            <a:r>
              <a:rPr lang="en-US" altLang="en-US" sz="2100" b="1" dirty="0"/>
              <a:t>;</a:t>
            </a:r>
          </a:p>
          <a:p>
            <a:pPr lvl="1" eaLnBrk="1" hangingPunct="1">
              <a:buFontTx/>
              <a:buNone/>
            </a:pPr>
            <a:r>
              <a:rPr lang="en-US" altLang="en-US" sz="2100" b="1" i="1" dirty="0"/>
              <a:t>  </a:t>
            </a:r>
            <a:r>
              <a:rPr lang="en-US" altLang="en-US" sz="2100" b="1" dirty="0"/>
              <a:t>. . .</a:t>
            </a:r>
          </a:p>
          <a:p>
            <a:pPr lvl="1" eaLnBrk="1" hangingPunct="1">
              <a:buFontTx/>
              <a:buNone/>
            </a:pPr>
            <a:r>
              <a:rPr lang="en-US" altLang="en-US" sz="2100" b="1" dirty="0"/>
              <a:t>  EXIT [WHEN </a:t>
            </a:r>
            <a:r>
              <a:rPr lang="en-US" altLang="en-US" sz="2100" b="1" i="1" dirty="0"/>
              <a:t>condition</a:t>
            </a:r>
            <a:r>
              <a:rPr lang="en-US" altLang="en-US" sz="2100" b="1" dirty="0"/>
              <a:t>];</a:t>
            </a:r>
          </a:p>
          <a:p>
            <a:pPr lvl="1" eaLnBrk="1" hangingPunct="1">
              <a:buFontTx/>
              <a:buNone/>
            </a:pPr>
            <a:r>
              <a:rPr lang="en-US" altLang="en-US" sz="2100" b="1" dirty="0"/>
              <a:t>END LOOP;</a:t>
            </a:r>
          </a:p>
          <a:p>
            <a:pPr eaLnBrk="1" hangingPunct="1">
              <a:spcBef>
                <a:spcPct val="30000"/>
              </a:spcBef>
              <a:spcAft>
                <a:spcPct val="30000"/>
              </a:spcAft>
              <a:buFontTx/>
              <a:buNone/>
            </a:pPr>
            <a:r>
              <a:rPr lang="en-US" altLang="en-US" dirty="0"/>
              <a:t>A basic loop can contain multiple EXIT statements.</a:t>
            </a:r>
          </a:p>
          <a:p>
            <a:pPr lvl="1" eaLnBrk="1" hangingPunct="1">
              <a:buFontTx/>
              <a:buNone/>
            </a:pPr>
            <a:endParaRPr lang="en-US" altLang="en-US" sz="2100" b="1" dirty="0"/>
          </a:p>
          <a:p>
            <a:pPr eaLnBrk="1" hangingPunct="1">
              <a:buFontTx/>
              <a:buNone/>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Rectangle 2">
            <a:extLst>
              <a:ext uri="{FF2B5EF4-FFF2-40B4-BE49-F238E27FC236}">
                <a16:creationId xmlns="" xmlns:a16="http://schemas.microsoft.com/office/drawing/2014/main" id="{BEED379B-F729-284C-9321-44B190A6AB22}"/>
              </a:ext>
            </a:extLst>
          </p:cNvPr>
          <p:cNvSpPr>
            <a:spLocks noGrp="1" noChangeArrowheads="1"/>
          </p:cNvSpPr>
          <p:nvPr>
            <p:ph type="title"/>
          </p:nvPr>
        </p:nvSpPr>
        <p:spPr>
          <a:xfrm>
            <a:off x="606478" y="386930"/>
            <a:ext cx="6927525" cy="1188950"/>
          </a:xfrm>
        </p:spPr>
        <p:txBody>
          <a:bodyPr anchor="b">
            <a:normAutofit/>
          </a:bodyPr>
          <a:lstStyle/>
          <a:p>
            <a:pPr eaLnBrk="1" fontAlgn="auto" hangingPunct="1">
              <a:spcAft>
                <a:spcPts val="0"/>
              </a:spcAft>
              <a:defRPr/>
            </a:pPr>
            <a:r>
              <a:rPr lang="en-US" sz="4700"/>
              <a:t>An Example</a:t>
            </a:r>
          </a:p>
        </p:txBody>
      </p:sp>
      <p:grpSp>
        <p:nvGrpSpPr>
          <p:cNvPr id="75" name="Group 74">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998368"/>
            <a:ext cx="8771274" cy="782176"/>
            <a:chOff x="-2" y="1998368"/>
            <a:chExt cx="11695083" cy="782176"/>
          </a:xfrm>
        </p:grpSpPr>
        <p:sp>
          <p:nvSpPr>
            <p:cNvPr id="76" name="Rectangle 75">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9" name="Rectangle 3">
            <a:extLst>
              <a:ext uri="{FF2B5EF4-FFF2-40B4-BE49-F238E27FC236}">
                <a16:creationId xmlns="" xmlns:a16="http://schemas.microsoft.com/office/drawing/2014/main" id="{1BAB5354-10C7-C745-8A9E-8BA3A083D659}"/>
              </a:ext>
            </a:extLst>
          </p:cNvPr>
          <p:cNvSpPr>
            <a:spLocks noGrp="1" noChangeArrowheads="1"/>
          </p:cNvSpPr>
          <p:nvPr>
            <p:ph idx="1"/>
          </p:nvPr>
        </p:nvSpPr>
        <p:spPr>
          <a:xfrm>
            <a:off x="595245" y="2599509"/>
            <a:ext cx="7607751" cy="3435531"/>
          </a:xfrm>
        </p:spPr>
        <p:txBody>
          <a:bodyPr anchor="ctr">
            <a:normAutofit/>
          </a:bodyPr>
          <a:lstStyle/>
          <a:p>
            <a:pPr lvl="1" eaLnBrk="1" hangingPunct="1">
              <a:buFontTx/>
              <a:buNone/>
            </a:pPr>
            <a:r>
              <a:rPr lang="en-US" altLang="en-US" b="1"/>
              <a:t>DECLARE</a:t>
            </a:r>
          </a:p>
          <a:p>
            <a:pPr lvl="1" eaLnBrk="1" hangingPunct="1">
              <a:buFontTx/>
              <a:buNone/>
            </a:pPr>
            <a:r>
              <a:rPr lang="en-US" altLang="en-US" b="1"/>
              <a:t>  v_ordid	item.ordid%TYPE := 601;</a:t>
            </a:r>
          </a:p>
          <a:p>
            <a:pPr lvl="1" eaLnBrk="1" hangingPunct="1">
              <a:buFontTx/>
              <a:buNone/>
            </a:pPr>
            <a:r>
              <a:rPr lang="en-US" altLang="en-US" b="1"/>
              <a:t>  v_counter  NUMBER(2) := 1;</a:t>
            </a:r>
          </a:p>
          <a:p>
            <a:pPr lvl="1" eaLnBrk="1" hangingPunct="1">
              <a:buFontTx/>
              <a:buNone/>
            </a:pPr>
            <a:r>
              <a:rPr lang="en-US" altLang="en-US" b="1"/>
              <a:t>BEGIN</a:t>
            </a:r>
          </a:p>
          <a:p>
            <a:pPr lvl="1" eaLnBrk="1" hangingPunct="1">
              <a:buFontTx/>
              <a:buNone/>
            </a:pPr>
            <a:r>
              <a:rPr lang="en-US" altLang="en-US" b="1"/>
              <a:t>  LOOP</a:t>
            </a:r>
          </a:p>
          <a:p>
            <a:pPr lvl="1" eaLnBrk="1" hangingPunct="1">
              <a:buFontTx/>
              <a:buNone/>
            </a:pPr>
            <a:r>
              <a:rPr lang="en-US" altLang="en-US" b="1"/>
              <a:t>    INSERT INTO item(ordid, itemid)   </a:t>
            </a:r>
          </a:p>
          <a:p>
            <a:pPr lvl="1" eaLnBrk="1" hangingPunct="1">
              <a:buFontTx/>
              <a:buNone/>
            </a:pPr>
            <a:r>
              <a:rPr lang="en-US" altLang="en-US" b="1"/>
              <a:t>    VALUES(v_ordid, v_counter);</a:t>
            </a:r>
          </a:p>
          <a:p>
            <a:pPr lvl="1" eaLnBrk="1" hangingPunct="1">
              <a:buFontTx/>
              <a:buNone/>
            </a:pPr>
            <a:r>
              <a:rPr lang="en-US" altLang="en-US" b="1"/>
              <a:t>    v_counter := v_counter + 1;</a:t>
            </a:r>
          </a:p>
          <a:p>
            <a:pPr lvl="1" eaLnBrk="1" hangingPunct="1">
              <a:buFontTx/>
              <a:buNone/>
            </a:pPr>
            <a:r>
              <a:rPr lang="en-US" altLang="en-US" b="1"/>
              <a:t>    EXIT WHEN v_counter &gt; 10;</a:t>
            </a:r>
          </a:p>
          <a:p>
            <a:pPr lvl="1" eaLnBrk="1" hangingPunct="1">
              <a:buFontTx/>
              <a:buNone/>
            </a:pPr>
            <a:r>
              <a:rPr lang="en-US" altLang="en-US" b="1"/>
              <a:t>  END LOOP;</a:t>
            </a:r>
          </a:p>
          <a:p>
            <a:pPr lvl="1" eaLnBrk="1" hangingPunct="1">
              <a:buFontTx/>
              <a:buNone/>
            </a:pPr>
            <a:r>
              <a:rPr lang="en-US" altLang="en-US" b="1"/>
              <a:t>END;</a:t>
            </a:r>
          </a:p>
          <a:p>
            <a:pPr lvl="1" eaLnBrk="1" hangingPunct="1">
              <a:buFontTx/>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Rectangle 2">
            <a:extLst>
              <a:ext uri="{FF2B5EF4-FFF2-40B4-BE49-F238E27FC236}">
                <a16:creationId xmlns="" xmlns:a16="http://schemas.microsoft.com/office/drawing/2014/main" id="{99E731CB-110E-984D-ADF4-EA799216B0A3}"/>
              </a:ext>
            </a:extLst>
          </p:cNvPr>
          <p:cNvSpPr>
            <a:spLocks noGrp="1" noChangeArrowheads="1"/>
          </p:cNvSpPr>
          <p:nvPr>
            <p:ph type="title"/>
          </p:nvPr>
        </p:nvSpPr>
        <p:spPr>
          <a:xfrm>
            <a:off x="606478" y="386930"/>
            <a:ext cx="6927525" cy="1188950"/>
          </a:xfrm>
        </p:spPr>
        <p:txBody>
          <a:bodyPr anchor="b">
            <a:normAutofit/>
          </a:bodyPr>
          <a:lstStyle/>
          <a:p>
            <a:pPr eaLnBrk="1" fontAlgn="auto" hangingPunct="1">
              <a:spcAft>
                <a:spcPts val="0"/>
              </a:spcAft>
              <a:defRPr/>
            </a:pPr>
            <a:r>
              <a:rPr lang="en-US" sz="4700"/>
              <a:t>FOR Loop</a:t>
            </a:r>
          </a:p>
        </p:txBody>
      </p:sp>
      <p:grpSp>
        <p:nvGrpSpPr>
          <p:cNvPr id="75" name="Group 74">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998368"/>
            <a:ext cx="8771274" cy="782176"/>
            <a:chOff x="-2" y="1998368"/>
            <a:chExt cx="11695083" cy="782176"/>
          </a:xfrm>
        </p:grpSpPr>
        <p:sp>
          <p:nvSpPr>
            <p:cNvPr id="76" name="Rectangle 75">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3" name="Rectangle 3">
            <a:extLst>
              <a:ext uri="{FF2B5EF4-FFF2-40B4-BE49-F238E27FC236}">
                <a16:creationId xmlns="" xmlns:a16="http://schemas.microsoft.com/office/drawing/2014/main" id="{C2BDD173-0481-1A4D-AFD2-EE4762FDA926}"/>
              </a:ext>
            </a:extLst>
          </p:cNvPr>
          <p:cNvSpPr>
            <a:spLocks noGrp="1" noChangeArrowheads="1"/>
          </p:cNvSpPr>
          <p:nvPr>
            <p:ph idx="1"/>
          </p:nvPr>
        </p:nvSpPr>
        <p:spPr>
          <a:xfrm>
            <a:off x="595245" y="2203079"/>
            <a:ext cx="7607751" cy="4147845"/>
          </a:xfrm>
        </p:spPr>
        <p:txBody>
          <a:bodyPr anchor="ctr">
            <a:normAutofit/>
          </a:bodyPr>
          <a:lstStyle/>
          <a:p>
            <a:pPr eaLnBrk="1" hangingPunct="1">
              <a:buFontTx/>
              <a:buNone/>
            </a:pPr>
            <a:r>
              <a:rPr lang="en-US" altLang="en-US" sz="2000" dirty="0"/>
              <a:t>Syntax</a:t>
            </a:r>
          </a:p>
          <a:p>
            <a:pPr lvl="1" eaLnBrk="1" hangingPunct="1">
              <a:buFontTx/>
              <a:buNone/>
            </a:pPr>
            <a:r>
              <a:rPr lang="en-US" altLang="en-US" sz="2000" b="1" dirty="0"/>
              <a:t>FOR </a:t>
            </a:r>
            <a:r>
              <a:rPr lang="en-US" altLang="en-US" sz="2000" b="1" i="1" dirty="0"/>
              <a:t>counter</a:t>
            </a:r>
            <a:r>
              <a:rPr lang="en-US" altLang="en-US" sz="2000" b="1" dirty="0"/>
              <a:t> in [REVERSE] </a:t>
            </a:r>
          </a:p>
          <a:p>
            <a:pPr lvl="1" eaLnBrk="1" hangingPunct="1">
              <a:buFontTx/>
              <a:buNone/>
            </a:pPr>
            <a:r>
              <a:rPr lang="en-US" altLang="en-US" sz="2000" b="1" dirty="0"/>
              <a:t>    </a:t>
            </a:r>
            <a:r>
              <a:rPr lang="en-US" altLang="en-US" sz="2000" b="1" i="1" dirty="0"/>
              <a:t>lower_bound..</a:t>
            </a:r>
            <a:r>
              <a:rPr lang="en-US" altLang="en-US" sz="2000" b="1" i="1" dirty="0" err="1"/>
              <a:t>upper_bound</a:t>
            </a:r>
            <a:r>
              <a:rPr lang="en-US" altLang="en-US" sz="2000" b="1" dirty="0"/>
              <a:t> LOOP  </a:t>
            </a:r>
          </a:p>
          <a:p>
            <a:pPr lvl="1" eaLnBrk="1" hangingPunct="1">
              <a:buFontTx/>
              <a:buNone/>
            </a:pPr>
            <a:r>
              <a:rPr lang="en-US" altLang="en-US" sz="2000" b="1" dirty="0"/>
              <a:t>  </a:t>
            </a:r>
            <a:r>
              <a:rPr lang="en-US" altLang="en-US" sz="2000" b="1" i="1" dirty="0"/>
              <a:t>statement1</a:t>
            </a:r>
            <a:r>
              <a:rPr lang="en-US" altLang="en-US" sz="2000" b="1" dirty="0"/>
              <a:t>;</a:t>
            </a:r>
          </a:p>
          <a:p>
            <a:pPr lvl="1" eaLnBrk="1" hangingPunct="1">
              <a:buFontTx/>
              <a:buNone/>
            </a:pPr>
            <a:r>
              <a:rPr lang="en-US" altLang="en-US" sz="2000" b="1" i="1" dirty="0"/>
              <a:t>  statement2</a:t>
            </a:r>
            <a:r>
              <a:rPr lang="en-US" altLang="en-US" sz="2000" b="1" dirty="0"/>
              <a:t>;</a:t>
            </a:r>
          </a:p>
          <a:p>
            <a:pPr lvl="1" eaLnBrk="1" hangingPunct="1">
              <a:buFontTx/>
              <a:buNone/>
            </a:pPr>
            <a:r>
              <a:rPr lang="en-US" altLang="en-US" sz="2000" b="1" dirty="0"/>
              <a:t>  . . .</a:t>
            </a:r>
          </a:p>
          <a:p>
            <a:pPr lvl="1" eaLnBrk="1" hangingPunct="1">
              <a:buFontTx/>
              <a:buNone/>
            </a:pPr>
            <a:r>
              <a:rPr lang="en-US" altLang="en-US" sz="2000" b="1" dirty="0"/>
              <a:t>END LOOP;</a:t>
            </a:r>
          </a:p>
          <a:p>
            <a:pPr eaLnBrk="1" hangingPunct="1"/>
            <a:r>
              <a:rPr lang="en-US" altLang="en-US" sz="2000" dirty="0"/>
              <a:t>Do not declare the counter; it is declared implicitly.</a:t>
            </a:r>
          </a:p>
          <a:p>
            <a:pPr eaLnBrk="1" hangingPunct="1"/>
            <a:r>
              <a:rPr lang="en-US" altLang="en-US" sz="2000" dirty="0"/>
              <a:t>The lower bound and upper bound of the loop range can be literals, variables, or expressions, </a:t>
            </a:r>
            <a:r>
              <a:rPr lang="en-US" altLang="en-US" sz="2000" dirty="0">
                <a:latin typeface="Times" pitchFamily="2" charset="0"/>
              </a:rPr>
              <a:t>but must evaluate to integers</a:t>
            </a:r>
          </a:p>
          <a:p>
            <a:pPr eaLnBrk="1" hangingPunct="1"/>
            <a:r>
              <a:rPr lang="en-US" altLang="en-US" sz="2000" dirty="0"/>
              <a:t>Do </a:t>
            </a:r>
            <a:r>
              <a:rPr lang="en-US" altLang="en-US" sz="2000" i="1" dirty="0">
                <a:latin typeface="Helvetica" pitchFamily="2" charset="0"/>
              </a:rPr>
              <a:t>not</a:t>
            </a:r>
            <a:r>
              <a:rPr lang="en-US" altLang="en-US" sz="2000" dirty="0"/>
              <a:t> reference the counter as the target of an assignment. An error message rises if you do so.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7" name="Rectangle 2">
            <a:extLst>
              <a:ext uri="{FF2B5EF4-FFF2-40B4-BE49-F238E27FC236}">
                <a16:creationId xmlns="" xmlns:a16="http://schemas.microsoft.com/office/drawing/2014/main" id="{A69E8603-0DB4-274D-8EF4-D0F4BBE56D27}"/>
              </a:ext>
            </a:extLst>
          </p:cNvPr>
          <p:cNvSpPr>
            <a:spLocks noGrp="1" noChangeArrowheads="1"/>
          </p:cNvSpPr>
          <p:nvPr>
            <p:ph type="title"/>
          </p:nvPr>
        </p:nvSpPr>
        <p:spPr>
          <a:xfrm>
            <a:off x="606478" y="386930"/>
            <a:ext cx="6927525" cy="1188950"/>
          </a:xfrm>
        </p:spPr>
        <p:txBody>
          <a:bodyPr anchor="b">
            <a:normAutofit/>
          </a:bodyPr>
          <a:lstStyle/>
          <a:p>
            <a:pPr eaLnBrk="1" fontAlgn="auto" hangingPunct="1">
              <a:spcAft>
                <a:spcPts val="0"/>
              </a:spcAft>
              <a:defRPr/>
            </a:pPr>
            <a:r>
              <a:rPr lang="en-US" sz="4700"/>
              <a:t>An Example</a:t>
            </a:r>
          </a:p>
        </p:txBody>
      </p:sp>
      <p:grpSp>
        <p:nvGrpSpPr>
          <p:cNvPr id="75" name="Group 74">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998368"/>
            <a:ext cx="8771274" cy="782176"/>
            <a:chOff x="-2" y="1998368"/>
            <a:chExt cx="11695083" cy="782176"/>
          </a:xfrm>
        </p:grpSpPr>
        <p:sp>
          <p:nvSpPr>
            <p:cNvPr id="76" name="Rectangle 75">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7" name="Rectangle 3">
            <a:extLst>
              <a:ext uri="{FF2B5EF4-FFF2-40B4-BE49-F238E27FC236}">
                <a16:creationId xmlns="" xmlns:a16="http://schemas.microsoft.com/office/drawing/2014/main" id="{D322E213-25E7-CC4A-9CD1-076F0844EE52}"/>
              </a:ext>
            </a:extLst>
          </p:cNvPr>
          <p:cNvSpPr>
            <a:spLocks noGrp="1" noChangeArrowheads="1"/>
          </p:cNvSpPr>
          <p:nvPr>
            <p:ph idx="1"/>
          </p:nvPr>
        </p:nvSpPr>
        <p:spPr>
          <a:xfrm>
            <a:off x="595245" y="2599509"/>
            <a:ext cx="7607751" cy="3435531"/>
          </a:xfrm>
        </p:spPr>
        <p:txBody>
          <a:bodyPr anchor="ctr">
            <a:normAutofit/>
          </a:bodyPr>
          <a:lstStyle/>
          <a:p>
            <a:pPr lvl="1" eaLnBrk="1" hangingPunct="1">
              <a:buFontTx/>
              <a:buNone/>
            </a:pPr>
            <a:r>
              <a:rPr lang="en-US" altLang="en-US" sz="2100" b="1"/>
              <a:t>DECLARE</a:t>
            </a:r>
          </a:p>
          <a:p>
            <a:pPr lvl="1" eaLnBrk="1" hangingPunct="1">
              <a:buFontTx/>
              <a:buNone/>
            </a:pPr>
            <a:r>
              <a:rPr lang="en-US" altLang="en-US" sz="2100" b="1"/>
              <a:t>  v_ordid item.ordid%TYPE := 601;</a:t>
            </a:r>
          </a:p>
          <a:p>
            <a:pPr lvl="1" eaLnBrk="1" hangingPunct="1">
              <a:buFontTx/>
              <a:buNone/>
            </a:pPr>
            <a:r>
              <a:rPr lang="en-US" altLang="en-US" sz="2100" b="1"/>
              <a:t>BEGIN</a:t>
            </a:r>
          </a:p>
          <a:p>
            <a:pPr lvl="1" eaLnBrk="1" hangingPunct="1">
              <a:buFontTx/>
              <a:buNone/>
            </a:pPr>
            <a:r>
              <a:rPr lang="en-US" altLang="en-US" sz="2100" b="1"/>
              <a:t>  FOR i IN 1..10 LOOP</a:t>
            </a:r>
          </a:p>
          <a:p>
            <a:pPr lvl="1" eaLnBrk="1" hangingPunct="1">
              <a:buFontTx/>
              <a:buNone/>
            </a:pPr>
            <a:r>
              <a:rPr lang="en-US" altLang="en-US" sz="2100" b="1"/>
              <a:t>    INSERT INTO item(ordid, itemid)   </a:t>
            </a:r>
          </a:p>
          <a:p>
            <a:pPr lvl="1" eaLnBrk="1" hangingPunct="1">
              <a:buFontTx/>
              <a:buNone/>
            </a:pPr>
            <a:r>
              <a:rPr lang="en-US" altLang="en-US" sz="2100" b="1"/>
              <a:t>    VALUES(v_ordid, i);</a:t>
            </a:r>
          </a:p>
          <a:p>
            <a:pPr lvl="1" eaLnBrk="1" hangingPunct="1">
              <a:buFontTx/>
              <a:buNone/>
            </a:pPr>
            <a:r>
              <a:rPr lang="en-US" altLang="en-US" sz="2100" b="1"/>
              <a:t>  END LOOP;</a:t>
            </a:r>
          </a:p>
          <a:p>
            <a:pPr lvl="1" eaLnBrk="1" hangingPunct="1">
              <a:buFontTx/>
              <a:buNone/>
            </a:pPr>
            <a:r>
              <a:rPr lang="en-US" altLang="en-US" sz="2100" b="1"/>
              <a:t>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87D0EE4B-1D8D-DC4C-9819-429A0356E905}"/>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What is PL/SQL?</a:t>
            </a:r>
          </a:p>
        </p:txBody>
      </p:sp>
      <p:sp>
        <p:nvSpPr>
          <p:cNvPr id="15363" name="Rectangle 3">
            <a:extLst>
              <a:ext uri="{FF2B5EF4-FFF2-40B4-BE49-F238E27FC236}">
                <a16:creationId xmlns="" xmlns:a16="http://schemas.microsoft.com/office/drawing/2014/main" id="{AE9D8AF7-8D73-F54C-8080-FA4BE0E69952}"/>
              </a:ext>
            </a:extLst>
          </p:cNvPr>
          <p:cNvSpPr>
            <a:spLocks noGrp="1" noChangeArrowheads="1"/>
          </p:cNvSpPr>
          <p:nvPr>
            <p:ph idx="1"/>
          </p:nvPr>
        </p:nvSpPr>
        <p:spPr/>
        <p:txBody>
          <a:bodyPr/>
          <a:lstStyle/>
          <a:p>
            <a:pPr algn="just" eaLnBrk="1" hangingPunct="1">
              <a:lnSpc>
                <a:spcPct val="90000"/>
              </a:lnSpc>
            </a:pPr>
            <a:r>
              <a:rPr lang="en-US" altLang="en-US" sz="2400">
                <a:ea typeface="Arial Unicode MS" panose="020B0604020202020204" pitchFamily="34" charset="-128"/>
                <a:cs typeface="Arial Unicode MS" panose="020B0604020202020204" pitchFamily="34" charset="-128"/>
              </a:rPr>
              <a:t>Many Oracle applications are built using client-server architecture. The Oracle database resides on the server.</a:t>
            </a:r>
          </a:p>
          <a:p>
            <a:pPr algn="just" eaLnBrk="1" hangingPunct="1">
              <a:lnSpc>
                <a:spcPct val="90000"/>
              </a:lnSpc>
            </a:pPr>
            <a:endParaRPr lang="en-US" altLang="en-US" sz="2400">
              <a:ea typeface="Arial Unicode MS" panose="020B0604020202020204" pitchFamily="34" charset="-128"/>
              <a:cs typeface="Arial Unicode MS" panose="020B0604020202020204" pitchFamily="34" charset="-128"/>
            </a:endParaRPr>
          </a:p>
          <a:p>
            <a:pPr algn="just" eaLnBrk="1" hangingPunct="1">
              <a:lnSpc>
                <a:spcPct val="90000"/>
              </a:lnSpc>
            </a:pPr>
            <a:r>
              <a:rPr lang="en-US" altLang="en-US" sz="2400">
                <a:ea typeface="Arial Unicode MS" panose="020B0604020202020204" pitchFamily="34" charset="-128"/>
                <a:cs typeface="Arial Unicode MS" panose="020B0604020202020204" pitchFamily="34" charset="-128"/>
              </a:rPr>
              <a:t>The program that makes requests against this database resides on the client machine. (This program can be written in C, Java, or PL/SQL.)</a:t>
            </a:r>
          </a:p>
          <a:p>
            <a:pPr algn="just" eaLnBrk="1" hangingPunct="1">
              <a:lnSpc>
                <a:spcPct val="90000"/>
              </a:lnSpc>
            </a:pPr>
            <a:endParaRPr lang="en-US" altLang="en-US" sz="2400">
              <a:ea typeface="Arial Unicode MS" panose="020B0604020202020204" pitchFamily="34" charset="-128"/>
              <a:cs typeface="Arial Unicode MS" panose="020B0604020202020204" pitchFamily="34" charset="-128"/>
            </a:endParaRPr>
          </a:p>
          <a:p>
            <a:pPr algn="just" eaLnBrk="1" hangingPunct="1">
              <a:lnSpc>
                <a:spcPct val="90000"/>
              </a:lnSpc>
            </a:pPr>
            <a:r>
              <a:rPr lang="en-US" altLang="en-US" sz="2400">
                <a:ea typeface="Arial Unicode MS" panose="020B0604020202020204" pitchFamily="34" charset="-128"/>
                <a:cs typeface="Arial Unicode MS" panose="020B0604020202020204" pitchFamily="34" charset="-128"/>
              </a:rPr>
              <a:t>While PL/SQL is not a stand-alone programming language. It is a part of the Oracle RDBMS, and it can reside in two environments, the client and the server.</a:t>
            </a:r>
          </a:p>
          <a:p>
            <a:pPr eaLnBrk="1" hangingPunct="1">
              <a:lnSpc>
                <a:spcPct val="90000"/>
              </a:lnSpc>
            </a:pPr>
            <a:endParaRPr lang="en-US" altLang="en-US" sz="28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1" name="Rectangle 2">
            <a:extLst>
              <a:ext uri="{FF2B5EF4-FFF2-40B4-BE49-F238E27FC236}">
                <a16:creationId xmlns="" xmlns:a16="http://schemas.microsoft.com/office/drawing/2014/main" id="{BA76E36E-F29B-7847-9BC1-7C331E00F373}"/>
              </a:ext>
            </a:extLst>
          </p:cNvPr>
          <p:cNvSpPr>
            <a:spLocks noGrp="1" noChangeArrowheads="1"/>
          </p:cNvSpPr>
          <p:nvPr>
            <p:ph type="title"/>
          </p:nvPr>
        </p:nvSpPr>
        <p:spPr>
          <a:xfrm>
            <a:off x="606478" y="386930"/>
            <a:ext cx="6927525" cy="1188950"/>
          </a:xfrm>
        </p:spPr>
        <p:txBody>
          <a:bodyPr anchor="b">
            <a:normAutofit/>
          </a:bodyPr>
          <a:lstStyle/>
          <a:p>
            <a:pPr eaLnBrk="1" fontAlgn="auto" hangingPunct="1">
              <a:spcAft>
                <a:spcPts val="0"/>
              </a:spcAft>
              <a:defRPr/>
            </a:pPr>
            <a:r>
              <a:rPr lang="en-US" sz="4700"/>
              <a:t>WHILE Loop</a:t>
            </a:r>
          </a:p>
        </p:txBody>
      </p:sp>
      <p:grpSp>
        <p:nvGrpSpPr>
          <p:cNvPr id="75" name="Group 74">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998368"/>
            <a:ext cx="8771274" cy="782176"/>
            <a:chOff x="-2" y="1998368"/>
            <a:chExt cx="11695083" cy="782176"/>
          </a:xfrm>
        </p:grpSpPr>
        <p:sp>
          <p:nvSpPr>
            <p:cNvPr id="76" name="Rectangle 75">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1" name="Rectangle 3">
            <a:extLst>
              <a:ext uri="{FF2B5EF4-FFF2-40B4-BE49-F238E27FC236}">
                <a16:creationId xmlns="" xmlns:a16="http://schemas.microsoft.com/office/drawing/2014/main" id="{92D8DA05-A9AF-7F44-BC30-2C989DEE9AC0}"/>
              </a:ext>
            </a:extLst>
          </p:cNvPr>
          <p:cNvSpPr>
            <a:spLocks noGrp="1" noChangeArrowheads="1"/>
          </p:cNvSpPr>
          <p:nvPr>
            <p:ph idx="1"/>
          </p:nvPr>
        </p:nvSpPr>
        <p:spPr>
          <a:xfrm>
            <a:off x="595245" y="2599509"/>
            <a:ext cx="7607751" cy="3435531"/>
          </a:xfrm>
        </p:spPr>
        <p:txBody>
          <a:bodyPr anchor="ctr">
            <a:normAutofit/>
          </a:bodyPr>
          <a:lstStyle/>
          <a:p>
            <a:pPr eaLnBrk="1" hangingPunct="1">
              <a:buFontTx/>
              <a:buNone/>
            </a:pPr>
            <a:r>
              <a:rPr lang="en-US" altLang="en-US" dirty="0"/>
              <a:t>Syntax</a:t>
            </a:r>
          </a:p>
          <a:p>
            <a:pPr lvl="1" eaLnBrk="1" hangingPunct="1">
              <a:buFontTx/>
              <a:buNone/>
            </a:pPr>
            <a:r>
              <a:rPr lang="en-US" altLang="en-US" sz="2100" b="1" dirty="0"/>
              <a:t>WHILE </a:t>
            </a:r>
            <a:r>
              <a:rPr lang="en-US" altLang="en-US" sz="2100" b="1" i="1" dirty="0"/>
              <a:t>condition</a:t>
            </a:r>
            <a:r>
              <a:rPr lang="en-US" altLang="en-US" sz="2100" b="1" dirty="0"/>
              <a:t> LOOP</a:t>
            </a:r>
          </a:p>
          <a:p>
            <a:pPr lvl="1" eaLnBrk="1" hangingPunct="1">
              <a:buFontTx/>
              <a:buNone/>
            </a:pPr>
            <a:r>
              <a:rPr lang="en-US" altLang="en-US" sz="2100" b="1" dirty="0"/>
              <a:t>  </a:t>
            </a:r>
            <a:r>
              <a:rPr lang="en-US" altLang="en-US" sz="2100" b="1" i="1" dirty="0"/>
              <a:t>statement1</a:t>
            </a:r>
            <a:r>
              <a:rPr lang="en-US" altLang="en-US" sz="2100" b="1" dirty="0"/>
              <a:t>;</a:t>
            </a:r>
          </a:p>
          <a:p>
            <a:pPr lvl="1" eaLnBrk="1" hangingPunct="1">
              <a:buFontTx/>
              <a:buNone/>
            </a:pPr>
            <a:r>
              <a:rPr lang="en-US" altLang="en-US" sz="2100" b="1" i="1" dirty="0"/>
              <a:t>  statement2</a:t>
            </a:r>
            <a:r>
              <a:rPr lang="en-US" altLang="en-US" sz="2100" b="1" dirty="0"/>
              <a:t>;</a:t>
            </a:r>
          </a:p>
          <a:p>
            <a:pPr lvl="1" eaLnBrk="1" hangingPunct="1">
              <a:buFontTx/>
              <a:buNone/>
            </a:pPr>
            <a:r>
              <a:rPr lang="en-US" altLang="en-US" sz="2100" b="1" dirty="0"/>
              <a:t>  . . .</a:t>
            </a:r>
          </a:p>
          <a:p>
            <a:pPr lvl="1" eaLnBrk="1" hangingPunct="1">
              <a:buFontTx/>
              <a:buNone/>
            </a:pPr>
            <a:r>
              <a:rPr lang="en-US" altLang="en-US" sz="2100" b="1" dirty="0"/>
              <a:t>END LOOP;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 xmlns:a16="http://schemas.microsoft.com/office/drawing/2014/main" id="{57218D0B-6FAB-B540-95F3-C9656A60E242}"/>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An Example</a:t>
            </a:r>
          </a:p>
        </p:txBody>
      </p:sp>
      <p:sp>
        <p:nvSpPr>
          <p:cNvPr id="44035" name="Rectangle 3">
            <a:extLst>
              <a:ext uri="{FF2B5EF4-FFF2-40B4-BE49-F238E27FC236}">
                <a16:creationId xmlns="" xmlns:a16="http://schemas.microsoft.com/office/drawing/2014/main" id="{65721C08-4E21-1B49-9400-34FC012CA9AC}"/>
              </a:ext>
            </a:extLst>
          </p:cNvPr>
          <p:cNvSpPr>
            <a:spLocks noGrp="1" noChangeArrowheads="1"/>
          </p:cNvSpPr>
          <p:nvPr>
            <p:ph idx="1"/>
          </p:nvPr>
        </p:nvSpPr>
        <p:spPr/>
        <p:txBody>
          <a:bodyPr/>
          <a:lstStyle/>
          <a:p>
            <a:pPr lvl="1" eaLnBrk="1" hangingPunct="1">
              <a:lnSpc>
                <a:spcPct val="80000"/>
              </a:lnSpc>
              <a:buFontTx/>
              <a:buNone/>
            </a:pPr>
            <a:r>
              <a:rPr lang="en-US" altLang="en-US" sz="2400" b="1"/>
              <a:t>DECLARE</a:t>
            </a:r>
          </a:p>
          <a:p>
            <a:pPr lvl="1" eaLnBrk="1" hangingPunct="1">
              <a:lnSpc>
                <a:spcPct val="80000"/>
              </a:lnSpc>
              <a:buFontTx/>
              <a:buNone/>
            </a:pPr>
            <a:r>
              <a:rPr lang="en-US" altLang="en-US" sz="2400" b="1"/>
              <a:t>v_count 	NUMBER(2) := 1;</a:t>
            </a:r>
          </a:p>
          <a:p>
            <a:pPr lvl="1" eaLnBrk="1" hangingPunct="1">
              <a:lnSpc>
                <a:spcPct val="80000"/>
              </a:lnSpc>
              <a:buFontTx/>
              <a:buNone/>
            </a:pPr>
            <a:r>
              <a:rPr lang="en-US" altLang="en-US" sz="2400" b="1"/>
              <a:t>num_depts NUMBER := &amp;num_depts ;</a:t>
            </a:r>
          </a:p>
          <a:p>
            <a:pPr lvl="1" eaLnBrk="1" hangingPunct="1">
              <a:lnSpc>
                <a:spcPct val="80000"/>
              </a:lnSpc>
              <a:buFontTx/>
              <a:buNone/>
            </a:pPr>
            <a:r>
              <a:rPr lang="en-US" altLang="en-US" sz="2400" b="1"/>
              <a:t>BEGIN</a:t>
            </a:r>
          </a:p>
          <a:p>
            <a:pPr lvl="1" eaLnBrk="1" hangingPunct="1">
              <a:lnSpc>
                <a:spcPct val="80000"/>
              </a:lnSpc>
              <a:buFontTx/>
              <a:buNone/>
            </a:pPr>
            <a:r>
              <a:rPr lang="en-US" altLang="en-US" sz="2400" b="1"/>
              <a:t>  WHILE v_count &lt;= num_depts LOOP</a:t>
            </a:r>
          </a:p>
          <a:p>
            <a:pPr lvl="1" eaLnBrk="1" hangingPunct="1">
              <a:lnSpc>
                <a:spcPct val="80000"/>
              </a:lnSpc>
              <a:buFontTx/>
              <a:buNone/>
            </a:pPr>
            <a:r>
              <a:rPr lang="en-US" altLang="en-US" sz="2400" b="1"/>
              <a:t>    INSERT INTO dept(deptno,dname)</a:t>
            </a:r>
          </a:p>
          <a:p>
            <a:pPr lvl="1" eaLnBrk="1" hangingPunct="1">
              <a:lnSpc>
                <a:spcPct val="80000"/>
              </a:lnSpc>
              <a:buFontTx/>
              <a:buNone/>
            </a:pPr>
            <a:r>
              <a:rPr lang="en-US" altLang="en-US" sz="2400" b="1"/>
              <a:t>    VALUES (v_count, &amp;v_dept_name);</a:t>
            </a:r>
          </a:p>
          <a:p>
            <a:pPr lvl="1" eaLnBrk="1" hangingPunct="1">
              <a:lnSpc>
                <a:spcPct val="80000"/>
              </a:lnSpc>
              <a:buFontTx/>
              <a:buNone/>
            </a:pPr>
            <a:r>
              <a:rPr lang="en-US" altLang="en-US" sz="2400" b="1"/>
              <a:t>    v_count := v_count + 1;</a:t>
            </a:r>
          </a:p>
          <a:p>
            <a:pPr lvl="1" eaLnBrk="1" hangingPunct="1">
              <a:lnSpc>
                <a:spcPct val="80000"/>
              </a:lnSpc>
              <a:buFontTx/>
              <a:buNone/>
            </a:pPr>
            <a:r>
              <a:rPr lang="en-US" altLang="en-US" sz="2400" b="1"/>
              <a:t>  END LOOP;</a:t>
            </a:r>
          </a:p>
          <a:p>
            <a:pPr lvl="1" eaLnBrk="1" hangingPunct="1">
              <a:lnSpc>
                <a:spcPct val="80000"/>
              </a:lnSpc>
              <a:buFontTx/>
              <a:buNone/>
            </a:pPr>
            <a:r>
              <a:rPr lang="en-US" altLang="en-US" sz="2400" b="1"/>
              <a:t>  COMMIT;</a:t>
            </a:r>
          </a:p>
          <a:p>
            <a:pPr lvl="1" eaLnBrk="1" hangingPunct="1">
              <a:lnSpc>
                <a:spcPct val="80000"/>
              </a:lnSpc>
              <a:buFontTx/>
              <a:buNone/>
            </a:pPr>
            <a:r>
              <a:rPr lang="en-US" altLang="en-US" sz="2400" b="1"/>
              <a:t>END;</a:t>
            </a:r>
          </a:p>
          <a:p>
            <a:pPr eaLnBrk="1" hangingPunct="1">
              <a:lnSpc>
                <a:spcPct val="80000"/>
              </a:lnSpc>
            </a:pPr>
            <a:endParaRPr lang="en-US" altLang="en-US" sz="2800">
              <a:solidFill>
                <a:srgbClr val="CC00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39727555-344A-F04D-A0DE-83195471E499}"/>
              </a:ext>
            </a:extLst>
          </p:cNvPr>
          <p:cNvSpPr>
            <a:spLocks noGrp="1" noChangeArrowheads="1"/>
          </p:cNvSpPr>
          <p:nvPr>
            <p:ph type="title"/>
          </p:nvPr>
        </p:nvSpPr>
        <p:spPr/>
        <p:txBody>
          <a:bodyPr/>
          <a:lstStyle/>
          <a:p>
            <a:pPr eaLnBrk="1" fontAlgn="auto" hangingPunct="1">
              <a:spcAft>
                <a:spcPts val="0"/>
              </a:spcAft>
              <a:defRPr/>
            </a:pPr>
            <a:r>
              <a:rPr lang="en-US" sz="3200" dirty="0">
                <a:solidFill>
                  <a:schemeClr val="accent1">
                    <a:satMod val="150000"/>
                  </a:schemeClr>
                </a:solidFill>
                <a:ea typeface="Arial Unicode MS" pitchFamily="34" charset="-128"/>
                <a:cs typeface="Arial Unicode MS" pitchFamily="34" charset="-128"/>
              </a:rPr>
              <a:t>Difference between PL/SQL and SQL</a:t>
            </a:r>
          </a:p>
        </p:txBody>
      </p:sp>
      <p:sp>
        <p:nvSpPr>
          <p:cNvPr id="16387" name="Rectangle 3">
            <a:extLst>
              <a:ext uri="{FF2B5EF4-FFF2-40B4-BE49-F238E27FC236}">
                <a16:creationId xmlns="" xmlns:a16="http://schemas.microsoft.com/office/drawing/2014/main" id="{2A7AE805-40B9-3747-B564-54A603D28E15}"/>
              </a:ext>
            </a:extLst>
          </p:cNvPr>
          <p:cNvSpPr>
            <a:spLocks noGrp="1" noChangeArrowheads="1"/>
          </p:cNvSpPr>
          <p:nvPr>
            <p:ph idx="1"/>
          </p:nvPr>
        </p:nvSpPr>
        <p:spPr>
          <a:xfrm>
            <a:off x="457200" y="1570038"/>
            <a:ext cx="8229600" cy="4525962"/>
          </a:xfrm>
        </p:spPr>
        <p:txBody>
          <a:bodyPr/>
          <a:lstStyle/>
          <a:p>
            <a:pPr algn="just" eaLnBrk="1" hangingPunct="1">
              <a:lnSpc>
                <a:spcPct val="80000"/>
              </a:lnSpc>
            </a:pPr>
            <a:r>
              <a:rPr lang="en-US" altLang="en-US" sz="2200">
                <a:ea typeface="Arial Unicode MS" panose="020B0604020202020204" pitchFamily="34" charset="-128"/>
                <a:cs typeface="Arial Unicode MS" panose="020B0604020202020204" pitchFamily="34" charset="-128"/>
              </a:rPr>
              <a:t>When a SQL statement is issued on the client computer, the request is made to the database on the server, and the result set is sent back to the client.</a:t>
            </a:r>
          </a:p>
          <a:p>
            <a:pPr algn="just" eaLnBrk="1" hangingPunct="1">
              <a:lnSpc>
                <a:spcPct val="80000"/>
              </a:lnSpc>
            </a:pPr>
            <a:endParaRPr lang="en-US" altLang="en-US" sz="2200">
              <a:ea typeface="Arial Unicode MS" panose="020B0604020202020204" pitchFamily="34" charset="-128"/>
              <a:cs typeface="Arial Unicode MS" panose="020B0604020202020204" pitchFamily="34" charset="-128"/>
            </a:endParaRPr>
          </a:p>
          <a:p>
            <a:pPr algn="just" eaLnBrk="1" hangingPunct="1">
              <a:lnSpc>
                <a:spcPct val="80000"/>
              </a:lnSpc>
            </a:pPr>
            <a:r>
              <a:rPr lang="en-US" altLang="en-US" sz="2200">
                <a:ea typeface="Arial Unicode MS" panose="020B0604020202020204" pitchFamily="34" charset="-128"/>
                <a:cs typeface="Arial Unicode MS" panose="020B0604020202020204" pitchFamily="34" charset="-128"/>
              </a:rPr>
              <a:t>As a result, a single SQL statement causes two trips on the network. If multiple SELECT statements are issued, the network traffic increase significantly very fast. For example, four SELECT statements cause eight network trips.</a:t>
            </a:r>
          </a:p>
          <a:p>
            <a:pPr algn="just" eaLnBrk="1" hangingPunct="1">
              <a:lnSpc>
                <a:spcPct val="80000"/>
              </a:lnSpc>
            </a:pPr>
            <a:endParaRPr lang="en-US" altLang="en-US" sz="2200">
              <a:ea typeface="Arial Unicode MS" panose="020B0604020202020204" pitchFamily="34" charset="-128"/>
              <a:cs typeface="Arial Unicode MS" panose="020B0604020202020204" pitchFamily="34" charset="-128"/>
            </a:endParaRPr>
          </a:p>
          <a:p>
            <a:pPr algn="just" eaLnBrk="1" hangingPunct="1">
              <a:lnSpc>
                <a:spcPct val="80000"/>
              </a:lnSpc>
            </a:pPr>
            <a:r>
              <a:rPr lang="en-US" altLang="en-US" sz="2200">
                <a:ea typeface="Arial Unicode MS" panose="020B0604020202020204" pitchFamily="34" charset="-128"/>
                <a:cs typeface="Arial Unicode MS" panose="020B0604020202020204"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a:p>
            <a:pPr eaLnBrk="1" hangingPunct="1">
              <a:lnSpc>
                <a:spcPct val="80000"/>
              </a:lnSpc>
            </a:pPr>
            <a:endParaRPr lang="en-US" altLang="en-US" sz="2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7170" name="Rectangle 2">
            <a:extLst>
              <a:ext uri="{FF2B5EF4-FFF2-40B4-BE49-F238E27FC236}">
                <a16:creationId xmlns="" xmlns:a16="http://schemas.microsoft.com/office/drawing/2014/main" id="{A6BE555A-BE90-334E-AE07-1DD29A809D7F}"/>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ea typeface="Arial Unicode MS" pitchFamily="34" charset="-128"/>
                <a:cs typeface="Arial Unicode MS" pitchFamily="34" charset="-128"/>
              </a:rPr>
              <a:t>PL/SQL Blocks</a:t>
            </a:r>
          </a:p>
        </p:txBody>
      </p:sp>
      <p:sp>
        <p:nvSpPr>
          <p:cNvPr id="17411" name="Rectangle 3">
            <a:extLst>
              <a:ext uri="{FF2B5EF4-FFF2-40B4-BE49-F238E27FC236}">
                <a16:creationId xmlns="" xmlns:a16="http://schemas.microsoft.com/office/drawing/2014/main" id="{8A2DD8D1-DF46-D844-8EF3-9F2C371DE2AE}"/>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a:solidFill>
                  <a:srgbClr val="000000"/>
                </a:solidFill>
                <a:ea typeface="Arial Unicode MS" panose="020B0604020202020204" pitchFamily="34" charset="-128"/>
                <a:cs typeface="Arial Unicode MS" panose="020B0604020202020204" pitchFamily="34" charset="-128"/>
              </a:rPr>
              <a:t>PL/SQL blocks can be divided into two groups:</a:t>
            </a:r>
          </a:p>
          <a:p>
            <a:pPr lvl="1" eaLnBrk="1" hangingPunct="1">
              <a:buFontTx/>
              <a:buAutoNum type="arabicPeriod"/>
            </a:pPr>
            <a:r>
              <a:rPr lang="en-US" altLang="en-US" sz="1700">
                <a:solidFill>
                  <a:srgbClr val="000000"/>
                </a:solidFill>
                <a:ea typeface="Arial Unicode MS" panose="020B0604020202020204" pitchFamily="34" charset="-128"/>
                <a:cs typeface="Arial Unicode MS" panose="020B0604020202020204" pitchFamily="34" charset="-128"/>
              </a:rPr>
              <a:t>Named and</a:t>
            </a:r>
          </a:p>
          <a:p>
            <a:pPr lvl="1" eaLnBrk="1" hangingPunct="1">
              <a:buFontTx/>
              <a:buAutoNum type="arabicPeriod"/>
            </a:pPr>
            <a:r>
              <a:rPr lang="en-US" altLang="en-US" sz="1700">
                <a:solidFill>
                  <a:srgbClr val="000000"/>
                </a:solidFill>
                <a:ea typeface="Arial Unicode MS" panose="020B0604020202020204" pitchFamily="34" charset="-128"/>
                <a:cs typeface="Arial Unicode MS" panose="020B0604020202020204" pitchFamily="34" charset="-128"/>
              </a:rPr>
              <a:t>Anonymous. </a:t>
            </a: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Named blocks are used when creating subroutines. These subroutines are procedures, functions, and packages. </a:t>
            </a: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The subroutines can be stored in the database and referenced by their names later on.</a:t>
            </a: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Anonymous PL/SQL blocks do not have names. As a result, they cannot be stored in the database and referenced later.</a:t>
            </a:r>
          </a:p>
          <a:p>
            <a:pPr eaLnBrk="1" hangingPunct="1"/>
            <a:endParaRPr lang="en-US" altLang="en-US"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8195" name="Rectangle 2">
            <a:extLst>
              <a:ext uri="{FF2B5EF4-FFF2-40B4-BE49-F238E27FC236}">
                <a16:creationId xmlns="" xmlns:a16="http://schemas.microsoft.com/office/drawing/2014/main" id="{A55581B1-6DD7-5247-9A89-8CF6BD49324C}"/>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ea typeface="Arial Unicode MS" pitchFamily="34" charset="-128"/>
                <a:cs typeface="Arial Unicode MS" pitchFamily="34" charset="-128"/>
              </a:rPr>
              <a:t>PL/SQL Block Structure</a:t>
            </a:r>
          </a:p>
        </p:txBody>
      </p:sp>
      <p:sp>
        <p:nvSpPr>
          <p:cNvPr id="18435" name="Rectangle 3">
            <a:extLst>
              <a:ext uri="{FF2B5EF4-FFF2-40B4-BE49-F238E27FC236}">
                <a16:creationId xmlns="" xmlns:a16="http://schemas.microsoft.com/office/drawing/2014/main" id="{42D03D2F-9DEC-6A4F-81BC-52B30C88E844}"/>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a:solidFill>
                  <a:srgbClr val="000000"/>
                </a:solidFill>
                <a:ea typeface="Arial Unicode MS" panose="020B0604020202020204" pitchFamily="34" charset="-128"/>
                <a:cs typeface="Arial Unicode MS" panose="020B0604020202020204" pitchFamily="34" charset="-128"/>
              </a:rPr>
              <a:t>PL/SQL blocks contain three sections</a:t>
            </a:r>
          </a:p>
          <a:p>
            <a:pPr lvl="1" eaLnBrk="1" hangingPunct="1">
              <a:buFontTx/>
              <a:buAutoNum type="arabicPeriod"/>
            </a:pPr>
            <a:r>
              <a:rPr lang="en-US" altLang="en-US" sz="1700">
                <a:solidFill>
                  <a:srgbClr val="000000"/>
                </a:solidFill>
                <a:ea typeface="Arial Unicode MS" panose="020B0604020202020204" pitchFamily="34" charset="-128"/>
                <a:cs typeface="Arial Unicode MS" panose="020B0604020202020204" pitchFamily="34" charset="-128"/>
              </a:rPr>
              <a:t>Declare section</a:t>
            </a:r>
          </a:p>
          <a:p>
            <a:pPr lvl="1" eaLnBrk="1" hangingPunct="1">
              <a:buFontTx/>
              <a:buAutoNum type="arabicPeriod"/>
            </a:pPr>
            <a:r>
              <a:rPr lang="en-US" altLang="en-US" sz="1700">
                <a:solidFill>
                  <a:srgbClr val="000000"/>
                </a:solidFill>
                <a:ea typeface="Arial Unicode MS" panose="020B0604020202020204" pitchFamily="34" charset="-128"/>
                <a:cs typeface="Arial Unicode MS" panose="020B0604020202020204" pitchFamily="34" charset="-128"/>
              </a:rPr>
              <a:t>Executable section and</a:t>
            </a:r>
          </a:p>
          <a:p>
            <a:pPr lvl="1" eaLnBrk="1" hangingPunct="1">
              <a:buFontTx/>
              <a:buAutoNum type="arabicPeriod"/>
            </a:pPr>
            <a:r>
              <a:rPr lang="en-US" altLang="en-US" sz="1700">
                <a:solidFill>
                  <a:srgbClr val="000000"/>
                </a:solidFill>
                <a:ea typeface="Arial Unicode MS" panose="020B0604020202020204" pitchFamily="34" charset="-128"/>
                <a:cs typeface="Arial Unicode MS" panose="020B0604020202020204" pitchFamily="34" charset="-128"/>
              </a:rPr>
              <a:t>Exception-handling section.</a:t>
            </a:r>
          </a:p>
          <a:p>
            <a:pPr eaLnBrk="1" hangingPunct="1"/>
            <a:endParaRPr lang="en-US" altLang="en-US" sz="1700">
              <a:solidFill>
                <a:srgbClr val="000000"/>
              </a:solidFill>
              <a:ea typeface="Arial Unicode MS" panose="020B0604020202020204" pitchFamily="34" charset="-128"/>
              <a:cs typeface="Arial Unicode MS" panose="020B0604020202020204" pitchFamily="34" charset="-128"/>
            </a:endParaRP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The executable section is the only mandatory section of the block.</a:t>
            </a:r>
          </a:p>
          <a:p>
            <a:pPr eaLnBrk="1" hangingPunct="1"/>
            <a:endParaRPr lang="en-US" altLang="en-US" sz="1700">
              <a:solidFill>
                <a:srgbClr val="000000"/>
              </a:solidFill>
              <a:ea typeface="Arial Unicode MS" panose="020B0604020202020204" pitchFamily="34" charset="-128"/>
              <a:cs typeface="Arial Unicode MS" panose="020B0604020202020204" pitchFamily="34" charset="-128"/>
            </a:endParaRP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Both the declaration and exception-handling sections are optional.</a:t>
            </a:r>
            <a:endParaRPr lang="en-US" altLang="en-US"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9218" name="Rectangle 2">
            <a:extLst>
              <a:ext uri="{FF2B5EF4-FFF2-40B4-BE49-F238E27FC236}">
                <a16:creationId xmlns="" xmlns:a16="http://schemas.microsoft.com/office/drawing/2014/main" id="{42DFFAE5-CCB1-BA4F-AC1F-6684D84A588F}"/>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ea typeface="Arial Unicode MS" pitchFamily="34" charset="-128"/>
                <a:cs typeface="Arial Unicode MS" pitchFamily="34" charset="-128"/>
              </a:rPr>
              <a:t>PL/SQL BLOCK STRUCTURE</a:t>
            </a:r>
          </a:p>
        </p:txBody>
      </p:sp>
      <p:sp>
        <p:nvSpPr>
          <p:cNvPr id="19459" name="Rectangle 3">
            <a:extLst>
              <a:ext uri="{FF2B5EF4-FFF2-40B4-BE49-F238E27FC236}">
                <a16:creationId xmlns="" xmlns:a16="http://schemas.microsoft.com/office/drawing/2014/main" id="{C340FDD0-0949-0047-AFF6-1284206EDE89}"/>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a:solidFill>
                  <a:srgbClr val="000000"/>
                </a:solidFill>
                <a:ea typeface="Arial Unicode MS" panose="020B0604020202020204" pitchFamily="34" charset="-128"/>
                <a:cs typeface="Arial Unicode MS" panose="020B0604020202020204" pitchFamily="34" charset="-128"/>
              </a:rPr>
              <a:t>PL/SQL block has the following structure:</a:t>
            </a:r>
          </a:p>
          <a:p>
            <a:pPr lvl="1" eaLnBrk="1" hangingPunct="1"/>
            <a:endParaRPr lang="en-US" altLang="en-US" sz="1700">
              <a:solidFill>
                <a:srgbClr val="000000"/>
              </a:solidFill>
              <a:ea typeface="Arial Unicode MS" panose="020B0604020202020204" pitchFamily="34" charset="-128"/>
              <a:cs typeface="Arial Unicode MS" panose="020B0604020202020204" pitchFamily="34" charset="-128"/>
            </a:endParaRP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DECLARE </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Declaration statements</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BEGIN</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Executable statements</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EXCETION</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Exception-handling statements</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END ;</a:t>
            </a:r>
          </a:p>
          <a:p>
            <a:pPr eaLnBrk="1" hangingPunct="1"/>
            <a:endParaRPr lang="en-US" altLang="en-US"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0242" name="Rectangle 2">
            <a:extLst>
              <a:ext uri="{FF2B5EF4-FFF2-40B4-BE49-F238E27FC236}">
                <a16:creationId xmlns="" xmlns:a16="http://schemas.microsoft.com/office/drawing/2014/main" id="{C93CF99B-0183-F443-B6B6-F3910565302D}"/>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a:solidFill>
                  <a:srgbClr val="FFFFFF"/>
                </a:solidFill>
                <a:ea typeface="Arial Unicode MS" pitchFamily="34" charset="-128"/>
                <a:cs typeface="Arial Unicode MS" pitchFamily="34" charset="-128"/>
              </a:rPr>
              <a:t>Declaration Section</a:t>
            </a:r>
          </a:p>
        </p:txBody>
      </p:sp>
      <p:sp>
        <p:nvSpPr>
          <p:cNvPr id="20483" name="Rectangle 3">
            <a:extLst>
              <a:ext uri="{FF2B5EF4-FFF2-40B4-BE49-F238E27FC236}">
                <a16:creationId xmlns="" xmlns:a16="http://schemas.microsoft.com/office/drawing/2014/main" id="{62B12C47-B57C-C649-B5A1-9CEE20BBAB20}"/>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700">
                <a:solidFill>
                  <a:srgbClr val="000000"/>
                </a:solidFill>
                <a:ea typeface="Arial Unicode MS" panose="020B0604020202020204" pitchFamily="34" charset="-128"/>
                <a:cs typeface="Arial Unicode MS" panose="020B0604020202020204" pitchFamily="34" charset="-128"/>
              </a:rPr>
              <a:t>The </a:t>
            </a:r>
            <a:r>
              <a:rPr lang="en-US" altLang="en-US" sz="1700" i="1">
                <a:solidFill>
                  <a:srgbClr val="000000"/>
                </a:solidFill>
                <a:ea typeface="Arial Unicode MS" panose="020B0604020202020204" pitchFamily="34" charset="-128"/>
                <a:cs typeface="Arial Unicode MS" panose="020B0604020202020204" pitchFamily="34" charset="-128"/>
              </a:rPr>
              <a:t>declaration section </a:t>
            </a:r>
            <a:r>
              <a:rPr lang="en-US" altLang="en-US" sz="1700">
                <a:solidFill>
                  <a:srgbClr val="000000"/>
                </a:solidFill>
                <a:ea typeface="Arial Unicode MS" panose="020B0604020202020204" pitchFamily="34" charset="-128"/>
                <a:cs typeface="Arial Unicode MS" panose="020B0604020202020204" pitchFamily="34" charset="-128"/>
              </a:rPr>
              <a:t>contains definitions of PL/SQL identifiers such as variables, constants, cursors and so on.</a:t>
            </a:r>
          </a:p>
          <a:p>
            <a:pPr eaLnBrk="1" hangingPunct="1"/>
            <a:r>
              <a:rPr lang="en-US" altLang="en-US" sz="1700">
                <a:solidFill>
                  <a:srgbClr val="000000"/>
                </a:solidFill>
                <a:ea typeface="Arial Unicode MS" panose="020B0604020202020204" pitchFamily="34" charset="-128"/>
                <a:cs typeface="Arial Unicode MS" panose="020B0604020202020204" pitchFamily="34" charset="-128"/>
              </a:rPr>
              <a:t>Example</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DECLARE</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v_first_name VARCHAR2(35) ;</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v_last_name VARCHAR2(35) ;</a:t>
            </a:r>
          </a:p>
          <a:p>
            <a:pPr lvl="1" eaLnBrk="1" hangingPunct="1">
              <a:buFontTx/>
              <a:buNone/>
            </a:pPr>
            <a:r>
              <a:rPr lang="en-US" altLang="en-US" sz="1700">
                <a:solidFill>
                  <a:srgbClr val="000000"/>
                </a:solidFill>
                <a:ea typeface="Arial Unicode MS" panose="020B0604020202020204" pitchFamily="34" charset="-128"/>
                <a:cs typeface="Arial Unicode MS" panose="020B0604020202020204" pitchFamily="34" charset="-128"/>
              </a:rPr>
              <a:t>	v_counter NUMBER := 0 ;</a:t>
            </a:r>
          </a:p>
          <a:p>
            <a:pPr lvl="1" eaLnBrk="1" hangingPunct="1">
              <a:buFontTx/>
              <a:buNone/>
            </a:pPr>
            <a:endParaRPr lang="en-US" altLang="en-US" sz="1700">
              <a:solidFill>
                <a:srgbClr val="000000"/>
              </a:solidFill>
              <a:ea typeface="Arial Unicode MS" panose="020B0604020202020204" pitchFamily="34" charset="-128"/>
              <a:cs typeface="Arial Unicode MS" panose="020B0604020202020204" pitchFamily="34" charset="-128"/>
            </a:endParaRPr>
          </a:p>
          <a:p>
            <a:pPr eaLnBrk="1" hangingPunct="1"/>
            <a:endParaRPr lang="en-US" altLang="en-US"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1267" name="Rectangle 2">
            <a:extLst>
              <a:ext uri="{FF2B5EF4-FFF2-40B4-BE49-F238E27FC236}">
                <a16:creationId xmlns="" xmlns:a16="http://schemas.microsoft.com/office/drawing/2014/main" id="{90F76A8C-223E-2244-A20B-EA0C14D518E3}"/>
              </a:ext>
            </a:extLst>
          </p:cNvPr>
          <p:cNvSpPr>
            <a:spLocks noGrp="1" noChangeArrowheads="1"/>
          </p:cNvSpPr>
          <p:nvPr>
            <p:ph type="title"/>
          </p:nvPr>
        </p:nvSpPr>
        <p:spPr>
          <a:xfrm>
            <a:off x="884419" y="826680"/>
            <a:ext cx="7375161" cy="1325563"/>
          </a:xfrm>
        </p:spPr>
        <p:txBody>
          <a:bodyPr>
            <a:normAutofit/>
          </a:bodyPr>
          <a:lstStyle/>
          <a:p>
            <a:pPr algn="ctr" eaLnBrk="1" fontAlgn="auto" hangingPunct="1">
              <a:spcAft>
                <a:spcPts val="0"/>
              </a:spcAft>
              <a:defRPr/>
            </a:pPr>
            <a:r>
              <a:rPr lang="en-US" sz="3500" u="sng">
                <a:solidFill>
                  <a:srgbClr val="FFFFFF"/>
                </a:solidFill>
                <a:ea typeface="Arial Unicode MS" pitchFamily="34" charset="-128"/>
                <a:cs typeface="Arial Unicode MS" pitchFamily="34" charset="-128"/>
              </a:rPr>
              <a:t>Executable Section</a:t>
            </a:r>
          </a:p>
        </p:txBody>
      </p:sp>
      <p:sp>
        <p:nvSpPr>
          <p:cNvPr id="21507" name="Rectangle 3">
            <a:extLst>
              <a:ext uri="{FF2B5EF4-FFF2-40B4-BE49-F238E27FC236}">
                <a16:creationId xmlns="" xmlns:a16="http://schemas.microsoft.com/office/drawing/2014/main" id="{620C9872-9B16-A342-B516-3D5AF77A9A78}"/>
              </a:ext>
            </a:extLst>
          </p:cNvPr>
          <p:cNvSpPr>
            <a:spLocks noGrp="1" noChangeArrowheads="1"/>
          </p:cNvSpPr>
          <p:nvPr>
            <p:ph idx="1"/>
          </p:nvPr>
        </p:nvSpPr>
        <p:spPr>
          <a:xfrm>
            <a:off x="884419" y="3092970"/>
            <a:ext cx="7375161" cy="2693976"/>
          </a:xfrm>
        </p:spPr>
        <p:txBody>
          <a:bodyPr>
            <a:normAutofit/>
          </a:bodyPr>
          <a:lstStyle/>
          <a:p>
            <a:pPr eaLnBrk="1" hangingPunct="1"/>
            <a:r>
              <a:rPr lang="en-US" altLang="en-US" sz="1600">
                <a:solidFill>
                  <a:srgbClr val="000000"/>
                </a:solidFill>
                <a:ea typeface="Arial Unicode MS" panose="020B0604020202020204" pitchFamily="34" charset="-128"/>
                <a:cs typeface="Arial Unicode MS" panose="020B0604020202020204" pitchFamily="34" charset="-128"/>
              </a:rPr>
              <a:t>The executable section contains executable statements that allow you to manipulate the variables that have been declared in the declaration section.</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BEGIN</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SELECT first_name, last_name </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INTO v_first_name, v_last_name</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FROM student</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WHERE student_id = 123 ;</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DBMS_OUTPUT.PUT_LINE</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	(‘Student name :’ || v_first_name ||‘  ’|| v_last_name);</a:t>
            </a:r>
          </a:p>
          <a:p>
            <a:pPr lvl="1" eaLnBrk="1" hangingPunct="1">
              <a:buFontTx/>
              <a:buNone/>
            </a:pPr>
            <a:r>
              <a:rPr lang="en-US" altLang="en-US" sz="1600" b="1">
                <a:solidFill>
                  <a:srgbClr val="000000"/>
                </a:solidFill>
                <a:ea typeface="Arial Unicode MS" panose="020B0604020202020204" pitchFamily="34" charset="-128"/>
                <a:cs typeface="Arial Unicode MS" panose="020B0604020202020204" pitchFamily="34" charset="-128"/>
              </a:rPr>
              <a:t>END;</a:t>
            </a:r>
          </a:p>
          <a:p>
            <a:pPr eaLnBrk="1" hangingPunct="1"/>
            <a:endParaRPr lang="en-US" altLang="en-US" sz="16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1307</Words>
  <Application>Microsoft Macintosh PowerPoint</Application>
  <PresentationFormat>On-screen Show (4:3)</PresentationFormat>
  <Paragraphs>240</Paragraphs>
  <Slides>31</Slides>
  <Notes>0</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PL/SQL</vt:lpstr>
      <vt:lpstr>What is PL/SQL? </vt:lpstr>
      <vt:lpstr>What is PL/SQL?</vt:lpstr>
      <vt:lpstr>Difference between PL/SQL and SQL</vt:lpstr>
      <vt:lpstr>PL/SQL Blocks</vt:lpstr>
      <vt:lpstr>PL/SQL Block Structure</vt:lpstr>
      <vt:lpstr>PL/SQL BLOCK STRUCTURE</vt:lpstr>
      <vt:lpstr>Declaration Section</vt:lpstr>
      <vt:lpstr>Executable Section</vt:lpstr>
      <vt:lpstr>Exception-Handling Section</vt:lpstr>
      <vt:lpstr>Executing a PL/SQL Program in SQL*Plus</vt:lpstr>
      <vt:lpstr>Generating Output</vt:lpstr>
      <vt:lpstr>Generating Output (Contd.,)</vt:lpstr>
      <vt:lpstr>Variables</vt:lpstr>
      <vt:lpstr>Reference Variables    </vt:lpstr>
      <vt:lpstr>%ROWTYPE Example</vt:lpstr>
      <vt:lpstr>Substitution Variables</vt:lpstr>
      <vt:lpstr>Assignment Statements</vt:lpstr>
      <vt:lpstr>Decision Control Structures</vt:lpstr>
      <vt:lpstr>IF  Statements</vt:lpstr>
      <vt:lpstr>Types of IF Statemnets</vt:lpstr>
      <vt:lpstr>Types of IF Statemnets</vt:lpstr>
      <vt:lpstr>Types of IF Statemnets</vt:lpstr>
      <vt:lpstr>Null in Expressions and Comparisons</vt:lpstr>
      <vt:lpstr>Loop Statements</vt:lpstr>
      <vt:lpstr>Basic Loop</vt:lpstr>
      <vt:lpstr>An Example</vt:lpstr>
      <vt:lpstr>FOR Loop</vt:lpstr>
      <vt:lpstr>An Example</vt:lpstr>
      <vt:lpstr>WHILE Loop</vt:lpstr>
      <vt:lpstr>An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aparna chaparala</dc:creator>
  <cp:lastModifiedBy>drk</cp:lastModifiedBy>
  <cp:revision>4</cp:revision>
  <dcterms:created xsi:type="dcterms:W3CDTF">2020-03-03T16:56:58Z</dcterms:created>
  <dcterms:modified xsi:type="dcterms:W3CDTF">2022-02-22T06:07:31Z</dcterms:modified>
</cp:coreProperties>
</file>