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5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397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2331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11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423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205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6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1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1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3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0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5D2F-6AC2-6E20-DC81-35857A713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78" y="910822"/>
            <a:ext cx="6331227" cy="106706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Digital portfolio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F2341-FC3F-5EA9-1ABA-6155379D5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8" y="2554356"/>
            <a:ext cx="11042376" cy="362778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  STUDENT NAME                                     :PRAVEEN KUMAR R</a:t>
            </a:r>
          </a:p>
          <a:p>
            <a:pPr algn="l"/>
            <a:r>
              <a:rPr lang="en-US" sz="2000" dirty="0"/>
              <a:t>         REGISTER NO AND NMID     :222403560/15F124BDC5E75E5BE43452296F7D65A0 </a:t>
            </a:r>
          </a:p>
          <a:p>
            <a:pPr algn="l"/>
            <a:r>
              <a:rPr lang="en-US" sz="2000" dirty="0"/>
              <a:t> DEPARTMENT                    :             BSC COMPUTER SCIENCE</a:t>
            </a:r>
          </a:p>
          <a:p>
            <a:pPr algn="l"/>
            <a:r>
              <a:rPr lang="en-US" dirty="0"/>
              <a:t> COLLEGE /UNIVERSITY      :SRIDEVI ARTS AND SCIENCE COLLEGE PONNERI /MADRAS UNIVERSITY</a:t>
            </a:r>
            <a:endParaRPr lang="en-IN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2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F6AB-6811-6F73-F2C7-1B4208841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72913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RESULTS AND SCREENSHOTS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C869D-587C-488B-E187-ADBEF04C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28811">
            <a:off x="4104157" y="4255209"/>
            <a:ext cx="1957533" cy="10968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F333D-F248-5040-C094-0B88357C9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933" y="3518452"/>
            <a:ext cx="3481163" cy="3061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84060-5AD7-7BE5-E7A7-E19B5C499EB0}"/>
              </a:ext>
            </a:extLst>
          </p:cNvPr>
          <p:cNvSpPr txBox="1"/>
          <p:nvPr/>
        </p:nvSpPr>
        <p:spPr>
          <a:xfrm>
            <a:off x="1699592" y="2057400"/>
            <a:ext cx="7036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 Enter their details* Select a car type* Choose date, time, and duration* Submit the booking with a confirmation alert* See a clean, modern UI that's easy to use</a:t>
            </a:r>
          </a:p>
        </p:txBody>
      </p:sp>
    </p:spTree>
    <p:extLst>
      <p:ext uri="{BB962C8B-B14F-4D97-AF65-F5344CB8AC3E}">
        <p14:creationId xmlns:p14="http://schemas.microsoft.com/office/powerpoint/2010/main" val="150315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8A68-EE97-BE41-6E96-1DF9EF899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9" y="737510"/>
            <a:ext cx="4304438" cy="10969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A0448-E777-D8CD-2901-5A0AF6EC6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2768685"/>
            <a:ext cx="7766936" cy="2528872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This *Praveen Car Booking* web app allows users to easily book a car by selecting the type, date, time, and duration. It dynamically calculates the estimated cost and confirms the booking with a custom pop-up message—offering a smooth, user-friendly experience using *HTML, **Tailwind CSS, and **JavaScript*.</a:t>
            </a:r>
            <a:endParaRPr lang="en-IN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9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FD7-5F61-020D-3E1F-FE721BF4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34" y="247650"/>
            <a:ext cx="8596668" cy="1568450"/>
          </a:xfrm>
        </p:spPr>
        <p:txBody>
          <a:bodyPr>
            <a:normAutofit/>
          </a:bodyPr>
          <a:lstStyle/>
          <a:p>
            <a:r>
              <a:rPr lang="en-US" sz="4800" dirty="0"/>
              <a:t>GITHUB LINK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3D2A-1861-D781-679C-499DC15A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16101"/>
            <a:ext cx="10721802" cy="4472912"/>
          </a:xfrm>
        </p:spPr>
        <p:txBody>
          <a:bodyPr>
            <a:normAutofit/>
          </a:bodyPr>
          <a:lstStyle/>
          <a:p>
            <a:r>
              <a:rPr lang="en-IN" sz="2800" dirty="0"/>
              <a:t>https://github.com/praveen2007847/TNSDC-PWD-PD1.git</a:t>
            </a:r>
          </a:p>
        </p:txBody>
      </p:sp>
    </p:spTree>
    <p:extLst>
      <p:ext uri="{BB962C8B-B14F-4D97-AF65-F5344CB8AC3E}">
        <p14:creationId xmlns:p14="http://schemas.microsoft.com/office/powerpoint/2010/main" val="362438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FE83-4775-AB91-218B-D40F502B0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613" y="1069848"/>
            <a:ext cx="5708639" cy="1951648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PROJECT TITILE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A82F-089A-10A7-A8E2-A4D38CD1B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2226" y="2802835"/>
            <a:ext cx="6775258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sto MT" panose="02040603050505030304" pitchFamily="18" charset="0"/>
              </a:rPr>
              <a:t>CAR BOOKING</a:t>
            </a:r>
            <a:endParaRPr lang="en-IN" sz="32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3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A052-BC55-6487-5521-88098EB5B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830" y="2033944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 </a:t>
            </a:r>
            <a:r>
              <a:rPr lang="en-US" sz="3100" dirty="0">
                <a:latin typeface="Calisto MT" panose="02040603050505030304" pitchFamily="18" charset="0"/>
              </a:rPr>
              <a:t>1. Problem Statement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2. Project Overview 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3. End Users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4. Tools and Technologies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 5. Portfolio design and Layout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6. Features and Functionality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 7. Results and Screenshots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 8. Conclusion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9. </a:t>
            </a:r>
            <a:r>
              <a:rPr lang="en-US" sz="3100" dirty="0" err="1">
                <a:latin typeface="Calisto MT" panose="02040603050505030304" pitchFamily="18" charset="0"/>
              </a:rPr>
              <a:t>Github</a:t>
            </a:r>
            <a:r>
              <a:rPr lang="en-US" sz="3100" dirty="0">
                <a:latin typeface="Calisto MT" panose="02040603050505030304" pitchFamily="18" charset="0"/>
              </a:rPr>
              <a:t> Link</a:t>
            </a:r>
            <a:endParaRPr lang="en-IN" sz="3100" dirty="0"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6109C-59C1-2CB2-D852-9148B244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1248"/>
            <a:ext cx="2040750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AGENDA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0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2372-2207-57B9-7DAE-3D582B8F0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557" y="821369"/>
            <a:ext cx="7315201" cy="1176395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PROBLEM STATEMENT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78C24-4290-B942-AF58-7FC85F14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424" y="2514600"/>
            <a:ext cx="7315200" cy="91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Design a *Car Booking Slot Form* for users to book a car by entering their details such as *name, contact number, car type, booking date, time, and duration*. The form should validate input, display a confirmation message on successful submission, and reset afterward.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5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A1D-81D2-9B8C-9809-28D0B925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135" y="1152494"/>
            <a:ext cx="7315200" cy="103526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PROJECT OVERVIEW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C76F1-CBE9-16BB-DB71-5F2A4B796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920" y="2771873"/>
            <a:ext cx="7315200" cy="91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This project is a *Car Booking Slot Form* that allows users to book a car by providing their *name, contact number, car type, booking date, time, and duration*. It includes form validation, displays a confirmation message upon submission, and resets the form afterward. The layout is clean and responsive, styled with CSS, and includes basic JavaScript for interactivity.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CBFA-44EC-CCD8-8C45-88BFD32BA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34" y="1273354"/>
            <a:ext cx="8858644" cy="103998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WHO ARE THE END USERS?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7C205-05BD-7797-A2D5-D592EB19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85" y="2781811"/>
            <a:ext cx="7315200" cy="914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sto MT" panose="02040603050505030304" pitchFamily="18" charset="0"/>
              </a:rPr>
              <a:t>The end users are *individuals looking to book a car* for personal or professional use by selecting a car type, date, time, and duration through a simple online form.</a:t>
            </a:r>
            <a:endParaRPr lang="en-IN" sz="28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7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07B3-E4A3-BF2C-213D-8BC45D5E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9" y="1298448"/>
            <a:ext cx="8468138" cy="8893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TOOLS AND TECHNIQUES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466A2-D038-DAE9-3150-992B7B737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85" y="2524540"/>
            <a:ext cx="7315200" cy="317937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* *HTML* – For building the structure of the booking form* *CSS* – For styling the form with a clean and responsive design* *JavaScript* – For client-side form validation and user interaction* *Form Validation* – Ensures all required fields are filled correctly* *DOM Manipulation* – Handles form submission and displays confirmation messages*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8560-81A1-574A-C7CE-1DE259DA1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92" y="1152939"/>
            <a:ext cx="7795856" cy="76889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POPRTFOLIO DESIGN AND LAYOUT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FE7A5-B948-E38C-42E4-560C4FA5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2086072"/>
            <a:ext cx="7315200" cy="91440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Calisto MT" panose="02040603050505030304" pitchFamily="18" charset="0"/>
              </a:rPr>
              <a:t> *Clean &amp; </a:t>
            </a:r>
            <a:r>
              <a:rPr lang="en-IN" sz="2400" dirty="0" err="1">
                <a:latin typeface="Calisto MT" panose="02040603050505030304" pitchFamily="18" charset="0"/>
              </a:rPr>
              <a:t>Centered</a:t>
            </a:r>
            <a:r>
              <a:rPr lang="en-IN" sz="2400" dirty="0">
                <a:latin typeface="Calisto MT" panose="02040603050505030304" pitchFamily="18" charset="0"/>
              </a:rPr>
              <a:t> Layout* – Form is </a:t>
            </a:r>
            <a:r>
              <a:rPr lang="en-IN" sz="2400" dirty="0" err="1">
                <a:latin typeface="Calisto MT" panose="02040603050505030304" pitchFamily="18" charset="0"/>
              </a:rPr>
              <a:t>centered</a:t>
            </a:r>
            <a:r>
              <a:rPr lang="en-IN" sz="2400" dirty="0">
                <a:latin typeface="Calisto MT" panose="02040603050505030304" pitchFamily="18" charset="0"/>
              </a:rPr>
              <a:t> on the screen for a focused user experience* *Modern UI* – Rounded corners, subtle shadows, and consistent spacing for a professional look* *Responsive Design* – Adapts well to different screen sizes using flexible widths* *Consistent Styling* – Uses a single font, </a:t>
            </a:r>
            <a:r>
              <a:rPr lang="en-IN" sz="2400" dirty="0" err="1">
                <a:latin typeface="Calisto MT" panose="02040603050505030304" pitchFamily="18" charset="0"/>
              </a:rPr>
              <a:t>color</a:t>
            </a:r>
            <a:r>
              <a:rPr lang="en-IN" sz="2400" dirty="0">
                <a:latin typeface="Calisto MT" panose="02040603050505030304" pitchFamily="18" charset="0"/>
              </a:rPr>
              <a:t> scheme, and input style for visual harmony* *User-Friendly Form* – Clearly </a:t>
            </a:r>
            <a:r>
              <a:rPr lang="en-IN" sz="2400" dirty="0" err="1">
                <a:latin typeface="Calisto MT" panose="02040603050505030304" pitchFamily="18" charset="0"/>
              </a:rPr>
              <a:t>labeled</a:t>
            </a:r>
            <a:r>
              <a:rPr lang="en-IN" sz="2400" dirty="0">
                <a:latin typeface="Calisto MT" panose="02040603050505030304" pitchFamily="18" charset="0"/>
              </a:rPr>
              <a:t> fields, dropdown for car type, and input validation for better usability*</a:t>
            </a:r>
          </a:p>
        </p:txBody>
      </p:sp>
    </p:spTree>
    <p:extLst>
      <p:ext uri="{BB962C8B-B14F-4D97-AF65-F5344CB8AC3E}">
        <p14:creationId xmlns:p14="http://schemas.microsoft.com/office/powerpoint/2010/main" val="188107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3A0B-A45B-06ED-0E62-489FAC028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069" y="1119544"/>
            <a:ext cx="8686800" cy="51047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FEATURES AND FUNCTIONALITY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0C768-DA1F-304B-38D1-4F970172E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920" y="2115890"/>
            <a:ext cx="7315200" cy="91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*User Input Fields* – Collects name, contact number, car type, booking date, time, and duration* *Form Validation* – Ensures all fields are filled and contact number is 10 digits* *Dropdown Selection* – Lets users choose a car type from predefined options* *Date &amp; Time Picker* – Easy selection of booking date and time* *Confirmation Alert* – Displays a summary of the booking upon submission* *Auto Reset* – Clears the form after successful booking* *Responsive &amp; Clean Design* – User-friendly interface for all devices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83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661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Bodoni MT</vt:lpstr>
      <vt:lpstr>Calisto MT</vt:lpstr>
      <vt:lpstr>Trebuchet MS</vt:lpstr>
      <vt:lpstr>Wingdings 3</vt:lpstr>
      <vt:lpstr>Facet</vt:lpstr>
      <vt:lpstr>Digital portfolio</vt:lpstr>
      <vt:lpstr>PROJECT TITILE </vt:lpstr>
      <vt:lpstr> 1. Problem Statement 2. Project Overview  3. End Users 4. Tools and Technologies  5. Portfolio design and Layout 6. Features and Functionality  7. Results and Screenshots  8. Conclusion 9. Github Link</vt:lpstr>
      <vt:lpstr>PROBLEM STATEMENT</vt:lpstr>
      <vt:lpstr>PROJECT OVERVIEW</vt:lpstr>
      <vt:lpstr>WHO ARE THE END USERS?</vt:lpstr>
      <vt:lpstr>TOOLS AND TECHNIQUES</vt:lpstr>
      <vt:lpstr>POPRTFOLIO DESIGN AND LAYOUT</vt:lpstr>
      <vt:lpstr>FEATURES AND FUNCTIONALITY</vt:lpstr>
      <vt:lpstr>RESULTS AND SCREENSHOTS</vt:lpstr>
      <vt:lpstr>conclusion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bsc second</dc:creator>
  <cp:lastModifiedBy>bsc second</cp:lastModifiedBy>
  <cp:revision>5</cp:revision>
  <dcterms:created xsi:type="dcterms:W3CDTF">2025-09-09T07:03:50Z</dcterms:created>
  <dcterms:modified xsi:type="dcterms:W3CDTF">2025-09-10T07:11:54Z</dcterms:modified>
</cp:coreProperties>
</file>