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Management Tool – Delivery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Component-Wise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File Ingestion &amp; Control File Validation: Jul 2025 – Aug 2025
Transformation Logic: Aug 2025 – Sep 2025
Workflow Engine: Sep 2025 – Oct 2025
UI Steps Execution: Oct 2025 – Dec 2025
Entitlements Module: Nov 2025 – Dec 2025
Audit and Logging: Nov 2025 – Dec 2025
Reporting &amp; Export: Jan 2026 – Feb 2026
Integration &amp; Regression Testing: Jan 2026 – Mar 2026
Infra Setup (server, DB, schedulers): Jul 2025 – Aug 2025
User UAT: Apr 2026 – Jul 2026
Go-Live: Aug 2026 – Aug 2026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