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Video Game Sales Dashboard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Internship Submission</a:t>
            </a:r>
          </a:p>
          <a:p>
            <a:r>
              <a:rPr dirty="0"/>
              <a:t>Created by: </a:t>
            </a:r>
            <a:r>
              <a:rPr lang="en-IN" dirty="0"/>
              <a:t>Praveen kumar R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 &amp; Tools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🎯 Objective:</a:t>
            </a:r>
          </a:p>
          <a:p>
            <a:r>
              <a:t>Analyze global video game sales, identify revenue trends by region, and visualize KPIs.</a:t>
            </a:r>
          </a:p>
          <a:p>
            <a:endParaRPr/>
          </a:p>
          <a:p>
            <a:r>
              <a:t>🛠️ Tools Used:</a:t>
            </a:r>
          </a:p>
          <a:p>
            <a:r>
              <a:t>- Excel: For initial data prep and USD to INR conversion</a:t>
            </a:r>
          </a:p>
          <a:p>
            <a:r>
              <a:t>- Power Query: For data cleaning and transformation</a:t>
            </a:r>
          </a:p>
          <a:p>
            <a:r>
              <a:t>- Power BI: For dashboard creation and interactivity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Converted all sales values from USD to INR</a:t>
            </a:r>
          </a:p>
          <a:p>
            <a:r>
              <a:t>- Aggregated sales by Region, Publisher, Genre, and Year</a:t>
            </a:r>
          </a:p>
          <a:p>
            <a:r>
              <a:t>- Cleaned and modeled data using Power Query in Power BI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Dashboard Highlights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✔️ KPIs:</a:t>
            </a:r>
          </a:p>
          <a:p>
            <a:r>
              <a:t>  - Total Revenue, Avg Revenue, Regional Sales</a:t>
            </a:r>
          </a:p>
          <a:p>
            <a:endParaRPr/>
          </a:p>
          <a:p>
            <a:r>
              <a:t>✔️ Visuals:</a:t>
            </a:r>
          </a:p>
          <a:p>
            <a:r>
              <a:t>  - Donut chart, Gauge chart, Line area chart, Table</a:t>
            </a:r>
          </a:p>
          <a:p>
            <a:endParaRPr/>
          </a:p>
          <a:p>
            <a:r>
              <a:t>✔️ Filters:</a:t>
            </a:r>
          </a:p>
          <a:p>
            <a:r>
              <a:t>  - Genre filter, Navigation menu</a:t>
            </a:r>
          </a:p>
          <a:p>
            <a:endParaRPr/>
          </a:p>
          <a:p>
            <a:r>
              <a:t>✔️ Design:</a:t>
            </a:r>
          </a:p>
          <a:p>
            <a:r>
              <a:t>  - Dark theme with neon color scheme</a:t>
            </a:r>
          </a:p>
          <a:p>
            <a:r>
              <a:t>  - Custom logo and layout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ash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8229600" cy="464843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Submission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dirty="0"/>
              <a:t>📁 Files Submitted:</a:t>
            </a:r>
          </a:p>
          <a:p>
            <a:r>
              <a:rPr dirty="0"/>
              <a:t>- </a:t>
            </a:r>
            <a:r>
              <a:rPr dirty="0" err="1"/>
              <a:t>Dashboard.pbix</a:t>
            </a:r>
            <a:endParaRPr dirty="0"/>
          </a:p>
          <a:p>
            <a:r>
              <a:rPr dirty="0"/>
              <a:t>- Dashboard.png</a:t>
            </a:r>
          </a:p>
          <a:p>
            <a:r>
              <a:rPr dirty="0"/>
              <a:t>- README.txt</a:t>
            </a:r>
          </a:p>
          <a:p>
            <a:endParaRPr dirty="0"/>
          </a:p>
          <a:p>
            <a:r>
              <a:rPr dirty="0"/>
              <a:t>👨‍💻 Created By: </a:t>
            </a:r>
            <a:r>
              <a:rPr lang="en-IN" dirty="0"/>
              <a:t>Praveen kumar R</a:t>
            </a:r>
            <a:endParaRPr dirty="0"/>
          </a:p>
          <a:p>
            <a:r>
              <a:rPr dirty="0"/>
              <a:t>Role: Data Analyst Intern</a:t>
            </a:r>
          </a:p>
          <a:p>
            <a:r>
              <a:rPr dirty="0"/>
              <a:t>Date: August 2025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196</Words>
  <Application>Microsoft Office PowerPoint</Application>
  <PresentationFormat>On-screen Show (4:3)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Video Game Sales Dashboard Project</vt:lpstr>
      <vt:lpstr>Objective &amp; Tools Used</vt:lpstr>
      <vt:lpstr>Data Processing</vt:lpstr>
      <vt:lpstr>Dashboard Highlights</vt:lpstr>
      <vt:lpstr>PowerPoint Presentation</vt:lpstr>
      <vt:lpstr>Submission Details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praveen</dc:creator>
  <cp:keywords/>
  <dc:description>generated using python-pptx</dc:description>
  <cp:lastModifiedBy>praveen kumar</cp:lastModifiedBy>
  <cp:revision>2</cp:revision>
  <dcterms:created xsi:type="dcterms:W3CDTF">2013-01-27T09:14:16Z</dcterms:created>
  <dcterms:modified xsi:type="dcterms:W3CDTF">2025-08-07T13:23:33Z</dcterms:modified>
  <cp:category/>
</cp:coreProperties>
</file>