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4380044"/>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a:cs typeface="Arial"/>
              </a:rPr>
              <a:t>     PRAVEEN M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1087</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 SURIYA R</cp:lastModifiedBy>
  <cp:revision>34</cp:revision>
  <dcterms:created xsi:type="dcterms:W3CDTF">2021-05-26T16:50:10Z</dcterms:created>
  <dcterms:modified xsi:type="dcterms:W3CDTF">2024-03-31T08:45:01Z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