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306" autoAdjust="0"/>
  </p:normalViewPr>
  <p:slideViewPr>
    <p:cSldViewPr snapToGrid="0">
      <p:cViewPr varScale="1">
        <p:scale>
          <a:sx n="47" d="100"/>
          <a:sy n="47" d="100"/>
        </p:scale>
        <p:origin x="16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4:12:5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24575,'-10'0'0,"-2"0"-8191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32B0-AFBE-4B25-9716-A13D0B651B0A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6CCC4-F223-49E8-8E03-D8438E2D1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57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Data Analysis begins with asking questions. What is the problem or question that I am trying to answer. So some of the questions I tried to find answers are:</a:t>
            </a:r>
          </a:p>
          <a:p>
            <a:pPr marL="228600" indent="-228600">
              <a:buAutoNum type="arabicPeriod"/>
            </a:pPr>
            <a:r>
              <a:rPr lang="en-US" dirty="0"/>
              <a:t>How many accidents are happening each year between 1908 &amp; 2018, Each Month, Each Day, Each Hour </a:t>
            </a:r>
            <a:r>
              <a:rPr lang="en-US" dirty="0" err="1"/>
              <a:t>etc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Which is the Best and Worst location in terms of Accidents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Which is the Best &amp; Worst Airlines in terms of Accidents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Which is the SAFEST &amp; WORST Route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Which is the SAFEST &amp; WORST Aircraft Type to travel in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Etc..</a:t>
            </a: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6CCC4-F223-49E8-8E03-D8438E2D1B2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74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6CCC4-F223-49E8-8E03-D8438E2D1B2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65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4D2-E7CF-4459-AC29-1FF25CCB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3499C-B2EE-493A-BF5B-EBB65C7F6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B91B-5E7B-441B-B251-E4793A56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12B4-70F9-4814-B2F6-E937E59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7823-64C1-423F-A78E-3927508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2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2A2-22FA-487D-8952-1F94468C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91C0D-ACC3-4979-8A4F-D556DA8B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6F32-244F-4524-A162-4744720E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D560-5329-41F9-BEBD-61D360D1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D4F1-0797-4B11-8A81-78601920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0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8999-9297-4C4A-9223-FDB650D33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478A-0CCA-447B-B56C-3FF1245B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A6C3-C9CF-4CF6-9B78-9E4F92EE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8AF7-D4A2-4984-9862-7035E9C4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E4E4-86A1-4693-8468-78023CDC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70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B386-C091-4414-A945-E6E31D0E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3238-0CFD-4C94-B609-D9F20E73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A0D3-9099-4812-8B0E-6FFF48A5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4FC6-3C56-418B-B2DA-95B3BFCB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7BD0-8C4C-40A5-9DC7-B26DC51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2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FF64-180B-4BAB-9665-355A9561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C7DE-678F-4F56-83D6-A52A0B2F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38A1-8969-431F-AF32-4BC18A31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194E-8C74-433B-A260-275193B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5D5F-67EB-4692-9E9E-4B6E2DE9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30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7354-7D2B-4D72-ACEB-01F80029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D09A-195E-4C9C-8F71-A21C033C2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98D83-0947-4CBC-A31A-4871F6DF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7EEF-C13A-48A6-87C5-4B41557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8B3F-8767-463D-A6F0-FF5EFCB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8FD5-6C62-475B-9141-EB41BAD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5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0648-4A10-459A-8642-15C92F4B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3325-317C-4642-A7C5-E0940EF4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E0220-D53D-4B01-810E-6FAFBC5B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37B64-D87B-4FC2-A655-34666F407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D5D10-4035-4BB8-9371-464C96413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026D3-D7AF-4756-ABE7-F92A05C4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88CC-6581-4EEF-B1EA-03EF589E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79D38-BBC6-468F-85B5-19885F2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E644-E6F7-426D-B923-049B63BA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FED39-33F2-4545-ADA4-ECE47EEA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CABC1-9424-486C-B069-BCCA2D6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60292-6CE3-4EBE-A1A0-0D79A845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6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A5546-A908-41CE-BC66-91C5306B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DF91D-3C1C-438C-9D05-6F7CB467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5EBD1-D2A7-4A83-9D1D-B8609EB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0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C7BF-3A21-4493-B5FC-F97A9452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6CEB-1478-43D3-A292-2705E67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75F98-C4E3-4193-B1BA-E91082D4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838C-92FC-4E0D-B914-F19DC0BD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35E9-24A6-4AA4-A988-0626D618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EEE7-1EFC-4737-9B91-BFE7A392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D36A-9CEC-4FAF-89DB-4529EFB8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1B1F-DF8B-404F-9A17-8CA1DFCBE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885E-E902-4C89-AA54-81FC77B43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E4AB-EA46-4577-833C-1DD552B4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4FE5-1382-4B66-B268-7184908A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C8B9-0D86-402E-8806-5BA58E7C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97F13-D02A-4D0F-90EC-B3F88C9C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FBBE-63C5-44AA-9D3D-37DC0016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4563-B997-4E6A-B3B7-BFE5D753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8578-98A5-4E77-9FB8-379A8E6E6C68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CE36-5849-407C-925B-0960D9132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374B-4DE7-4CC5-819F-34AB494F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8D41-D9D8-4E78-8E98-758FA27E0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9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240881" TargetMode="External"/><Relationship Id="rId2" Type="http://schemas.openxmlformats.org/officeDocument/2006/relationships/hyperlink" Target="https://github.com/praveen240881/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CFE9-CBBF-45B8-B574-633377961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 Crash Data Analysis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20DB-FD8B-4514-81E7-4EEE356E8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Sangeetha Praveen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2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8AB-7E85-416C-A8D3-0018156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E8CC-F322-4C59-A913-0382EF47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Analysis Flowchart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Extraction, Transformation and Loading Process</a:t>
            </a:r>
          </a:p>
          <a:p>
            <a:r>
              <a:rPr lang="en-US" dirty="0"/>
              <a:t>Data Cleaning and Data Manipulation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Code Repository</a:t>
            </a:r>
          </a:p>
          <a:p>
            <a:r>
              <a:rPr lang="en-US" dirty="0"/>
              <a:t>Answers to the Problem Statement</a:t>
            </a:r>
          </a:p>
          <a:p>
            <a:r>
              <a:rPr lang="en-US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39192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42E0-DE43-4681-BCE6-52B5F3DD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E5EC-64FB-497E-9568-111F655C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accidents are happening each year between 1908 &amp; 2018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accidents are happening each month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accidents are happening each Day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accidents are happening each Hour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Which is the Best &amp; Work Airlines in terms of Accidents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Which is the SAFEST &amp; WORST Route</a:t>
            </a:r>
          </a:p>
        </p:txBody>
      </p:sp>
    </p:spTree>
    <p:extLst>
      <p:ext uri="{BB962C8B-B14F-4D97-AF65-F5344CB8AC3E}">
        <p14:creationId xmlns:p14="http://schemas.microsoft.com/office/powerpoint/2010/main" val="413630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B65-0A90-46DD-A806-61240524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Flowchart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C0A8C-7B69-4DEF-842D-9311F8247C25}"/>
                  </a:ext>
                </a:extLst>
              </p14:cNvPr>
              <p14:cNvContentPartPr/>
              <p14:nvPr/>
            </p14:nvContentPartPr>
            <p14:xfrm>
              <a:off x="2409480" y="2478200"/>
              <a:ext cx="828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C0A8C-7B69-4DEF-842D-9311F8247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0840" y="2469560"/>
                <a:ext cx="25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9F764A2-CD3B-4E45-9AA2-F6BCEF911668}"/>
              </a:ext>
            </a:extLst>
          </p:cNvPr>
          <p:cNvSpPr/>
          <p:nvPr/>
        </p:nvSpPr>
        <p:spPr>
          <a:xfrm>
            <a:off x="1082040" y="2060052"/>
            <a:ext cx="2153920" cy="836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</a:t>
            </a:r>
            <a:endParaRPr lang="en-CA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9EF2A02-83C7-4DD3-8AED-EFB7C5DC0D43}"/>
              </a:ext>
            </a:extLst>
          </p:cNvPr>
          <p:cNvSpPr/>
          <p:nvPr/>
        </p:nvSpPr>
        <p:spPr>
          <a:xfrm>
            <a:off x="5019040" y="2060052"/>
            <a:ext cx="2153920" cy="836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Staging Table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E2109BE-6899-4F1E-A1C3-F5E0284CB0AD}"/>
              </a:ext>
            </a:extLst>
          </p:cNvPr>
          <p:cNvSpPr/>
          <p:nvPr/>
        </p:nvSpPr>
        <p:spPr>
          <a:xfrm>
            <a:off x="3235960" y="2214880"/>
            <a:ext cx="1783080" cy="50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Code</a:t>
            </a:r>
            <a:endParaRPr lang="en-CA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7FE4FBD-B471-4D60-9AE1-7FC32F8ECD82}"/>
              </a:ext>
            </a:extLst>
          </p:cNvPr>
          <p:cNvSpPr/>
          <p:nvPr/>
        </p:nvSpPr>
        <p:spPr>
          <a:xfrm>
            <a:off x="8705560" y="2049549"/>
            <a:ext cx="2153920" cy="836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Main Table</a:t>
            </a:r>
            <a:endParaRPr lang="en-CA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2F2EE52-747B-48B3-BA41-68FA11978DB4}"/>
              </a:ext>
            </a:extLst>
          </p:cNvPr>
          <p:cNvSpPr/>
          <p:nvPr/>
        </p:nvSpPr>
        <p:spPr>
          <a:xfrm>
            <a:off x="7172960" y="2235883"/>
            <a:ext cx="1532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SSIS ETL</a:t>
            </a:r>
            <a:endParaRPr lang="en-CA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3838E90-D778-473C-A7A8-406B07BF65E5}"/>
              </a:ext>
            </a:extLst>
          </p:cNvPr>
          <p:cNvSpPr/>
          <p:nvPr/>
        </p:nvSpPr>
        <p:spPr>
          <a:xfrm>
            <a:off x="8705560" y="3932200"/>
            <a:ext cx="2153920" cy="836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Visualization</a:t>
            </a:r>
            <a:endParaRPr lang="en-CA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5BC479-383C-4116-A144-FBECE13B092B}"/>
              </a:ext>
            </a:extLst>
          </p:cNvPr>
          <p:cNvSpPr/>
          <p:nvPr/>
        </p:nvSpPr>
        <p:spPr>
          <a:xfrm rot="5400000">
            <a:off x="9249695" y="2802525"/>
            <a:ext cx="1065650" cy="131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6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C6F-B0E8-4C59-9E5E-18DA935D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F225-3875-4BFF-BC57-C593EEEE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  <a:p>
            <a:r>
              <a:rPr lang="en-US" dirty="0"/>
              <a:t>SSIS ETL</a:t>
            </a:r>
          </a:p>
          <a:p>
            <a:r>
              <a:rPr lang="en-US" dirty="0"/>
              <a:t>Power BI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64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FD46-7CE6-4057-98D2-CEC68B83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4B66-5A82-4687-8CA9-6A469822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https://github.com/praveen240881/OPS</a:t>
            </a:r>
            <a:endParaRPr lang="en-CA" dirty="0"/>
          </a:p>
          <a:p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https://github.com/praveen240881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5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233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Plane Crash Data Analysis</vt:lpstr>
      <vt:lpstr>Introduction</vt:lpstr>
      <vt:lpstr>Problem Statement</vt:lpstr>
      <vt:lpstr>Data Analysis Flowchart</vt:lpstr>
      <vt:lpstr>Technologies Used</vt:lpstr>
      <vt:lpstr>Code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Crash Data Analysis</dc:title>
  <dc:creator>PRAVEEN KUMAR RAMASWAMY</dc:creator>
  <cp:lastModifiedBy>PRAVEEN KUMAR RAMASWAMY</cp:lastModifiedBy>
  <cp:revision>4</cp:revision>
  <dcterms:created xsi:type="dcterms:W3CDTF">2022-02-19T04:00:14Z</dcterms:created>
  <dcterms:modified xsi:type="dcterms:W3CDTF">2022-02-19T16:42:10Z</dcterms:modified>
</cp:coreProperties>
</file>