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F65C-D82A-B801-A9F4-629FA0315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70E2A-B74F-0806-20C0-8A02E571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6D8A0-AED6-E65F-54C4-E0EB8D61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082A-259F-1D55-4EBF-950633AC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4E01-821E-AFF8-6FD9-AA997A77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CBB2-4A41-AA3F-654B-7D6C8CE4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40DFC-BA06-A8BF-B531-ED3BD9D5D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D776-6292-3DAB-149B-D5FB8425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9732-D019-A6F0-13B3-541EC304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220D-77C5-3385-EC15-3B29F99A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B68DB-2FF5-3B74-290F-F4929A0EC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085A5-4520-9FF9-DDC7-E87718A56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7904-7620-CAED-EB05-3269948D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B29B-5C7A-57FE-204E-B8602787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6896-F755-055E-2167-5E25B7EA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B6B0-3DCE-4DDC-45B7-460F8C6A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299A-5074-C7D6-F1ED-8BF7FE17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55C8-340F-3AA6-72D5-E6F06E0B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C793-C3BE-1E68-D9C6-848CFD30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4987-7479-4080-EB65-A0FB22B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2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16E1-684C-CEE2-CCAE-3044CE52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951F-BC93-23A5-3494-204E20E5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1324-2D1C-1E6A-B912-B764CF6A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88DE-1DB9-3A3B-E54B-DF1115A3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29F7B-950E-FAA3-19DC-D457154A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50E3-051B-9065-79E2-634C4270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3B42-D8A5-C4ED-8A37-8EF8CD53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6873C-2630-CE32-3F37-3EE759CA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695E5-BF7D-3AD3-F242-9C5AFC56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DACAD-C583-0162-BAAA-7DB2FF2B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561C-90F8-B9B1-ED0C-06CC476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2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D6C1-013A-6A9E-81C0-97D1F810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1E6A-CAF8-6495-138E-1649AF4F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20E4D-D495-2E14-49B7-BBDE3DDE4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694E0-0249-AC16-EC81-5793B3E69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B2739-8982-C101-A58C-C6E2A4AFC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24F0F-DD4B-B378-2B4E-0DC4DABE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BA5CA-8D02-5E65-295B-F70EB9F7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8A1AC-4A17-7FC0-FCA7-930E44C0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3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6755-F5AC-77E5-E2DA-5F3F39CD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C5D31-4E90-1CF1-6988-A28A2A36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1487B-38ED-0DCC-FCEB-7A3D0490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9B39C-1C18-747D-E344-BD44BF75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532FE-E212-D140-2D90-0F54AA88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B4E9D-7926-76A5-47B0-CD782050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22E56-C59D-D900-EA76-92CBC90C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175E-0C46-AF84-5488-9AD7C280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AD64-A7CD-91B1-CC90-47209305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F4E3-95DD-DDA2-031A-518FA78ED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D957F-FB45-7679-B5D0-1C2927A0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595B5-9378-B7DF-5AB4-79856F4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A522-915F-6AC3-3EE3-992AF525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7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2828-1AD0-3870-00E4-146F850F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53BF0-7054-155C-AF5D-1CDCCB4AA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AE5D4-241B-0309-B0E3-B0762283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43DC9-8257-249F-952B-66063D68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A1FCF-ED11-B430-5BF4-6FF221D1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54896-AB57-EE7C-F124-743D6C0E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5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0D7FA-60FC-8238-6750-CC413911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B75AD-7617-ED9F-CD34-63B7CC444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4C5A-F01E-AA69-1009-A6F60BC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444F4-8706-439F-B155-4261FBB0B9F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C255-EE31-C77F-E4AB-10E6072E1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9113-5C3D-4D06-0FC4-829088D29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AD4C1-36AE-4B30-ABD3-58AA4484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DBBB0-04B3-C6E4-DCB4-91B0B4C9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C7909D-E962-8C23-B8B7-29CCC91AD3BA}"/>
              </a:ext>
            </a:extLst>
          </p:cNvPr>
          <p:cNvSpPr/>
          <p:nvPr/>
        </p:nvSpPr>
        <p:spPr>
          <a:xfrm>
            <a:off x="2222500" y="266700"/>
            <a:ext cx="9550400" cy="6362700"/>
          </a:xfrm>
          <a:prstGeom prst="roundRect">
            <a:avLst>
              <a:gd name="adj" fmla="val 439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82AFF6-94CD-F5BE-C984-153A5923CA8A}"/>
              </a:ext>
            </a:extLst>
          </p:cNvPr>
          <p:cNvSpPr/>
          <p:nvPr/>
        </p:nvSpPr>
        <p:spPr>
          <a:xfrm>
            <a:off x="3060700" y="1498600"/>
            <a:ext cx="1879600" cy="11557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E832E4-F209-1A5C-6C36-3A6A1E023745}"/>
              </a:ext>
            </a:extLst>
          </p:cNvPr>
          <p:cNvSpPr/>
          <p:nvPr/>
        </p:nvSpPr>
        <p:spPr>
          <a:xfrm>
            <a:off x="5156199" y="1498600"/>
            <a:ext cx="1879600" cy="11557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96B583-D4C1-0931-99F6-9E8C250A0D2E}"/>
              </a:ext>
            </a:extLst>
          </p:cNvPr>
          <p:cNvSpPr/>
          <p:nvPr/>
        </p:nvSpPr>
        <p:spPr>
          <a:xfrm>
            <a:off x="7251698" y="1498600"/>
            <a:ext cx="1879600" cy="11557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022CF-20C2-ADC1-C4BD-E8A262593821}"/>
              </a:ext>
            </a:extLst>
          </p:cNvPr>
          <p:cNvSpPr/>
          <p:nvPr/>
        </p:nvSpPr>
        <p:spPr>
          <a:xfrm>
            <a:off x="9347197" y="1498600"/>
            <a:ext cx="1879600" cy="11557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81BBAB-CCC4-46E9-F6BC-39A8EE5648B6}"/>
              </a:ext>
            </a:extLst>
          </p:cNvPr>
          <p:cNvSpPr/>
          <p:nvPr/>
        </p:nvSpPr>
        <p:spPr>
          <a:xfrm>
            <a:off x="3060700" y="3035300"/>
            <a:ext cx="8166097" cy="3162300"/>
          </a:xfrm>
          <a:prstGeom prst="roundRect">
            <a:avLst>
              <a:gd name="adj" fmla="val 5995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83A560-940B-7EA9-0A97-2FCD27F6B5D7}"/>
              </a:ext>
            </a:extLst>
          </p:cNvPr>
          <p:cNvSpPr/>
          <p:nvPr/>
        </p:nvSpPr>
        <p:spPr>
          <a:xfrm>
            <a:off x="419099" y="104775"/>
            <a:ext cx="2095497" cy="6648450"/>
          </a:xfrm>
          <a:prstGeom prst="roundRect">
            <a:avLst>
              <a:gd name="adj" fmla="val 791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e3764e-7a70-48ce-a539-add5c73db08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13F4662CB77A43B6A6B11B1318A180" ma:contentTypeVersion="10" ma:contentTypeDescription="Create a new document." ma:contentTypeScope="" ma:versionID="d703223e124ac1a33b60bfb59c4578a2">
  <xsd:schema xmlns:xsd="http://www.w3.org/2001/XMLSchema" xmlns:xs="http://www.w3.org/2001/XMLSchema" xmlns:p="http://schemas.microsoft.com/office/2006/metadata/properties" xmlns:ns3="8ee3764e-7a70-48ce-a539-add5c73db085" targetNamespace="http://schemas.microsoft.com/office/2006/metadata/properties" ma:root="true" ma:fieldsID="a3605f3805cb3a7bc2433e8b64b9602c" ns3:_="">
    <xsd:import namespace="8ee3764e-7a70-48ce-a539-add5c73db08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3764e-7a70-48ce-a539-add5c73db08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7ED727-2BF7-499D-98BC-572C94E3C406}">
  <ds:schemaRefs>
    <ds:schemaRef ds:uri="http://purl.org/dc/elements/1.1/"/>
    <ds:schemaRef ds:uri="http://www.w3.org/XML/1998/namespace"/>
    <ds:schemaRef ds:uri="8ee3764e-7a70-48ce-a539-add5c73db085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B05AAE-D132-4603-82ED-FC0E0BAB29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42579C-E080-4E80-BE5C-6DDD6BC443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e3764e-7a70-48ce-a539-add5c73d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 Power BI Admin</dc:creator>
  <cp:lastModifiedBy>SA Power BI Admin</cp:lastModifiedBy>
  <cp:revision>1</cp:revision>
  <dcterms:created xsi:type="dcterms:W3CDTF">2025-07-02T10:48:46Z</dcterms:created>
  <dcterms:modified xsi:type="dcterms:W3CDTF">2025-07-02T11:19:44Z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0x010100F813F4662CB77A43B6A6B11B1318A180</vt:lpwstr>
  </property>
</Properties>
</file>