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15" dirty="0">
                <a:solidFill>
                  <a:srgbClr val="2E5496"/>
                </a:solidFill>
                <a:latin typeface="Arial"/>
                <a:cs typeface="Arial"/>
              </a:rPr>
              <a:t>PRAVEEN KUMAR S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076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990600" y="1905000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https://github.com/praveen5465/au91762112076praveenkumars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642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Prabhakaran K</cp:lastModifiedBy>
  <cp:revision>6</cp:revision>
  <dcterms:created xsi:type="dcterms:W3CDTF">2024-04-24T12:47:00Z</dcterms:created>
  <dcterms:modified xsi:type="dcterms:W3CDTF">2024-04-25T16:34:25Z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