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56" autoAdjust="0"/>
  </p:normalViewPr>
  <p:slideViewPr>
    <p:cSldViewPr snapToGrid="0">
      <p:cViewPr varScale="1">
        <p:scale>
          <a:sx n="72" d="100"/>
          <a:sy n="72" d="100"/>
        </p:scale>
        <p:origin x="42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FBEEE-3D44-4EF6-9996-1AD5906BBFA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DC8A5-EC1B-4702-B6D1-FB5F4E89C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46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DC8A5-EC1B-4702-B6D1-FB5F4E89CB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59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DC8A5-EC1B-4702-B6D1-FB5F4E89CB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6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8B47-0968-40D7-BB92-E30FA7C95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ECC97-6EE1-42FE-BE37-5D9C5ADDA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BBB8B-71C7-455C-9306-3A5BD17D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11AA0-857F-4752-8C99-4364941D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54486-FD79-44A3-B953-8B08F693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6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5B2B-E27B-4941-8317-8BCD614D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C9851-159D-47A8-8166-6FD3A9198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08B7-0A12-4BE5-93E3-9A37F06E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93D9E-9A4C-4DC4-AA32-317A9FDB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0FBE9-793E-4010-A3B2-624EB189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0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D9F81-2C58-4DBF-9D71-686524146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6D26B-BB9A-417B-B1AE-CF982B1DA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22721-D55A-4E9E-86E2-BC79163E6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A52FF-959B-4A27-B020-70F3F785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86003-45EC-4F46-97C9-F75A2E10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1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E57D-387E-48D1-AEDB-F1612538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E7BFA-B1B6-4E06-9029-5EC15435E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1AB6D-AD52-4332-8454-5DB35070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2DBC-3A2D-4F93-ACB9-E12AA508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156C1-B1B3-4BD9-B04B-EF521224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E0B6-9B70-4CC5-A18F-586ABE28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0063E-0CD9-4B0F-AE4E-A0498D71C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8BFCB-E8B4-45A3-8259-11302C25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906E8-6948-42A7-8B37-0BD19CEF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E7D1-1BA8-417B-AF75-977B814C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5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42BE-3C63-413A-8350-5B225115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6C88-9C48-4F52-A306-62BFEB4F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63A11-4DF2-484E-8299-11646D0F2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B249E-B09F-4D62-AE57-8E64A458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AE7C2-8401-4C08-9FFD-60A15456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F5A8D-C50F-412C-BE53-300953CC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4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B457-B90D-48D8-A61B-D6F28AE2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75AB1-B08C-4952-A6B2-105E52ACA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12F8D-DD39-4419-86E0-F1493E394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E4B89-7B86-4E9E-904B-3D2884DA9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B3516-5616-4C0D-AB6B-2D986BA42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C8374-66AA-4CF9-96D7-9E6712D8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7147EF-78A9-4E74-91F7-4A25401A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C9053-F0B9-458D-95A5-2944F865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6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667A-C56A-4C01-B11F-F3753F82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7EB01-380A-4530-8C34-CD7EB1A5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192F1-60D9-4D34-BE89-33C0DD1B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2B383-3128-4338-BBC2-F6CE24C2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5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3E99C-271B-4626-B6E0-97E2D7DD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8C9AE-30B9-4280-8977-6643729D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44448-CA31-470F-9993-9D552DBD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10ED-0898-4586-A1A8-77148033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78D2-78BE-4D6E-9D2C-15071D63E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27E3D-20D9-418E-882B-7E9AD9C4A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8421B-B29B-4BE0-9026-81696764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D166A-F465-40F4-B5B4-B7468F28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9CF62-8846-4E0D-88CA-626DDE9A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4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7E19-378A-4D06-B7D9-91A507DE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A583A-8579-47A0-BA2E-7018C69F4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11648-292F-4D28-894E-2A30D02D4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47ECF-8568-4272-8979-EF971123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25DE1-AB31-412F-B3C0-4C778363250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B2E0A-BE17-4DDC-8983-01B15078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686E1-7887-4FFD-BEBA-019CE0A9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9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E40579-DCEC-4279-88E8-85E1B7F1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1994A-2EFA-410B-9A49-0BD37C97D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AC249-E7F4-4289-9E70-FDDEF0FF4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5DE1-AB31-412F-B3C0-4C778363250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3715C-2CD1-499E-89CE-6F87B94A7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6F8F4-B923-44A8-A66E-B8953591D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BD3C5-7417-4C87-89A4-F2E9EB1ED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9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C75E37-9BF8-4E1E-9775-C620B0A82E74}"/>
              </a:ext>
            </a:extLst>
          </p:cNvPr>
          <p:cNvSpPr/>
          <p:nvPr/>
        </p:nvSpPr>
        <p:spPr>
          <a:xfrm>
            <a:off x="394283" y="922789"/>
            <a:ext cx="11442583" cy="44209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Fit Stop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F1C99-08DB-480F-9D82-7E07DC98BDC9}"/>
              </a:ext>
            </a:extLst>
          </p:cNvPr>
          <p:cNvSpPr/>
          <p:nvPr/>
        </p:nvSpPr>
        <p:spPr>
          <a:xfrm>
            <a:off x="671119" y="1868648"/>
            <a:ext cx="4728594" cy="3120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E912CA-B1F9-403A-BB2B-FA05BF0C5932}"/>
              </a:ext>
            </a:extLst>
          </p:cNvPr>
          <p:cNvSpPr/>
          <p:nvPr/>
        </p:nvSpPr>
        <p:spPr>
          <a:xfrm>
            <a:off x="6792289" y="1868647"/>
            <a:ext cx="4728594" cy="3120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</p:spTree>
    <p:extLst>
      <p:ext uri="{BB962C8B-B14F-4D97-AF65-F5344CB8AC3E}">
        <p14:creationId xmlns:p14="http://schemas.microsoft.com/office/powerpoint/2010/main" val="70429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C75E37-9BF8-4E1E-9775-C620B0A82E74}"/>
              </a:ext>
            </a:extLst>
          </p:cNvPr>
          <p:cNvSpPr/>
          <p:nvPr/>
        </p:nvSpPr>
        <p:spPr>
          <a:xfrm>
            <a:off x="394283" y="922789"/>
            <a:ext cx="11442583" cy="44209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498A5D-2EE9-42A0-A3FC-F4108B7D9D61}"/>
              </a:ext>
            </a:extLst>
          </p:cNvPr>
          <p:cNvSpPr/>
          <p:nvPr/>
        </p:nvSpPr>
        <p:spPr>
          <a:xfrm>
            <a:off x="780176" y="1669409"/>
            <a:ext cx="36576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Add/Modify/Delete Trainer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F07070-F41E-4365-9691-29EA8F2718AE}"/>
              </a:ext>
            </a:extLst>
          </p:cNvPr>
          <p:cNvSpPr/>
          <p:nvPr/>
        </p:nvSpPr>
        <p:spPr>
          <a:xfrm>
            <a:off x="780176" y="3506598"/>
            <a:ext cx="36576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Add/Modify/Delete Member</a:t>
            </a:r>
          </a:p>
        </p:txBody>
      </p:sp>
    </p:spTree>
    <p:extLst>
      <p:ext uri="{BB962C8B-B14F-4D97-AF65-F5344CB8AC3E}">
        <p14:creationId xmlns:p14="http://schemas.microsoft.com/office/powerpoint/2010/main" val="429475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C75E37-9BF8-4E1E-9775-C620B0A82E74}"/>
              </a:ext>
            </a:extLst>
          </p:cNvPr>
          <p:cNvSpPr/>
          <p:nvPr/>
        </p:nvSpPr>
        <p:spPr>
          <a:xfrm>
            <a:off x="394283" y="922789"/>
            <a:ext cx="11442583" cy="44209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498A5D-2EE9-42A0-A3FC-F4108B7D9D61}"/>
              </a:ext>
            </a:extLst>
          </p:cNvPr>
          <p:cNvSpPr/>
          <p:nvPr/>
        </p:nvSpPr>
        <p:spPr>
          <a:xfrm>
            <a:off x="780176" y="1669409"/>
            <a:ext cx="36576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member of his team</a:t>
            </a:r>
          </a:p>
        </p:txBody>
      </p:sp>
    </p:spTree>
    <p:extLst>
      <p:ext uri="{BB962C8B-B14F-4D97-AF65-F5344CB8AC3E}">
        <p14:creationId xmlns:p14="http://schemas.microsoft.com/office/powerpoint/2010/main" val="358736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>
            <a:extLst>
              <a:ext uri="{FF2B5EF4-FFF2-40B4-BE49-F238E27FC236}">
                <a16:creationId xmlns:a16="http://schemas.microsoft.com/office/drawing/2014/main" id="{5186294C-9049-4172-8B93-31A17DA0A259}"/>
              </a:ext>
            </a:extLst>
          </p:cNvPr>
          <p:cNvSpPr/>
          <p:nvPr/>
        </p:nvSpPr>
        <p:spPr>
          <a:xfrm>
            <a:off x="5343785" y="548078"/>
            <a:ext cx="1828800" cy="18288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Management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Account?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28E083-710E-468D-8CE7-536911172A36}"/>
              </a:ext>
            </a:extLst>
          </p:cNvPr>
          <p:cNvSpPr/>
          <p:nvPr/>
        </p:nvSpPr>
        <p:spPr>
          <a:xfrm>
            <a:off x="864066" y="1561748"/>
            <a:ext cx="36576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username, password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816E72C-EBEE-40A2-AA4A-D3997B480E02}"/>
              </a:ext>
            </a:extLst>
          </p:cNvPr>
          <p:cNvSpPr/>
          <p:nvPr/>
        </p:nvSpPr>
        <p:spPr>
          <a:xfrm>
            <a:off x="1778466" y="3024229"/>
            <a:ext cx="1828800" cy="18288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Valid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Username &amp; password?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DA4D4B-7C53-4F17-85CD-248EA3AB525F}"/>
              </a:ext>
            </a:extLst>
          </p:cNvPr>
          <p:cNvSpPr/>
          <p:nvPr/>
        </p:nvSpPr>
        <p:spPr>
          <a:xfrm>
            <a:off x="864066" y="454259"/>
            <a:ext cx="36576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2350D2-C09C-4BB2-8851-1C5BBB7EA6FE}"/>
              </a:ext>
            </a:extLst>
          </p:cNvPr>
          <p:cNvSpPr/>
          <p:nvPr/>
        </p:nvSpPr>
        <p:spPr>
          <a:xfrm>
            <a:off x="8197443" y="1142438"/>
            <a:ext cx="36576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0E4EA9-DC1B-4964-B9A2-0B1DFDECF0C2}"/>
              </a:ext>
            </a:extLst>
          </p:cNvPr>
          <p:cNvSpPr/>
          <p:nvPr/>
        </p:nvSpPr>
        <p:spPr>
          <a:xfrm>
            <a:off x="8197443" y="3618589"/>
            <a:ext cx="36576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Trainer Page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F1CB84B2-256D-4B5C-88D5-64277F7C2DE4}"/>
              </a:ext>
            </a:extLst>
          </p:cNvPr>
          <p:cNvSpPr/>
          <p:nvPr/>
        </p:nvSpPr>
        <p:spPr>
          <a:xfrm>
            <a:off x="5343785" y="3024229"/>
            <a:ext cx="1828800" cy="18288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Trainer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Account?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146C2C-B6AC-4A01-87D1-B0B63F0A3E93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2692866" y="1094339"/>
            <a:ext cx="0" cy="46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C339FE-E456-4753-ADA3-6D9A7BDFB99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692866" y="2201828"/>
            <a:ext cx="0" cy="82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F87DAEF-AE97-43D1-8A02-522C28D8C29D}"/>
              </a:ext>
            </a:extLst>
          </p:cNvPr>
          <p:cNvCxnSpPr>
            <a:stCxn id="10" idx="3"/>
            <a:endCxn id="3" idx="1"/>
          </p:cNvCxnSpPr>
          <p:nvPr/>
        </p:nvCxnSpPr>
        <p:spPr>
          <a:xfrm flipV="1">
            <a:off x="3607266" y="1462478"/>
            <a:ext cx="1736519" cy="2476151"/>
          </a:xfrm>
          <a:prstGeom prst="bentConnector3">
            <a:avLst>
              <a:gd name="adj1" fmla="val 7270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1BCEE86-6206-4280-9316-E4BCBF60D214}"/>
              </a:ext>
            </a:extLst>
          </p:cNvPr>
          <p:cNvCxnSpPr>
            <a:stCxn id="10" idx="2"/>
            <a:endCxn id="11" idx="1"/>
          </p:cNvCxnSpPr>
          <p:nvPr/>
        </p:nvCxnSpPr>
        <p:spPr>
          <a:xfrm rot="5400000" flipH="1">
            <a:off x="-260899" y="1899264"/>
            <a:ext cx="4078730" cy="1828800"/>
          </a:xfrm>
          <a:prstGeom prst="bentConnector4">
            <a:avLst>
              <a:gd name="adj1" fmla="val -18768"/>
              <a:gd name="adj2" fmla="val 12580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B8956B-CD82-46E7-B530-7B233D99DE8F}"/>
              </a:ext>
            </a:extLst>
          </p:cNvPr>
          <p:cNvCxnSpPr>
            <a:stCxn id="3" idx="2"/>
            <a:endCxn id="14" idx="0"/>
          </p:cNvCxnSpPr>
          <p:nvPr/>
        </p:nvCxnSpPr>
        <p:spPr>
          <a:xfrm>
            <a:off x="6258185" y="2376878"/>
            <a:ext cx="0" cy="6473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96FE1B-1414-4693-B001-4E1DE0934593}"/>
              </a:ext>
            </a:extLst>
          </p:cNvPr>
          <p:cNvCxnSpPr>
            <a:stCxn id="3" idx="3"/>
            <a:endCxn id="12" idx="1"/>
          </p:cNvCxnSpPr>
          <p:nvPr/>
        </p:nvCxnSpPr>
        <p:spPr>
          <a:xfrm>
            <a:off x="7172585" y="1462478"/>
            <a:ext cx="1024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05D253-D9CF-4AA7-839D-E1996FFEBF1B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7172585" y="3938629"/>
            <a:ext cx="1024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98CA97F-9360-4A75-B877-6FE02631CE47}"/>
              </a:ext>
            </a:extLst>
          </p:cNvPr>
          <p:cNvCxnSpPr>
            <a:cxnSpLocks/>
            <a:stCxn id="14" idx="2"/>
            <a:endCxn id="11" idx="1"/>
          </p:cNvCxnSpPr>
          <p:nvPr/>
        </p:nvCxnSpPr>
        <p:spPr>
          <a:xfrm rot="5400000" flipH="1">
            <a:off x="1521761" y="116605"/>
            <a:ext cx="4078730" cy="5394119"/>
          </a:xfrm>
          <a:prstGeom prst="bentConnector4">
            <a:avLst>
              <a:gd name="adj1" fmla="val -40776"/>
              <a:gd name="adj2" fmla="val 11248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DF6F02-5089-4D76-8DAF-11D8AE481E66}"/>
              </a:ext>
            </a:extLst>
          </p:cNvPr>
          <p:cNvGrpSpPr/>
          <p:nvPr/>
        </p:nvGrpSpPr>
        <p:grpSpPr>
          <a:xfrm>
            <a:off x="3650612" y="4824128"/>
            <a:ext cx="1371600" cy="1371600"/>
            <a:chOff x="3650612" y="4824128"/>
            <a:chExt cx="1371600" cy="137160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2E5F94-4C43-45B6-A543-8457E5E7DDF9}"/>
                </a:ext>
              </a:extLst>
            </p:cNvPr>
            <p:cNvSpPr txBox="1"/>
            <p:nvPr/>
          </p:nvSpPr>
          <p:spPr>
            <a:xfrm>
              <a:off x="3650612" y="4824128"/>
              <a:ext cx="1371600" cy="137160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200" dirty="0"/>
                <a:t>Flow</a:t>
              </a:r>
            </a:p>
            <a:p>
              <a:pPr>
                <a:lnSpc>
                  <a:spcPct val="200000"/>
                </a:lnSpc>
              </a:pPr>
              <a:r>
                <a:rPr lang="en-US" sz="1200" dirty="0"/>
                <a:t>Yes Flow</a:t>
              </a:r>
            </a:p>
            <a:p>
              <a:pPr>
                <a:lnSpc>
                  <a:spcPct val="200000"/>
                </a:lnSpc>
              </a:pPr>
              <a:r>
                <a:rPr lang="en-US" sz="1200" dirty="0"/>
                <a:t>No Flow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F3B6067-253B-4360-A028-A96DC493EF76}"/>
                </a:ext>
              </a:extLst>
            </p:cNvPr>
            <p:cNvCxnSpPr/>
            <p:nvPr/>
          </p:nvCxnSpPr>
          <p:spPr>
            <a:xfrm>
              <a:off x="3748486" y="5323045"/>
              <a:ext cx="914400" cy="0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F16423B-DAD5-4814-B03A-7C778673435E}"/>
                </a:ext>
              </a:extLst>
            </p:cNvPr>
            <p:cNvCxnSpPr/>
            <p:nvPr/>
          </p:nvCxnSpPr>
          <p:spPr>
            <a:xfrm>
              <a:off x="3755479" y="5671466"/>
              <a:ext cx="914400" cy="0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E08244F-EC87-49CA-AC64-0A0E51716C51}"/>
                </a:ext>
              </a:extLst>
            </p:cNvPr>
            <p:cNvCxnSpPr/>
            <p:nvPr/>
          </p:nvCxnSpPr>
          <p:spPr>
            <a:xfrm>
              <a:off x="3755479" y="6066869"/>
              <a:ext cx="914400" cy="0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E931DAA-C55E-427C-891A-2118214E416B}"/>
              </a:ext>
            </a:extLst>
          </p:cNvPr>
          <p:cNvSpPr txBox="1"/>
          <p:nvPr/>
        </p:nvSpPr>
        <p:spPr>
          <a:xfrm>
            <a:off x="4722921" y="-74564"/>
            <a:ext cx="31613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Login Page Flow</a:t>
            </a:r>
          </a:p>
        </p:txBody>
      </p:sp>
    </p:spTree>
    <p:extLst>
      <p:ext uri="{BB962C8B-B14F-4D97-AF65-F5344CB8AC3E}">
        <p14:creationId xmlns:p14="http://schemas.microsoft.com/office/powerpoint/2010/main" val="253811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D6714F-76C6-4D61-931B-94CEE2DE814B}"/>
              </a:ext>
            </a:extLst>
          </p:cNvPr>
          <p:cNvSpPr/>
          <p:nvPr/>
        </p:nvSpPr>
        <p:spPr>
          <a:xfrm>
            <a:off x="304630" y="509355"/>
            <a:ext cx="11316748" cy="61666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7F9EAB-0D5E-4408-A917-EF8A3AA7C11A}"/>
              </a:ext>
            </a:extLst>
          </p:cNvPr>
          <p:cNvSpPr/>
          <p:nvPr/>
        </p:nvSpPr>
        <p:spPr>
          <a:xfrm>
            <a:off x="304630" y="487887"/>
            <a:ext cx="11316748" cy="12578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Goudy Stout" panose="0202090407030B020401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765B47-C544-4EE1-87D2-C90C2A05E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72" y="616685"/>
            <a:ext cx="914400" cy="934630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2CC4530-35BA-4B89-A466-D3BF9E1B7F32}"/>
              </a:ext>
            </a:extLst>
          </p:cNvPr>
          <p:cNvSpPr/>
          <p:nvPr/>
        </p:nvSpPr>
        <p:spPr>
          <a:xfrm>
            <a:off x="656966" y="776077"/>
            <a:ext cx="2910981" cy="6543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  <a:latin typeface="Goudy Stout" panose="0202090407030B020401" pitchFamily="18" charset="0"/>
              </a:rPr>
              <a:t>FitStop</a:t>
            </a:r>
            <a:endParaRPr lang="en-US" dirty="0">
              <a:solidFill>
                <a:schemeClr val="tx1"/>
              </a:solidFill>
              <a:latin typeface="Goudy Stout" panose="0202090407030B020401" pitchFamily="18" charset="0"/>
            </a:endParaRPr>
          </a:p>
        </p:txBody>
      </p:sp>
      <p:pic>
        <p:nvPicPr>
          <p:cNvPr id="14" name="Graphic 13" descr="Dumbbell">
            <a:extLst>
              <a:ext uri="{FF2B5EF4-FFF2-40B4-BE49-F238E27FC236}">
                <a16:creationId xmlns:a16="http://schemas.microsoft.com/office/drawing/2014/main" id="{2C5ECF4D-F4DF-410F-91AF-1E83EF2C5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966" y="638146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243669D-1A6A-4946-8121-5B8B407E0611}"/>
              </a:ext>
            </a:extLst>
          </p:cNvPr>
          <p:cNvSpPr txBox="1"/>
          <p:nvPr/>
        </p:nvSpPr>
        <p:spPr>
          <a:xfrm>
            <a:off x="4722921" y="-74564"/>
            <a:ext cx="499566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/>
              <a:t>Management Page (Draft)</a:t>
            </a:r>
            <a:endParaRPr lang="en-US" sz="35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ECCBE-2A41-4E91-8DC6-11324E2B396F}"/>
              </a:ext>
            </a:extLst>
          </p:cNvPr>
          <p:cNvSpPr/>
          <p:nvPr/>
        </p:nvSpPr>
        <p:spPr>
          <a:xfrm>
            <a:off x="656966" y="2174840"/>
            <a:ext cx="2726422" cy="14472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Admins</a:t>
            </a:r>
          </a:p>
          <a:p>
            <a:r>
              <a:rPr lang="en-US" dirty="0">
                <a:solidFill>
                  <a:schemeClr val="tx1"/>
                </a:solidFill>
              </a:rPr>
              <a:t>Trainers</a:t>
            </a:r>
          </a:p>
          <a:p>
            <a:r>
              <a:rPr lang="en-US" dirty="0">
                <a:solidFill>
                  <a:schemeClr val="tx1"/>
                </a:solidFill>
              </a:rPr>
              <a:t>Members</a:t>
            </a:r>
          </a:p>
        </p:txBody>
      </p:sp>
    </p:spTree>
    <p:extLst>
      <p:ext uri="{BB962C8B-B14F-4D97-AF65-F5344CB8AC3E}">
        <p14:creationId xmlns:p14="http://schemas.microsoft.com/office/powerpoint/2010/main" val="354691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D6714F-76C6-4D61-931B-94CEE2DE814B}"/>
              </a:ext>
            </a:extLst>
          </p:cNvPr>
          <p:cNvSpPr/>
          <p:nvPr/>
        </p:nvSpPr>
        <p:spPr>
          <a:xfrm>
            <a:off x="304630" y="509355"/>
            <a:ext cx="11316748" cy="60316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7F9EAB-0D5E-4408-A917-EF8A3AA7C11A}"/>
              </a:ext>
            </a:extLst>
          </p:cNvPr>
          <p:cNvSpPr/>
          <p:nvPr/>
        </p:nvSpPr>
        <p:spPr>
          <a:xfrm>
            <a:off x="304630" y="487887"/>
            <a:ext cx="11316748" cy="12578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  <a:latin typeface="Goudy Stout" panose="0202090407030B020401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DBC070-7DB1-4914-A265-CAE286F14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7584"/>
              </p:ext>
            </p:extLst>
          </p:nvPr>
        </p:nvGraphicFramePr>
        <p:xfrm>
          <a:off x="656966" y="2014199"/>
          <a:ext cx="10586904" cy="37084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64484">
                  <a:extLst>
                    <a:ext uri="{9D8B030D-6E8A-4147-A177-3AD203B41FA5}">
                      <a16:colId xmlns:a16="http://schemas.microsoft.com/office/drawing/2014/main" val="2294412560"/>
                    </a:ext>
                  </a:extLst>
                </a:gridCol>
                <a:gridCol w="1764484">
                  <a:extLst>
                    <a:ext uri="{9D8B030D-6E8A-4147-A177-3AD203B41FA5}">
                      <a16:colId xmlns:a16="http://schemas.microsoft.com/office/drawing/2014/main" val="1634307556"/>
                    </a:ext>
                  </a:extLst>
                </a:gridCol>
                <a:gridCol w="1764484">
                  <a:extLst>
                    <a:ext uri="{9D8B030D-6E8A-4147-A177-3AD203B41FA5}">
                      <a16:colId xmlns:a16="http://schemas.microsoft.com/office/drawing/2014/main" val="1502578613"/>
                    </a:ext>
                  </a:extLst>
                </a:gridCol>
                <a:gridCol w="1764484">
                  <a:extLst>
                    <a:ext uri="{9D8B030D-6E8A-4147-A177-3AD203B41FA5}">
                      <a16:colId xmlns:a16="http://schemas.microsoft.com/office/drawing/2014/main" val="1184070839"/>
                    </a:ext>
                  </a:extLst>
                </a:gridCol>
                <a:gridCol w="1764484">
                  <a:extLst>
                    <a:ext uri="{9D8B030D-6E8A-4147-A177-3AD203B41FA5}">
                      <a16:colId xmlns:a16="http://schemas.microsoft.com/office/drawing/2014/main" val="3725168365"/>
                    </a:ext>
                  </a:extLst>
                </a:gridCol>
                <a:gridCol w="1764484">
                  <a:extLst>
                    <a:ext uri="{9D8B030D-6E8A-4147-A177-3AD203B41FA5}">
                      <a16:colId xmlns:a16="http://schemas.microsoft.com/office/drawing/2014/main" val="1826847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Contact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Date of Joining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Expiry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Is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129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3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0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1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20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3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8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97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01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1402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B83D00E-44F2-4B22-8A8F-003AD98BC53B}"/>
              </a:ext>
            </a:extLst>
          </p:cNvPr>
          <p:cNvSpPr/>
          <p:nvPr/>
        </p:nvSpPr>
        <p:spPr>
          <a:xfrm>
            <a:off x="9910020" y="5838202"/>
            <a:ext cx="1333850" cy="2936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Next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FDEEC5-89D2-48B4-B730-A0523A525F84}"/>
              </a:ext>
            </a:extLst>
          </p:cNvPr>
          <p:cNvSpPr/>
          <p:nvPr/>
        </p:nvSpPr>
        <p:spPr>
          <a:xfrm>
            <a:off x="8384622" y="5838203"/>
            <a:ext cx="1333850" cy="2936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Prev</a:t>
            </a:r>
            <a:r>
              <a:rPr lang="en-US" dirty="0">
                <a:solidFill>
                  <a:schemeClr val="bg1"/>
                </a:solidFill>
              </a:rPr>
              <a:t>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765B47-C544-4EE1-87D2-C90C2A05E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72" y="616685"/>
            <a:ext cx="914400" cy="934630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EFCE8B-B2AB-4568-B18F-1467BCDBA0CA}"/>
              </a:ext>
            </a:extLst>
          </p:cNvPr>
          <p:cNvSpPr/>
          <p:nvPr/>
        </p:nvSpPr>
        <p:spPr>
          <a:xfrm>
            <a:off x="656966" y="5838202"/>
            <a:ext cx="1333850" cy="2936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No.of</a:t>
            </a:r>
            <a:r>
              <a:rPr lang="en-US" sz="1200" dirty="0">
                <a:solidFill>
                  <a:schemeClr val="bg1"/>
                </a:solidFill>
              </a:rPr>
              <a:t> Items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Per 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607D78-1565-48E0-950C-DF3F52183687}"/>
              </a:ext>
            </a:extLst>
          </p:cNvPr>
          <p:cNvSpPr/>
          <p:nvPr/>
        </p:nvSpPr>
        <p:spPr>
          <a:xfrm>
            <a:off x="2049538" y="5838201"/>
            <a:ext cx="1333850" cy="2936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CB5645-F1DB-43E5-B6FB-6FF5E355B2DF}"/>
              </a:ext>
            </a:extLst>
          </p:cNvPr>
          <p:cNvSpPr/>
          <p:nvPr/>
        </p:nvSpPr>
        <p:spPr>
          <a:xfrm>
            <a:off x="2049538" y="5838200"/>
            <a:ext cx="1333850" cy="9712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20</a:t>
            </a:r>
          </a:p>
          <a:p>
            <a:r>
              <a:rPr lang="en-US" sz="1200" dirty="0">
                <a:solidFill>
                  <a:schemeClr val="bg1"/>
                </a:solidFill>
              </a:rPr>
              <a:t>40</a:t>
            </a:r>
          </a:p>
          <a:p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r>
              <a:rPr lang="en-US" sz="1200" dirty="0">
                <a:solidFill>
                  <a:schemeClr val="bg1"/>
                </a:solidFill>
              </a:rPr>
              <a:t>80</a:t>
            </a:r>
          </a:p>
          <a:p>
            <a:r>
              <a:rPr lang="en-US" sz="12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ACCAB3A-3163-42BF-B782-7F6823FE5492}"/>
              </a:ext>
            </a:extLst>
          </p:cNvPr>
          <p:cNvSpPr/>
          <p:nvPr/>
        </p:nvSpPr>
        <p:spPr>
          <a:xfrm flipV="1">
            <a:off x="3106552" y="5893568"/>
            <a:ext cx="182880" cy="18288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CC4530-35BA-4B89-A466-D3BF9E1B7F32}"/>
              </a:ext>
            </a:extLst>
          </p:cNvPr>
          <p:cNvSpPr/>
          <p:nvPr/>
        </p:nvSpPr>
        <p:spPr>
          <a:xfrm>
            <a:off x="656966" y="776077"/>
            <a:ext cx="2910981" cy="6543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tx1"/>
                </a:solidFill>
                <a:latin typeface="Goudy Stout" panose="0202090407030B020401" pitchFamily="18" charset="0"/>
              </a:rPr>
              <a:t>FitStop</a:t>
            </a:r>
            <a:endParaRPr lang="en-US" dirty="0">
              <a:solidFill>
                <a:schemeClr val="tx1"/>
              </a:solidFill>
              <a:latin typeface="Goudy Stout" panose="0202090407030B020401" pitchFamily="18" charset="0"/>
            </a:endParaRPr>
          </a:p>
        </p:txBody>
      </p:sp>
      <p:pic>
        <p:nvPicPr>
          <p:cNvPr id="14" name="Graphic 13" descr="Dumbbell">
            <a:extLst>
              <a:ext uri="{FF2B5EF4-FFF2-40B4-BE49-F238E27FC236}">
                <a16:creationId xmlns:a16="http://schemas.microsoft.com/office/drawing/2014/main" id="{2C5ECF4D-F4DF-410F-91AF-1E83EF2C5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966" y="638146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243669D-1A6A-4946-8121-5B8B407E0611}"/>
              </a:ext>
            </a:extLst>
          </p:cNvPr>
          <p:cNvSpPr txBox="1"/>
          <p:nvPr/>
        </p:nvSpPr>
        <p:spPr>
          <a:xfrm>
            <a:off x="4722921" y="-74564"/>
            <a:ext cx="24801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Trainer Page</a:t>
            </a:r>
          </a:p>
        </p:txBody>
      </p:sp>
    </p:spTree>
    <p:extLst>
      <p:ext uri="{BB962C8B-B14F-4D97-AF65-F5344CB8AC3E}">
        <p14:creationId xmlns:p14="http://schemas.microsoft.com/office/powerpoint/2010/main" val="392564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>
            <a:extLst>
              <a:ext uri="{FF2B5EF4-FFF2-40B4-BE49-F238E27FC236}">
                <a16:creationId xmlns:a16="http://schemas.microsoft.com/office/drawing/2014/main" id="{5186294C-9049-4172-8B93-31A17DA0A259}"/>
              </a:ext>
            </a:extLst>
          </p:cNvPr>
          <p:cNvSpPr/>
          <p:nvPr/>
        </p:nvSpPr>
        <p:spPr>
          <a:xfrm>
            <a:off x="5343785" y="548078"/>
            <a:ext cx="1828800" cy="18288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Management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Account?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DA4D4B-7C53-4F17-85CD-248EA3AB525F}"/>
              </a:ext>
            </a:extLst>
          </p:cNvPr>
          <p:cNvSpPr/>
          <p:nvPr/>
        </p:nvSpPr>
        <p:spPr>
          <a:xfrm>
            <a:off x="864066" y="454259"/>
            <a:ext cx="36576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Trainer Page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146C2C-B6AC-4A01-87D1-B0B63F0A3E93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>
            <a:off x="2692866" y="1094339"/>
            <a:ext cx="0" cy="46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DF6F02-5089-4D76-8DAF-11D8AE481E66}"/>
              </a:ext>
            </a:extLst>
          </p:cNvPr>
          <p:cNvGrpSpPr/>
          <p:nvPr/>
        </p:nvGrpSpPr>
        <p:grpSpPr>
          <a:xfrm>
            <a:off x="3650612" y="4824128"/>
            <a:ext cx="1371600" cy="1371600"/>
            <a:chOff x="3650612" y="4824128"/>
            <a:chExt cx="1371600" cy="137160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2E5F94-4C43-45B6-A543-8457E5E7DDF9}"/>
                </a:ext>
              </a:extLst>
            </p:cNvPr>
            <p:cNvSpPr txBox="1"/>
            <p:nvPr/>
          </p:nvSpPr>
          <p:spPr>
            <a:xfrm>
              <a:off x="3650612" y="4824128"/>
              <a:ext cx="1371600" cy="137160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200" dirty="0"/>
                <a:t>Flow</a:t>
              </a:r>
            </a:p>
            <a:p>
              <a:pPr>
                <a:lnSpc>
                  <a:spcPct val="200000"/>
                </a:lnSpc>
              </a:pPr>
              <a:r>
                <a:rPr lang="en-US" sz="1200" dirty="0"/>
                <a:t>Yes Flow</a:t>
              </a:r>
            </a:p>
            <a:p>
              <a:pPr>
                <a:lnSpc>
                  <a:spcPct val="200000"/>
                </a:lnSpc>
              </a:pPr>
              <a:r>
                <a:rPr lang="en-US" sz="1200" dirty="0"/>
                <a:t>No Flow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F3B6067-253B-4360-A028-A96DC493EF76}"/>
                </a:ext>
              </a:extLst>
            </p:cNvPr>
            <p:cNvCxnSpPr/>
            <p:nvPr/>
          </p:nvCxnSpPr>
          <p:spPr>
            <a:xfrm>
              <a:off x="3748486" y="5323045"/>
              <a:ext cx="914400" cy="0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F16423B-DAD5-4814-B03A-7C778673435E}"/>
                </a:ext>
              </a:extLst>
            </p:cNvPr>
            <p:cNvCxnSpPr/>
            <p:nvPr/>
          </p:nvCxnSpPr>
          <p:spPr>
            <a:xfrm>
              <a:off x="3755479" y="5671466"/>
              <a:ext cx="914400" cy="0"/>
            </a:xfrm>
            <a:prstGeom prst="straightConnector1">
              <a:avLst/>
            </a:prstGeom>
            <a:solidFill>
              <a:schemeClr val="bg1"/>
            </a:solidFill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E08244F-EC87-49CA-AC64-0A0E51716C51}"/>
                </a:ext>
              </a:extLst>
            </p:cNvPr>
            <p:cNvCxnSpPr/>
            <p:nvPr/>
          </p:nvCxnSpPr>
          <p:spPr>
            <a:xfrm>
              <a:off x="3755479" y="6066869"/>
              <a:ext cx="914400" cy="0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E931DAA-C55E-427C-891A-2118214E416B}"/>
              </a:ext>
            </a:extLst>
          </p:cNvPr>
          <p:cNvSpPr txBox="1"/>
          <p:nvPr/>
        </p:nvSpPr>
        <p:spPr>
          <a:xfrm>
            <a:off x="4722921" y="-74564"/>
            <a:ext cx="480573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Trainer Page Flow (Draft)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F34699-D286-465D-B23E-1F6452D8ECD0}"/>
              </a:ext>
            </a:extLst>
          </p:cNvPr>
          <p:cNvSpPr/>
          <p:nvPr/>
        </p:nvSpPr>
        <p:spPr>
          <a:xfrm>
            <a:off x="864066" y="1561748"/>
            <a:ext cx="36576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members associated with that trainer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7F9C57-C11C-45E4-8D11-E4A884A52021}"/>
              </a:ext>
            </a:extLst>
          </p:cNvPr>
          <p:cNvSpPr/>
          <p:nvPr/>
        </p:nvSpPr>
        <p:spPr>
          <a:xfrm>
            <a:off x="864066" y="2669237"/>
            <a:ext cx="365760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Put the associated members to the table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C7D7A9-AED8-4979-9596-ED0D1922B4B5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2692866" y="2201828"/>
            <a:ext cx="0" cy="467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5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Dumbbell">
            <a:extLst>
              <a:ext uri="{FF2B5EF4-FFF2-40B4-BE49-F238E27FC236}">
                <a16:creationId xmlns:a16="http://schemas.microsoft.com/office/drawing/2014/main" id="{8A081582-650E-438B-B925-CF22714D8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2450506"/>
            <a:ext cx="45720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3E1678-BFAD-498B-928E-D145AECC2BAD}"/>
              </a:ext>
            </a:extLst>
          </p:cNvPr>
          <p:cNvSpPr txBox="1"/>
          <p:nvPr/>
        </p:nvSpPr>
        <p:spPr>
          <a:xfrm>
            <a:off x="5562616" y="280543"/>
            <a:ext cx="106676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04409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127</Words>
  <Application>Microsoft Office PowerPoint</Application>
  <PresentationFormat>Widescreen</PresentationFormat>
  <Paragraphs>61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Goudy Stout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Arulprakash, HephzibahPonCellat</dc:creator>
  <cp:lastModifiedBy>Arulprakash, HephzibahPonCellat</cp:lastModifiedBy>
  <cp:revision>49</cp:revision>
  <dcterms:created xsi:type="dcterms:W3CDTF">2021-03-13T07:08:11Z</dcterms:created>
  <dcterms:modified xsi:type="dcterms:W3CDTF">2021-03-16T20:14:44Z</dcterms:modified>
</cp:coreProperties>
</file>