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BEF9-E9F2-47A6-9E8F-FA16CACBB61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DB7C-E317-4C7E-9F3A-44279C933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1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r>
              <a:rPr lang="en-US" baseline="0" dirty="0" smtClean="0"/>
              <a:t> PAGE FOR MANAGEMENT AND TRAINER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7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8C2A-925B-4FC8-96EF-827F07F98357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15816" y="1772816"/>
            <a:ext cx="3312368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 STOP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3573016"/>
            <a:ext cx="2232248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47864" y="3573016"/>
            <a:ext cx="2448272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2240" y="3573016"/>
            <a:ext cx="2016224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4572000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14396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4572000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7403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9652" y="3068960"/>
            <a:ext cx="6300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MANAGEMENT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18448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335699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472514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2120" y="3356992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472514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27784" y="256490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40770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995936" y="371703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50851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TRAINER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227687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36450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364502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MEMBER OF HIS TRAINER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299695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400506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="" xmlns:a16="http://schemas.microsoft.com/office/drawing/2014/main" id="{5186294C-9049-4172-8B93-31A17DA0A259}"/>
              </a:ext>
            </a:extLst>
          </p:cNvPr>
          <p:cNvSpPr/>
          <p:nvPr/>
        </p:nvSpPr>
        <p:spPr>
          <a:xfrm>
            <a:off x="4007839" y="866977"/>
            <a:ext cx="1371600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28E083-710E-468D-8CE7-536911172A36}"/>
              </a:ext>
            </a:extLst>
          </p:cNvPr>
          <p:cNvSpPr/>
          <p:nvPr/>
        </p:nvSpPr>
        <p:spPr>
          <a:xfrm>
            <a:off x="648050" y="188064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7816E72C-EBEE-40A2-AA4A-D3997B480E02}"/>
              </a:ext>
            </a:extLst>
          </p:cNvPr>
          <p:cNvSpPr/>
          <p:nvPr/>
        </p:nvSpPr>
        <p:spPr>
          <a:xfrm>
            <a:off x="971600" y="3019452"/>
            <a:ext cx="2016224" cy="2152476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DA4D4B-7C53-4F17-85CD-248EA3AB525F}"/>
              </a:ext>
            </a:extLst>
          </p:cNvPr>
          <p:cNvSpPr/>
          <p:nvPr/>
        </p:nvSpPr>
        <p:spPr>
          <a:xfrm>
            <a:off x="648050" y="77315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12350D2-C09C-4BB2-8851-1C5BBB7EA6FE}"/>
              </a:ext>
            </a:extLst>
          </p:cNvPr>
          <p:cNvSpPr/>
          <p:nvPr/>
        </p:nvSpPr>
        <p:spPr>
          <a:xfrm>
            <a:off x="6148082" y="146133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A0E4EA9-DC1B-4964-B9A2-0B1DFDECF0C2}"/>
              </a:ext>
            </a:extLst>
          </p:cNvPr>
          <p:cNvSpPr/>
          <p:nvPr/>
        </p:nvSpPr>
        <p:spPr>
          <a:xfrm>
            <a:off x="6148082" y="393748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F1CB84B2-256D-4B5C-88D5-64277F7C2DE4}"/>
              </a:ext>
            </a:extLst>
          </p:cNvPr>
          <p:cNvSpPr/>
          <p:nvPr/>
        </p:nvSpPr>
        <p:spPr>
          <a:xfrm>
            <a:off x="3923928" y="3343128"/>
            <a:ext cx="1584176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019650" y="14132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7C339FE-E456-4753-ADA3-6D9A7BDFB9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79712" y="2520727"/>
            <a:ext cx="0" cy="49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2987824" y="1781377"/>
            <a:ext cx="1020015" cy="2314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725484" y="2466732"/>
            <a:ext cx="4078730" cy="1331662"/>
          </a:xfrm>
          <a:prstGeom prst="bentConnector4">
            <a:avLst>
              <a:gd name="adj1" fmla="val -5605"/>
              <a:gd name="adj2" fmla="val 1171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4693639" y="2695777"/>
            <a:ext cx="22377" cy="64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5379439" y="1781377"/>
            <a:ext cx="768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508104" y="4257528"/>
            <a:ext cx="639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="" xmlns:a16="http://schemas.microsoft.com/office/drawing/2014/main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642668" y="1098580"/>
            <a:ext cx="4078730" cy="4067966"/>
          </a:xfrm>
          <a:prstGeom prst="bentConnector4">
            <a:avLst>
              <a:gd name="adj1" fmla="val -5605"/>
              <a:gd name="adj2" fmla="val 105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BDF6F02-5089-4D76-8DAF-11D8AE481E66}"/>
              </a:ext>
            </a:extLst>
          </p:cNvPr>
          <p:cNvGrpSpPr/>
          <p:nvPr/>
        </p:nvGrpSpPr>
        <p:grpSpPr>
          <a:xfrm>
            <a:off x="5828093" y="5085184"/>
            <a:ext cx="1765259" cy="1337285"/>
            <a:chOff x="3650611" y="5053554"/>
            <a:chExt cx="1371600" cy="912742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1B2E5F94-4C43-45B6-A543-8457E5E7DDF9}"/>
                </a:ext>
              </a:extLst>
            </p:cNvPr>
            <p:cNvSpPr txBox="1"/>
            <p:nvPr/>
          </p:nvSpPr>
          <p:spPr>
            <a:xfrm>
              <a:off x="3650611" y="5053554"/>
              <a:ext cx="1371600" cy="91274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AF3B6067-253B-4360-A028-A96DC493EF76}"/>
                </a:ext>
              </a:extLst>
            </p:cNvPr>
            <p:cNvCxnSpPr/>
            <p:nvPr/>
          </p:nvCxnSpPr>
          <p:spPr>
            <a:xfrm>
              <a:off x="3748486" y="5397589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5E08244F-EC87-49CA-AC64-0A0E51716C51}"/>
                </a:ext>
              </a:extLst>
            </p:cNvPr>
            <p:cNvCxnSpPr/>
            <p:nvPr/>
          </p:nvCxnSpPr>
          <p:spPr>
            <a:xfrm>
              <a:off x="3755479" y="592451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E931DAA-C55E-427C-891A-2118214E416B}"/>
              </a:ext>
            </a:extLst>
          </p:cNvPr>
          <p:cNvSpPr txBox="1"/>
          <p:nvPr/>
        </p:nvSpPr>
        <p:spPr>
          <a:xfrm>
            <a:off x="3549344" y="-55330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val="3869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etal-dumbbell-gym-background-d-rendering-784573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80"/>
            <a:ext cx="9134369" cy="68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79054"/>
            <a:ext cx="1440160" cy="10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f2bbd3adc6255299103e5620ed475ec4-removebg-preview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52126"/>
            <a:ext cx="2242517" cy="22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png-transparent-computer-icons-house-home-cabin-angle-photography-logo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61230"/>
            <a:ext cx="1189197" cy="11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member-icon-png-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365104"/>
            <a:ext cx="1189197" cy="1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Fitstop-Logo-220x160-1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590355"/>
            <a:ext cx="3744415" cy="27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500_F_286248276_PNdGhVLKQVEaqia0u4d6IkopuKV56CxL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42" y="332966"/>
            <a:ext cx="2232248" cy="16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esktop\zI6ZGS-black-logo-instagram-png-transpar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4" y="6443048"/>
            <a:ext cx="414952" cy="4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User\Desktop\facebook-social-media-icon-design-template-vector-png_127003-removebg-previe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163600"/>
            <a:ext cx="1251592" cy="9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User\Desktop\d4482ba4e7ebdbff7b8ba73e7d39aceb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75" y="6302649"/>
            <a:ext cx="699157" cy="6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30" y="1418626"/>
            <a:ext cx="2686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71</Words>
  <Application>Microsoft Office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MANAGEMENT ACCESS</vt:lpstr>
      <vt:lpstr>TRAINER ACCESS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2021-03-30T12:35:42Z</dcterms:created>
  <dcterms:modified xsi:type="dcterms:W3CDTF">2021-04-02T08:39:30Z</dcterms:modified>
</cp:coreProperties>
</file>