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BEF9-E9F2-47A6-9E8F-FA16CACBB616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ADB7C-E317-4C7E-9F3A-44279C933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ADB7C-E317-4C7E-9F3A-44279C933F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1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ADB7C-E317-4C7E-9F3A-44279C933F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7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7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7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1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7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5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1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0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4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8C2A-925B-4FC8-96EF-827F07F98357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3AA9-0891-4B8B-A226-72965FF8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33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15816" y="1772816"/>
            <a:ext cx="3312368" cy="7920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FIT STOP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3573016"/>
            <a:ext cx="2232248" cy="6480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47864" y="3573016"/>
            <a:ext cx="2448272" cy="6480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2240" y="3573016"/>
            <a:ext cx="2016224" cy="6480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MEMBERS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4572000" y="25649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1439652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4572000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740352" y="30689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39652" y="3068960"/>
            <a:ext cx="6300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MANAGEMENT ACCESS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59632" y="1844824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9632" y="3356992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59632" y="4725144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MEMBER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52120" y="3356992"/>
            <a:ext cx="259228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, Modify &amp; Delete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52120" y="4725144"/>
            <a:ext cx="259228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, Modify &amp; Delete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627784" y="256490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27784" y="40770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995936" y="3717032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3995936" y="508518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TRAINER ACCESS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9632" y="2276872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59632" y="3645024"/>
            <a:ext cx="2736304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MEMBER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52120" y="3645024"/>
            <a:ext cx="259228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, Modify &amp; Delete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27784" y="299695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3995936" y="400506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="" xmlns:a16="http://schemas.microsoft.com/office/drawing/2014/main" id="{5186294C-9049-4172-8B93-31A17DA0A259}"/>
              </a:ext>
            </a:extLst>
          </p:cNvPr>
          <p:cNvSpPr/>
          <p:nvPr/>
        </p:nvSpPr>
        <p:spPr>
          <a:xfrm>
            <a:off x="4007839" y="866977"/>
            <a:ext cx="1371600" cy="1828800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128E083-710E-468D-8CE7-536911172A36}"/>
              </a:ext>
            </a:extLst>
          </p:cNvPr>
          <p:cNvSpPr/>
          <p:nvPr/>
        </p:nvSpPr>
        <p:spPr>
          <a:xfrm>
            <a:off x="648050" y="1880647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username &amp;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="" xmlns:a16="http://schemas.microsoft.com/office/drawing/2014/main" id="{7816E72C-EBEE-40A2-AA4A-D3997B480E02}"/>
              </a:ext>
            </a:extLst>
          </p:cNvPr>
          <p:cNvSpPr/>
          <p:nvPr/>
        </p:nvSpPr>
        <p:spPr>
          <a:xfrm>
            <a:off x="971600" y="3019452"/>
            <a:ext cx="2016224" cy="2152476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Username &amp; password?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6DA4D4B-7C53-4F17-85CD-248EA3AB525F}"/>
              </a:ext>
            </a:extLst>
          </p:cNvPr>
          <p:cNvSpPr/>
          <p:nvPr/>
        </p:nvSpPr>
        <p:spPr>
          <a:xfrm>
            <a:off x="648050" y="773158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12350D2-C09C-4BB2-8851-1C5BBB7EA6FE}"/>
              </a:ext>
            </a:extLst>
          </p:cNvPr>
          <p:cNvSpPr/>
          <p:nvPr/>
        </p:nvSpPr>
        <p:spPr>
          <a:xfrm>
            <a:off x="6148082" y="1461337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A0E4EA9-DC1B-4964-B9A2-0B1DFDECF0C2}"/>
              </a:ext>
            </a:extLst>
          </p:cNvPr>
          <p:cNvSpPr/>
          <p:nvPr/>
        </p:nvSpPr>
        <p:spPr>
          <a:xfrm>
            <a:off x="6148082" y="3937488"/>
            <a:ext cx="2743200" cy="64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Trainer Page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="" xmlns:a16="http://schemas.microsoft.com/office/drawing/2014/main" id="{F1CB84B2-256D-4B5C-88D5-64277F7C2DE4}"/>
              </a:ext>
            </a:extLst>
          </p:cNvPr>
          <p:cNvSpPr/>
          <p:nvPr/>
        </p:nvSpPr>
        <p:spPr>
          <a:xfrm>
            <a:off x="3923928" y="3343128"/>
            <a:ext cx="1584176" cy="1828800"/>
          </a:xfrm>
          <a:prstGeom prst="diamond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Trainer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F5146C2C-B6AC-4A01-87D1-B0B63F0A3E93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2019650" y="1413239"/>
            <a:ext cx="0" cy="467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57C339FE-E456-4753-ADA3-6D9A7BDFB99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79712" y="2520727"/>
            <a:ext cx="0" cy="498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="" xmlns:a16="http://schemas.microsoft.com/office/drawing/2014/main" id="{6F87DAEF-AE97-43D1-8A02-522C28D8C29D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2987824" y="1781377"/>
            <a:ext cx="1020015" cy="2314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="" xmlns:a16="http://schemas.microsoft.com/office/drawing/2014/main" id="{51BCEE86-6206-4280-9316-E4BCBF60D214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5400000" flipH="1">
            <a:off x="-725484" y="2466732"/>
            <a:ext cx="4078730" cy="1331662"/>
          </a:xfrm>
          <a:prstGeom prst="bentConnector4">
            <a:avLst>
              <a:gd name="adj1" fmla="val -5605"/>
              <a:gd name="adj2" fmla="val 1171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F4B8956B-CD82-46E7-B530-7B233D99DE8F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4693639" y="2695777"/>
            <a:ext cx="22377" cy="64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B96FE1B-1414-4693-B001-4E1DE0934593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5379439" y="1781377"/>
            <a:ext cx="768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9F05D253-D9CF-4AA7-839D-E1996FFEBF1B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5508104" y="4257528"/>
            <a:ext cx="639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="" xmlns:a16="http://schemas.microsoft.com/office/drawing/2014/main" id="{598CA97F-9360-4A75-B877-6FE02631CE47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5400000" flipH="1">
            <a:off x="642668" y="1098580"/>
            <a:ext cx="4078730" cy="4067966"/>
          </a:xfrm>
          <a:prstGeom prst="bentConnector4">
            <a:avLst>
              <a:gd name="adj1" fmla="val -5605"/>
              <a:gd name="adj2" fmla="val 1056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CBDF6F02-5089-4D76-8DAF-11D8AE481E66}"/>
              </a:ext>
            </a:extLst>
          </p:cNvPr>
          <p:cNvGrpSpPr/>
          <p:nvPr/>
        </p:nvGrpSpPr>
        <p:grpSpPr>
          <a:xfrm>
            <a:off x="5828093" y="5085184"/>
            <a:ext cx="1765259" cy="1337285"/>
            <a:chOff x="3650611" y="5053554"/>
            <a:chExt cx="1371600" cy="912742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1B2E5F94-4C43-45B6-A543-8457E5E7DDF9}"/>
                </a:ext>
              </a:extLst>
            </p:cNvPr>
            <p:cNvSpPr txBox="1"/>
            <p:nvPr/>
          </p:nvSpPr>
          <p:spPr>
            <a:xfrm>
              <a:off x="3650611" y="5053554"/>
              <a:ext cx="1371600" cy="91274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Flow</a:t>
              </a:r>
            </a:p>
            <a:p>
              <a:pPr>
                <a:lnSpc>
                  <a:spcPct val="200000"/>
                </a:lnSpc>
              </a:pPr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Yes Flow</a:t>
              </a:r>
            </a:p>
            <a:p>
              <a:pPr>
                <a:lnSpc>
                  <a:spcPct val="200000"/>
                </a:lnSpc>
              </a:pPr>
              <a:r>
                <a:rPr lang="en-US" sz="1200" b="1" dirty="0">
                  <a:latin typeface="Times New Roman" pitchFamily="18" charset="0"/>
                  <a:cs typeface="Times New Roman" pitchFamily="18" charset="0"/>
                </a:rPr>
                <a:t>No Flow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="" xmlns:a16="http://schemas.microsoft.com/office/drawing/2014/main" id="{AF3B6067-253B-4360-A028-A96DC493EF76}"/>
                </a:ext>
              </a:extLst>
            </p:cNvPr>
            <p:cNvCxnSpPr/>
            <p:nvPr/>
          </p:nvCxnSpPr>
          <p:spPr>
            <a:xfrm>
              <a:off x="3748486" y="5397589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BF16423B-DAD5-4814-B03A-7C778673435E}"/>
                </a:ext>
              </a:extLst>
            </p:cNvPr>
            <p:cNvCxnSpPr/>
            <p:nvPr/>
          </p:nvCxnSpPr>
          <p:spPr>
            <a:xfrm>
              <a:off x="3755479" y="5671466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="" xmlns:a16="http://schemas.microsoft.com/office/drawing/2014/main" id="{5E08244F-EC87-49CA-AC64-0A0E51716C51}"/>
                </a:ext>
              </a:extLst>
            </p:cNvPr>
            <p:cNvCxnSpPr/>
            <p:nvPr/>
          </p:nvCxnSpPr>
          <p:spPr>
            <a:xfrm>
              <a:off x="3755479" y="5924511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E931DAA-C55E-427C-891A-2118214E416B}"/>
              </a:ext>
            </a:extLst>
          </p:cNvPr>
          <p:cNvSpPr txBox="1"/>
          <p:nvPr/>
        </p:nvSpPr>
        <p:spPr>
          <a:xfrm>
            <a:off x="3549344" y="-55330"/>
            <a:ext cx="31613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Login Page Flow</a:t>
            </a:r>
          </a:p>
        </p:txBody>
      </p:sp>
    </p:spTree>
    <p:extLst>
      <p:ext uri="{BB962C8B-B14F-4D97-AF65-F5344CB8AC3E}">
        <p14:creationId xmlns:p14="http://schemas.microsoft.com/office/powerpoint/2010/main" val="38698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metal-dumbbell-gym-background-d-rendering-784573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80"/>
            <a:ext cx="9134369" cy="687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unna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79054"/>
            <a:ext cx="1440160" cy="10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f2bbd3adc6255299103e5620ed475ec4-removebg-preview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752126"/>
            <a:ext cx="2242517" cy="22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png-transparent-computer-icons-house-home-cabin-angle-photography-logo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61230"/>
            <a:ext cx="1189197" cy="118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member-icon-png-2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365104"/>
            <a:ext cx="1189197" cy="1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Fitstop-Logo-220x160-1-removebg-pre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590355"/>
            <a:ext cx="3744415" cy="27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User\Desktop\500_F_286248276_PNdGhVLKQVEaqia0u4d6IkopuKV56CxL-removebg-previ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42" y="332966"/>
            <a:ext cx="2232248" cy="163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User\Desktop\zI6ZGS-black-logo-instagram-png-transparen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84" y="6443048"/>
            <a:ext cx="414952" cy="4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User\Desktop\facebook-social-media-icon-design-template-vector-png_127003-removebg-preview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163600"/>
            <a:ext cx="1251592" cy="97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User\Desktop\d4482ba4e7ebdbff7b8ba73e7d39aceb-removebg-preview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75" y="6302649"/>
            <a:ext cx="699157" cy="69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2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63</Words>
  <Application>Microsoft Office PowerPoint</Application>
  <PresentationFormat>On-screen Show (4:3)</PresentationFormat>
  <Paragraphs>33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MANAGEMENT ACCESS</vt:lpstr>
      <vt:lpstr>TRAINER ACCESS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2021-03-30T12:35:42Z</dcterms:created>
  <dcterms:modified xsi:type="dcterms:W3CDTF">2021-03-30T14:48:01Z</dcterms:modified>
</cp:coreProperties>
</file>