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Spectra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h8VzKCVic5LcMJp11OvxdU4L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23992" y="24509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PRAVEEN K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24132161802521067 /FFB1CD87046CF369EA74E262B534C93F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science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 Government arts and science college Thiruvennainallur / Annamalai University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2743200" y="1695450"/>
            <a:ext cx="60645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Improved navigation speed and user satisfaction.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Reduced clicks &amp; scrolling to access content.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Screenshots/Mockups: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Home screen redesign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Bottom navigation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Search screen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Profile switching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55325" y="1695450"/>
            <a:ext cx="74187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 redesigned Netflix mobile navigation is intuitive, fast, and user-centered.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Solves user frustration of content overload.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Provides seamless entertainment experience across different user groups.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Can be extended with voice search, AI-driven personalized playlists, and smart notifications in the future.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4141150" y="5062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2806992" y="3319538"/>
            <a:ext cx="80925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NETFLIX-MOBILE-NAVIGATION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509807" y="1041533"/>
            <a:ext cx="50292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Spectral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Spectral"/>
                <a:ea typeface="Spectral"/>
                <a:cs typeface="Spectral"/>
                <a:sym typeface="Spectral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676275" y="2392300"/>
            <a:ext cx="70761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Navigating Netflix on mobile can be overwhelming due to large content variety.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struggle to quickly find desired movies/shows.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design sometimes leads to repetitive scrolling.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for a simpler, faster, and more intuitive mobile navigation system.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676275" y="2779388"/>
            <a:ext cx="6178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Focus: Redesign/Improve mobile navigation for Netflix app.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Goal: Provide seamless access to categories, search, recommendations, and profiles.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Ensure user-friendly, modern, and efficient navigation flow.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Enhance binge-watching experience by reducing friction.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699450" y="2666400"/>
            <a:ext cx="78285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Students &amp; Young Adults → Entertainment on-the-go.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Working Professionals → Quick access to shows/movies during breaks.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Families → Easy switching between kids’ and adult profiles.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Movie/Series Enthusiasts → Explore trending, personalized recommendations.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3072025" y="1699325"/>
            <a:ext cx="64626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UI/UX Tools: Figma, Adobe XD, Sketch (for wireframes &amp; prototypes).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Techniques: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Wireframing &amp; prototyping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User flow mapping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Usability testing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Color psychology &amp; typography selection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202400" y="1802250"/>
            <a:ext cx="54825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Clean, minimal, dark theme (consistent with Netflix branding).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Grid-based layout for posters/thumbnails.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Bottom navigation bar for quick access (Home, Search, Downloads, Profile).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Consistent spacing &amp; icons for smooth readability.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Mobile-first, adaptive to different screen sizes.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55350" y="1795325"/>
            <a:ext cx="7977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Personalized Home Screen (recommendations, trending, continue watching).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Quick Search with Filters (genre, year, language).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Profile Switcher (for family/individual accounts).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Downloads Section (offline viewing).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Smart Recommendations (AI-driven suggestions).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One-click Resume → Continue watching instantly.</a:t>
            </a:r>
            <a:endParaRPr b="1" i="0" sz="18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