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Proxima Nova"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1d363d741_0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1d363d741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b1d363d741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b1d363d741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1d363d741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b1d363d741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1d363d741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1d363d741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1d363d741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1d363d741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1d363d741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1d363d741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1d363d741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1d363d741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1d363d741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1d363d741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1d363d741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1d363d741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Big Mountain Resort Project</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and methodology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Summary</a:t>
            </a:r>
            <a:endParaRPr/>
          </a:p>
        </p:txBody>
      </p:sp>
      <p:sp>
        <p:nvSpPr>
          <p:cNvPr id="111" name="Google Shape;111;p22"/>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And conclusion</a:t>
            </a:r>
            <a:endParaRPr/>
          </a:p>
        </p:txBody>
      </p:sp>
      <p:sp>
        <p:nvSpPr>
          <p:cNvPr id="112" name="Google Shape;112;p22"/>
          <p:cNvSpPr txBox="1">
            <a:spLocks noGrp="1"/>
          </p:cNvSpPr>
          <p:nvPr>
            <p:ph type="body" idx="2"/>
          </p:nvPr>
        </p:nvSpPr>
        <p:spPr>
          <a:xfrm>
            <a:off x="4838475" y="413050"/>
            <a:ext cx="4146300" cy="40599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endParaRPr sz="1400">
              <a:latin typeface="Arial"/>
              <a:ea typeface="Arial"/>
              <a:cs typeface="Arial"/>
              <a:sym typeface="Arial"/>
            </a:endParaRPr>
          </a:p>
          <a:p>
            <a:pPr marL="0" lvl="0" indent="0" algn="l" rtl="0">
              <a:lnSpc>
                <a:spcPct val="115000"/>
              </a:lnSpc>
              <a:spcBef>
                <a:spcPts val="1200"/>
              </a:spcBef>
              <a:spcAft>
                <a:spcPts val="0"/>
              </a:spcAft>
              <a:buNone/>
            </a:pPr>
            <a:r>
              <a:rPr lang="en" sz="1400">
                <a:latin typeface="Arial"/>
                <a:ea typeface="Arial"/>
                <a:cs typeface="Arial"/>
                <a:sym typeface="Arial"/>
              </a:rPr>
              <a:t>The price sensitivity of consumers was not factored into these models. We still do not know how price increases will affect the number of resort visitors, and it is a major concern considering Whitefish Mountain Resort is priced higher than any other resort in Montana. Price drops could lead to higher revenue due to increased number of visitors. One possible solution to answer this question is to find historical versions of the same dataset we used to model, and couple it with a dataset tracking the number of visitors. That would allow us to see how price changes over the years affect number of resort visitors. </a:t>
            </a:r>
            <a:endParaRPr sz="1400">
              <a:latin typeface="Arial"/>
              <a:ea typeface="Arial"/>
              <a:cs typeface="Arial"/>
              <a:sym typeface="Arial"/>
            </a:endParaRPr>
          </a:p>
          <a:p>
            <a:pPr marL="0" lvl="0" indent="0" algn="l" rtl="0">
              <a:lnSpc>
                <a:spcPct val="100000"/>
              </a:lnSpc>
              <a:spcBef>
                <a:spcPts val="1200"/>
              </a:spcBef>
              <a:spcAft>
                <a:spcPts val="1600"/>
              </a:spcAft>
              <a:buNone/>
            </a:pP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Identification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458100" y="825175"/>
            <a:ext cx="8241900" cy="3464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Big Mountain Resort offers spectacular views of Glacier National Park and Flathead National Forest, with access to 105 trails. Big Mountain Resort has recently installed an additional chair which increased their operational costs by $1,540,000 this season. So Big Mountain resort has to come up with new pricing strategy to overcome this additional operational costs.</a:t>
            </a:r>
            <a:endParaRPr sz="1800"/>
          </a:p>
          <a:p>
            <a:pPr marL="457200" lvl="0" indent="0" algn="l" rtl="0">
              <a:spcBef>
                <a:spcPts val="0"/>
              </a:spcBef>
              <a:spcAft>
                <a:spcPts val="0"/>
              </a:spcAft>
              <a:buNone/>
            </a:pPr>
            <a:endParaRPr sz="1800"/>
          </a:p>
          <a:p>
            <a:pPr marL="457200" lvl="0" indent="-342900" algn="l" rtl="0">
              <a:lnSpc>
                <a:spcPct val="115000"/>
              </a:lnSpc>
              <a:spcBef>
                <a:spcPts val="0"/>
              </a:spcBef>
              <a:spcAft>
                <a:spcPts val="0"/>
              </a:spcAft>
              <a:buSzPts val="1800"/>
              <a:buChar char="●"/>
            </a:pPr>
            <a:r>
              <a:rPr lang="en" sz="1800">
                <a:highlight>
                  <a:srgbClr val="FFFFFF"/>
                </a:highlight>
              </a:rPr>
              <a:t>Aims to build a predictive model for ticket price based on a number of facilities, or properties, boasted by resorts (</a:t>
            </a:r>
            <a:r>
              <a:rPr lang="en" sz="1800" i="1">
                <a:highlight>
                  <a:srgbClr val="FFFFFF"/>
                </a:highlight>
              </a:rPr>
              <a:t>at the resorts).</a:t>
            </a:r>
            <a:r>
              <a:rPr lang="en" sz="1800">
                <a:highlight>
                  <a:srgbClr val="FFFFFF"/>
                </a:highlight>
              </a:rPr>
              <a:t> This model will be used to provide guidance for Big Mountain's pricing and future facility investment plans.</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 and key findings</a:t>
            </a:r>
            <a:endParaRPr/>
          </a:p>
        </p:txBody>
      </p:sp>
      <p:sp>
        <p:nvSpPr>
          <p:cNvPr id="76" name="Google Shape;76;p16"/>
          <p:cNvSpPr txBox="1">
            <a:spLocks noGrp="1"/>
          </p:cNvSpPr>
          <p:nvPr>
            <p:ph type="body" idx="1"/>
          </p:nvPr>
        </p:nvSpPr>
        <p:spPr>
          <a:xfrm>
            <a:off x="311700" y="11219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If the resort would like to increase the ticket price further , it is recommended that management focus on increasing the snowmaking average and the number of runs, in that order. Price was predicted for increases in each characteristic while holding other metrics constant.</a:t>
            </a:r>
            <a:endParaRPr>
              <a:solidFill>
                <a:srgbClr val="000000"/>
              </a:solidFill>
              <a:latin typeface="Arial"/>
              <a:ea typeface="Arial"/>
              <a:cs typeface="Arial"/>
              <a:sym typeface="Arial"/>
            </a:endParaRPr>
          </a:p>
          <a:p>
            <a:pPr marL="0" lvl="0" indent="0" algn="l" rtl="0">
              <a:lnSpc>
                <a:spcPct val="100000"/>
              </a:lnSpc>
              <a:spcBef>
                <a:spcPts val="1600"/>
              </a:spcBef>
              <a:spcAft>
                <a:spcPts val="0"/>
              </a:spcAft>
              <a:buNone/>
            </a:pPr>
            <a:r>
              <a:rPr lang="en">
                <a:solidFill>
                  <a:srgbClr val="000000"/>
                </a:solidFill>
                <a:latin typeface="Arial"/>
                <a:ea typeface="Arial"/>
                <a:cs typeface="Arial"/>
                <a:sym typeface="Arial"/>
              </a:rPr>
              <a:t>If the prices of the tickets increases then we can manage operational cost for chair lift.</a:t>
            </a:r>
            <a:endParaRPr>
              <a:solidFill>
                <a:srgbClr val="000000"/>
              </a:solidFill>
              <a:latin typeface="Arial"/>
              <a:ea typeface="Arial"/>
              <a:cs typeface="Arial"/>
              <a:sym typeface="Arial"/>
            </a:endParaRPr>
          </a:p>
          <a:p>
            <a:pPr marL="0" lvl="0" indent="0" algn="l" rtl="0">
              <a:spcBef>
                <a:spcPts val="0"/>
              </a:spcBef>
              <a:spcAft>
                <a:spcPts val="1600"/>
              </a:spcAft>
              <a:buNone/>
            </a:pPr>
            <a:endParaRPr sz="14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Modelling Results and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p:nvPr/>
        </p:nvSpPr>
        <p:spPr>
          <a:xfrm>
            <a:off x="374700" y="397850"/>
            <a:ext cx="8394600" cy="4014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None/>
            </a:pPr>
            <a:r>
              <a:rPr lang="en" sz="1600"/>
              <a:t>Th</a:t>
            </a:r>
            <a:r>
              <a:rPr lang="en" sz="1800"/>
              <a:t>e recommendations were discovered using two multiple linear regression models. The first model was constructed by simplifying the dataset from what was provided, removing all traits inherent to the mountain. This allowed focus on the traits that management can change and predict which would have the most significant effect upon the pricing of adult weekend tickets. The second model we used random forest, considered both alterable traits that management can improve upon, and inherent features of each mountain, such as state, elevation d</a:t>
            </a:r>
            <a:r>
              <a:rPr lang="en" sz="1600"/>
              <a:t>rop, and snowfall. This model is used to predict the price as accurately as possible.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236050" y="366100"/>
            <a:ext cx="5715000" cy="3152775"/>
          </a:xfrm>
          <a:prstGeom prst="rect">
            <a:avLst/>
          </a:prstGeom>
          <a:noFill/>
          <a:ln>
            <a:noFill/>
          </a:ln>
        </p:spPr>
      </p:pic>
      <p:sp>
        <p:nvSpPr>
          <p:cNvPr id="92" name="Google Shape;92;p19"/>
          <p:cNvSpPr txBox="1"/>
          <p:nvPr/>
        </p:nvSpPr>
        <p:spPr>
          <a:xfrm>
            <a:off x="793900" y="3770875"/>
            <a:ext cx="7997700" cy="1216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a:t>The predicted price of adult weekend tickets using the resort’s current features is $81.77, which is very close to the actual price of adult weekend tickets ($81.00). Rounding up to the nearest whole dollar, the resort can immediately adjust their adult weekend ticket price to $82.00. </a:t>
            </a:r>
            <a:endParaRPr/>
          </a:p>
          <a:p>
            <a:pPr marL="0" lvl="0" indent="0" algn="l" rtl="0">
              <a:spcBef>
                <a:spcPts val="120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1747838" y="213450"/>
            <a:ext cx="5648325" cy="3152775"/>
          </a:xfrm>
          <a:prstGeom prst="rect">
            <a:avLst/>
          </a:prstGeom>
          <a:noFill/>
          <a:ln>
            <a:noFill/>
          </a:ln>
        </p:spPr>
      </p:pic>
      <p:sp>
        <p:nvSpPr>
          <p:cNvPr id="98" name="Google Shape;98;p20"/>
          <p:cNvSpPr txBox="1"/>
          <p:nvPr/>
        </p:nvSpPr>
        <p:spPr>
          <a:xfrm>
            <a:off x="2854325" y="2168300"/>
            <a:ext cx="1114200" cy="4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99" name="Google Shape;99;p20"/>
          <p:cNvSpPr txBox="1"/>
          <p:nvPr/>
        </p:nvSpPr>
        <p:spPr>
          <a:xfrm>
            <a:off x="931225" y="3679275"/>
            <a:ext cx="7875600" cy="11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Adult weekend price market share in montana state only.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1638300" y="121875"/>
            <a:ext cx="5867400" cy="3171825"/>
          </a:xfrm>
          <a:prstGeom prst="rect">
            <a:avLst/>
          </a:prstGeom>
          <a:noFill/>
          <a:ln>
            <a:noFill/>
          </a:ln>
        </p:spPr>
      </p:pic>
      <p:sp>
        <p:nvSpPr>
          <p:cNvPr id="105" name="Google Shape;105;p21"/>
          <p:cNvSpPr txBox="1"/>
          <p:nvPr/>
        </p:nvSpPr>
        <p:spPr>
          <a:xfrm>
            <a:off x="412300" y="3770850"/>
            <a:ext cx="8070900" cy="11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FF"/>
                </a:highlight>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539</Words>
  <Application>Microsoft Office PowerPoint</Application>
  <PresentationFormat>On-screen Show (16:9)</PresentationFormat>
  <Paragraphs>18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Arial</vt:lpstr>
      <vt:lpstr>Proxima Nova</vt:lpstr>
      <vt:lpstr>Spearmint</vt:lpstr>
      <vt:lpstr>Big Mountain Resort Project</vt:lpstr>
      <vt:lpstr>Problem Identification</vt:lpstr>
      <vt:lpstr>PowerPoint Presentation</vt:lpstr>
      <vt:lpstr>Recommendation and key findings</vt:lpstr>
      <vt:lpstr>Modelling Results and Analysis</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Project</dc:title>
  <dc:creator>Praveen</dc:creator>
  <cp:lastModifiedBy>praveen save</cp:lastModifiedBy>
  <cp:revision>1</cp:revision>
  <dcterms:modified xsi:type="dcterms:W3CDTF">2020-12-30T06:34:10Z</dcterms:modified>
</cp:coreProperties>
</file>