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71800" y="2057400"/>
            <a:ext cx="6492494" cy="51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lang="en-US" spc="-25" dirty="0"/>
              <a:t>Praveen A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172200" y="2819400"/>
            <a:ext cx="1844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2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Evaluating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marL="469900" marR="47180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Visualizing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 metrics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plots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epochs.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Deployment: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save()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469900" marR="24574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upload</a:t>
            </a:r>
            <a:r>
              <a:rPr sz="2000" spc="-5" dirty="0">
                <a:latin typeface="Calibri"/>
                <a:cs typeface="Calibri"/>
              </a:rPr>
              <a:t> 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Preprocessing 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Validation:</a:t>
            </a:r>
            <a:endParaRPr sz="2000">
              <a:latin typeface="Calibri"/>
              <a:cs typeface="Calibri"/>
            </a:endParaRPr>
          </a:p>
          <a:p>
            <a:pPr marL="469900" marR="55689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Validating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against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truth</a:t>
            </a:r>
            <a:r>
              <a:rPr sz="2000" spc="-5" dirty="0">
                <a:latin typeface="Calibri"/>
                <a:cs typeface="Calibri"/>
              </a:rPr>
              <a:t> labels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reliability.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composition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 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offered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Accuracy: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 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dirty="0">
                <a:latin typeface="Calibri"/>
                <a:cs typeface="Calibri"/>
              </a:rPr>
              <a:t> enabling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 applications.</a:t>
            </a:r>
            <a:endParaRPr sz="2000">
              <a:latin typeface="Calibri"/>
              <a:cs typeface="Calibri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Efficiency: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optimized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turnaround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</a:t>
            </a:r>
            <a:r>
              <a:rPr sz="2000" dirty="0">
                <a:latin typeface="Calibri"/>
                <a:cs typeface="Calibri"/>
              </a:rPr>
              <a:t>ranging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wide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needs</a:t>
            </a:r>
            <a:r>
              <a:rPr sz="2000" dirty="0">
                <a:latin typeface="Calibri"/>
                <a:cs typeface="Calibri"/>
              </a:rPr>
              <a:t> across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Accessibility: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</a:t>
            </a:r>
            <a:r>
              <a:rPr sz="2000" dirty="0">
                <a:latin typeface="Calibri"/>
                <a:cs typeface="Calibri"/>
              </a:rPr>
              <a:t> predictions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requiring extensive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 </a:t>
            </a:r>
            <a:r>
              <a:rPr sz="2000" spc="-5" dirty="0">
                <a:latin typeface="Calibri"/>
                <a:cs typeface="Calibri"/>
              </a:rPr>
              <a:t>knowledge.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Reliability: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rigorous </a:t>
            </a:r>
            <a:r>
              <a:rPr sz="2000" spc="-5" dirty="0">
                <a:latin typeface="Calibri"/>
                <a:cs typeface="Calibri"/>
              </a:rPr>
              <a:t>training, testing, </a:t>
            </a:r>
            <a:r>
              <a:rPr sz="2000" dirty="0">
                <a:latin typeface="Calibri"/>
                <a:cs typeface="Calibri"/>
              </a:rPr>
              <a:t>and validation </a:t>
            </a:r>
            <a:r>
              <a:rPr sz="2000" spc="-5" dirty="0">
                <a:latin typeface="Calibri"/>
                <a:cs typeface="Calibri"/>
              </a:rPr>
              <a:t>processes, </a:t>
            </a:r>
            <a:r>
              <a:rPr sz="2000" dirty="0">
                <a:latin typeface="Calibri"/>
                <a:cs typeface="Calibri"/>
              </a:rPr>
              <a:t>the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instilling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/>
              <a:t>THE</a:t>
            </a:r>
            <a:r>
              <a:rPr sz="4250" spc="-20" dirty="0"/>
              <a:t> </a:t>
            </a:r>
            <a:r>
              <a:rPr sz="4250" spc="-5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-10" dirty="0"/>
              <a:t> YOUR</a:t>
            </a:r>
            <a:r>
              <a:rPr sz="4250" spc="15" dirty="0"/>
              <a:t> </a:t>
            </a:r>
            <a:r>
              <a:rPr sz="4250" spc="-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"wow" </a:t>
            </a:r>
            <a:r>
              <a:rPr sz="2000" spc="-5" dirty="0">
                <a:latin typeface="Calibri"/>
                <a:cs typeface="Calibri"/>
              </a:rPr>
              <a:t>factor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solution 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project lies </a:t>
            </a:r>
            <a:r>
              <a:rPr sz="2000" dirty="0">
                <a:latin typeface="Calibri"/>
                <a:cs typeface="Calibri"/>
              </a:rPr>
              <a:t>in its ability to </a:t>
            </a:r>
            <a:r>
              <a:rPr sz="2000" spc="-5" dirty="0">
                <a:latin typeface="Calibri"/>
                <a:cs typeface="Calibri"/>
              </a:rPr>
              <a:t>seamlessly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cutting-edge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impressive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aspects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contribute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"wow"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factor:</a:t>
            </a:r>
            <a:endParaRPr sz="200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State-of-the-Art </a:t>
            </a:r>
            <a:r>
              <a:rPr sz="2000" b="1" spc="-5" dirty="0">
                <a:latin typeface="Calibri"/>
                <a:cs typeface="Calibri"/>
              </a:rPr>
              <a:t>Accuracy: </a:t>
            </a:r>
            <a:r>
              <a:rPr sz="2000" spc="-5" dirty="0">
                <a:latin typeface="Calibri"/>
                <a:cs typeface="Calibri"/>
              </a:rPr>
              <a:t>The deep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achieves remarkable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surpassing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human-level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 </a:t>
            </a:r>
            <a:r>
              <a:rPr sz="2000" dirty="0">
                <a:latin typeface="Calibri"/>
                <a:cs typeface="Calibri"/>
              </a:rPr>
              <a:t>Witnessing the model accurately identify </a:t>
            </a:r>
            <a:r>
              <a:rPr sz="2000" spc="-5" dirty="0">
                <a:latin typeface="Calibri"/>
                <a:cs typeface="Calibri"/>
              </a:rPr>
              <a:t>digits with </a:t>
            </a:r>
            <a:r>
              <a:rPr sz="2000" dirty="0">
                <a:latin typeface="Calibri"/>
                <a:cs typeface="Calibri"/>
              </a:rPr>
              <a:t>such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elicit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wonder.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Real-Time Prediction: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deployment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model enables </a:t>
            </a:r>
            <a:r>
              <a:rPr sz="2000" spc="-5" dirty="0">
                <a:latin typeface="Calibri"/>
                <a:cs typeface="Calibri"/>
              </a:rPr>
              <a:t>real-time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 of handwritten digit </a:t>
            </a:r>
            <a:r>
              <a:rPr sz="2000" dirty="0">
                <a:latin typeface="Calibri"/>
                <a:cs typeface="Calibri"/>
              </a:rPr>
              <a:t>images, providing instant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users.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responsiveness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 </a:t>
            </a:r>
            <a:r>
              <a:rPr sz="2000" dirty="0">
                <a:latin typeface="Calibri"/>
                <a:cs typeface="Calibri"/>
              </a:rPr>
              <a:t>identifies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mere </a:t>
            </a:r>
            <a:r>
              <a:rPr sz="2000" dirty="0">
                <a:latin typeface="Calibri"/>
                <a:cs typeface="Calibri"/>
              </a:rPr>
              <a:t>seconds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evoke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awe.</a:t>
            </a:r>
            <a:endParaRPr sz="2000">
              <a:latin typeface="Calibri"/>
              <a:cs typeface="Calibri"/>
            </a:endParaRPr>
          </a:p>
          <a:p>
            <a:pPr marL="12700" marR="105410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User-Friendly Interface: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intuitive </a:t>
            </a:r>
            <a:r>
              <a:rPr sz="2000" spc="-5" dirty="0">
                <a:latin typeface="Calibri"/>
                <a:cs typeface="Calibri"/>
              </a:rPr>
              <a:t>user interface simplifies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interacting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model, </a:t>
            </a:r>
            <a:r>
              <a:rPr sz="2000" spc="-5" dirty="0">
                <a:latin typeface="Calibri"/>
                <a:cs typeface="Calibri"/>
              </a:rPr>
              <a:t>allowing users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effortlessly </a:t>
            </a:r>
            <a:r>
              <a:rPr sz="2000" dirty="0">
                <a:latin typeface="Calibri"/>
                <a:cs typeface="Calibri"/>
              </a:rPr>
              <a:t>upload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 and receive </a:t>
            </a:r>
            <a:r>
              <a:rPr sz="2000" spc="-5" dirty="0">
                <a:latin typeface="Calibri"/>
                <a:cs typeface="Calibri"/>
              </a:rPr>
              <a:t>predictions. The seamless user </a:t>
            </a:r>
            <a:r>
              <a:rPr sz="2000" dirty="0">
                <a:latin typeface="Calibri"/>
                <a:cs typeface="Calibri"/>
              </a:rPr>
              <a:t>experience can leave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accessibility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convenience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Adaptability: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orientations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versatility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adaptability.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handles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diverse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consistent </a:t>
            </a:r>
            <a:r>
              <a:rPr sz="2000" spc="-5" dirty="0"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Demonstration </a:t>
            </a:r>
            <a:r>
              <a:rPr sz="2000" b="1" dirty="0">
                <a:latin typeface="Calibri"/>
                <a:cs typeface="Calibri"/>
              </a:rPr>
              <a:t>of Advanced </a:t>
            </a:r>
            <a:r>
              <a:rPr sz="2000" b="1" spc="-5" dirty="0">
                <a:latin typeface="Calibri"/>
                <a:cs typeface="Calibri"/>
              </a:rPr>
              <a:t>Technology: </a:t>
            </a:r>
            <a:r>
              <a:rPr sz="2000" spc="-5" dirty="0">
                <a:latin typeface="Calibri"/>
                <a:cs typeface="Calibri"/>
              </a:rPr>
              <a:t>The project showcases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solving</a:t>
            </a:r>
            <a:r>
              <a:rPr sz="2000" dirty="0">
                <a:latin typeface="Calibri"/>
                <a:cs typeface="Calibri"/>
              </a:rPr>
              <a:t> real-world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Witnessing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</a:t>
            </a:r>
            <a:r>
              <a:rPr sz="2000" dirty="0">
                <a:latin typeface="Calibri"/>
                <a:cs typeface="Calibri"/>
              </a:rPr>
              <a:t> interpret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 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algorithms,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81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seamless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truly</a:t>
            </a:r>
            <a:r>
              <a:rPr sz="2000" spc="-5" dirty="0">
                <a:latin typeface="Calibri"/>
                <a:cs typeface="Calibri"/>
              </a:rPr>
              <a:t> impressive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evoke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"wow"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5" dirty="0"/>
              <a:t>UL</a:t>
            </a:r>
            <a:r>
              <a:rPr spc="-60" dirty="0"/>
              <a:t>T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Accuracy: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correctly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5" dirty="0">
                <a:latin typeface="Calibri"/>
                <a:cs typeface="Calibri"/>
              </a:rPr>
              <a:t> handwritten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digits.</a:t>
            </a:r>
            <a:endParaRPr sz="2000">
              <a:latin typeface="Calibri"/>
              <a:cs typeface="Calibri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Confusion Matrix: </a:t>
            </a:r>
            <a:r>
              <a:rPr sz="2000" spc="-5" dirty="0">
                <a:latin typeface="Calibri"/>
                <a:cs typeface="Calibri"/>
              </a:rPr>
              <a:t>Provided </a:t>
            </a:r>
            <a:r>
              <a:rPr sz="2000" dirty="0">
                <a:latin typeface="Calibri"/>
                <a:cs typeface="Calibri"/>
              </a:rPr>
              <a:t>insights into model performance across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Evaluation Metrics: </a:t>
            </a:r>
            <a:r>
              <a:rPr sz="2000" spc="-5" dirty="0">
                <a:latin typeface="Calibri"/>
                <a:cs typeface="Calibri"/>
              </a:rPr>
              <a:t>Calculated </a:t>
            </a:r>
            <a:r>
              <a:rPr sz="2000" dirty="0">
                <a:latin typeface="Calibri"/>
                <a:cs typeface="Calibri"/>
              </a:rPr>
              <a:t>precision, recall, and </a:t>
            </a:r>
            <a:r>
              <a:rPr sz="2000" spc="-5" dirty="0">
                <a:latin typeface="Calibri"/>
                <a:cs typeface="Calibri"/>
              </a:rPr>
              <a:t>F1-score </a:t>
            </a:r>
            <a:r>
              <a:rPr sz="2000" dirty="0">
                <a:latin typeface="Calibri"/>
                <a:cs typeface="Calibri"/>
              </a:rPr>
              <a:t>to assess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comprehensively.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Visualization: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understanding.</a:t>
            </a:r>
            <a:endParaRPr sz="20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Real-World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practical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Comparison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Baselines: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baseline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Deployment </a:t>
            </a:r>
            <a:r>
              <a:rPr sz="2000" b="1" dirty="0">
                <a:latin typeface="Calibri"/>
                <a:cs typeface="Calibri"/>
              </a:rPr>
              <a:t>Success: </a:t>
            </a:r>
            <a:r>
              <a:rPr sz="2000" spc="-5" dirty="0">
                <a:latin typeface="Calibri"/>
                <a:cs typeface="Calibri"/>
              </a:rPr>
              <a:t>Successfully </a:t>
            </a:r>
            <a:r>
              <a:rPr sz="2000" dirty="0">
                <a:latin typeface="Calibri"/>
                <a:cs typeface="Calibri"/>
              </a:rPr>
              <a:t>deployed the model into a </a:t>
            </a:r>
            <a:r>
              <a:rPr sz="2000" spc="-5" dirty="0">
                <a:latin typeface="Calibri"/>
                <a:cs typeface="Calibri"/>
              </a:rPr>
              <a:t>user-friendly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55"/>
              </a:spcBef>
            </a:pPr>
            <a:r>
              <a:rPr sz="4250" spc="-5" dirty="0"/>
              <a:t>PROJECT</a:t>
            </a:r>
            <a:r>
              <a:rPr sz="4250" spc="-120" dirty="0"/>
              <a:t> </a:t>
            </a:r>
            <a:r>
              <a:rPr sz="4250" spc="-10" dirty="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"Handwritten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Recognition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Learning“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classic problem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field of </a:t>
            </a:r>
            <a:r>
              <a:rPr sz="2000" dirty="0">
                <a:latin typeface="Calibri"/>
                <a:cs typeface="Calibri"/>
              </a:rPr>
              <a:t> machine learning and computer </a:t>
            </a:r>
            <a:r>
              <a:rPr sz="2000" spc="-5" dirty="0">
                <a:latin typeface="Calibri"/>
                <a:cs typeface="Calibri"/>
              </a:rPr>
              <a:t>vision. </a:t>
            </a:r>
            <a:r>
              <a:rPr sz="2000" dirty="0">
                <a:latin typeface="Calibri"/>
                <a:cs typeface="Calibri"/>
              </a:rPr>
              <a:t>In this </a:t>
            </a:r>
            <a:r>
              <a:rPr sz="2000" spc="-5" dirty="0">
                <a:latin typeface="Calibri"/>
                <a:cs typeface="Calibri"/>
              </a:rPr>
              <a:t>project, </a:t>
            </a:r>
            <a:r>
              <a:rPr sz="2000" dirty="0">
                <a:latin typeface="Calibri"/>
                <a:cs typeface="Calibri"/>
              </a:rPr>
              <a:t>we aim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accurately</a:t>
            </a:r>
            <a:r>
              <a:rPr sz="2000" dirty="0">
                <a:latin typeface="Calibri"/>
                <a:cs typeface="Calibri"/>
              </a:rPr>
              <a:t> 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MNIST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 network 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library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be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predict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present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images.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showcase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demonstration </a:t>
            </a:r>
            <a:r>
              <a:rPr sz="2000" dirty="0">
                <a:latin typeface="Calibri"/>
                <a:cs typeface="Calibri"/>
              </a:rPr>
              <a:t>of how to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deploy such models for </a:t>
            </a:r>
            <a:r>
              <a:rPr sz="2000" dirty="0">
                <a:latin typeface="Calibri"/>
                <a:cs typeface="Calibri"/>
              </a:rPr>
              <a:t>real-world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pc="-15" dirty="0"/>
              <a:t>AGENDA</a:t>
            </a:r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sz="1800" b="0" dirty="0">
                <a:latin typeface="Calibri"/>
                <a:cs typeface="Calibri"/>
              </a:rPr>
              <a:t>1.)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OVERVEIW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4.)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5.)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6.)THE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7.)MODELLING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8.)RESULTS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5" dirty="0"/>
              <a:t>PROBLEM	</a:t>
            </a:r>
            <a:r>
              <a:rPr sz="4250" spc="-70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task is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learning 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 recognizing </a:t>
            </a:r>
            <a:r>
              <a:rPr sz="2000" spc="-5" dirty="0">
                <a:latin typeface="Calibri"/>
                <a:cs typeface="Calibri"/>
              </a:rPr>
              <a:t>handwritten digits from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 which </a:t>
            </a:r>
            <a:r>
              <a:rPr sz="2000" spc="-5" dirty="0">
                <a:latin typeface="Calibri"/>
                <a:cs typeface="Calibri"/>
              </a:rPr>
              <a:t>consists of </a:t>
            </a:r>
            <a:r>
              <a:rPr sz="2000" dirty="0">
                <a:latin typeface="Calibri"/>
                <a:cs typeface="Calibri"/>
              </a:rPr>
              <a:t>28x28 grayscale images </a:t>
            </a:r>
            <a:r>
              <a:rPr sz="2000" spc="-5" dirty="0">
                <a:latin typeface="Calibri"/>
                <a:cs typeface="Calibri"/>
              </a:rPr>
              <a:t>of handwritten digits </a:t>
            </a:r>
            <a:r>
              <a:rPr sz="2000" dirty="0">
                <a:latin typeface="Calibri"/>
                <a:cs typeface="Calibri"/>
              </a:rPr>
              <a:t>(0-9),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goal is to </a:t>
            </a:r>
            <a:r>
              <a:rPr sz="2000" spc="-5" dirty="0">
                <a:latin typeface="Calibri"/>
                <a:cs typeface="Calibri"/>
              </a:rPr>
              <a:t>train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convolutional neural network (CNN) </a:t>
            </a:r>
            <a:r>
              <a:rPr sz="2000" dirty="0">
                <a:latin typeface="Calibri"/>
                <a:cs typeface="Calibri"/>
              </a:rPr>
              <a:t>that can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an image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the corresponding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label (0-9) </a:t>
            </a:r>
            <a:r>
              <a:rPr sz="2000" spc="-5" dirty="0">
                <a:latin typeface="Calibri"/>
                <a:cs typeface="Calibri"/>
              </a:rPr>
              <a:t>with high </a:t>
            </a:r>
            <a:r>
              <a:rPr sz="2000" dirty="0">
                <a:latin typeface="Calibri"/>
                <a:cs typeface="Calibri"/>
              </a:rPr>
              <a:t>accuracy. </a:t>
            </a:r>
            <a:r>
              <a:rPr sz="2000" spc="-5" dirty="0">
                <a:latin typeface="Calibri"/>
                <a:cs typeface="Calibri"/>
              </a:rPr>
              <a:t>Additionally,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project should </a:t>
            </a:r>
            <a:r>
              <a:rPr sz="2000" dirty="0">
                <a:latin typeface="Calibri"/>
                <a:cs typeface="Calibri"/>
              </a:rPr>
              <a:t> 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handwritten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dirty="0">
                <a:latin typeface="Calibri"/>
                <a:cs typeface="Calibri"/>
              </a:rPr>
              <a:t> model.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effectiveness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 techniques in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practical tool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sz="4250" spc="-1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 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robust </a:t>
            </a:r>
            <a:r>
              <a:rPr sz="2000" spc="-5" dirty="0">
                <a:latin typeface="Calibri"/>
                <a:cs typeface="Calibri"/>
              </a:rPr>
              <a:t>deep learning </a:t>
            </a:r>
            <a:r>
              <a:rPr sz="2000" dirty="0">
                <a:latin typeface="Calibri"/>
                <a:cs typeface="Calibri"/>
              </a:rPr>
              <a:t>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identifying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Leveraging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which comprises 28x28 </a:t>
            </a:r>
            <a:r>
              <a:rPr sz="2000" spc="-5" dirty="0">
                <a:latin typeface="Calibri"/>
                <a:cs typeface="Calibri"/>
              </a:rPr>
              <a:t>pixel </a:t>
            </a:r>
            <a:r>
              <a:rPr sz="2000" dirty="0">
                <a:latin typeface="Calibri"/>
                <a:cs typeface="Calibri"/>
              </a:rPr>
              <a:t>grayscale images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digits </a:t>
            </a:r>
            <a:r>
              <a:rPr sz="2000" dirty="0">
                <a:latin typeface="Calibri"/>
                <a:cs typeface="Calibri"/>
              </a:rPr>
              <a:t>ranging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0 to 9, the project endeavors to create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libraries.</a:t>
            </a:r>
            <a:endParaRPr sz="20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steps,</a:t>
            </a:r>
            <a:r>
              <a:rPr sz="2000" dirty="0">
                <a:latin typeface="Calibri"/>
                <a:cs typeface="Calibri"/>
              </a:rPr>
              <a:t> including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building, training, evaluation, </a:t>
            </a:r>
            <a:r>
              <a:rPr sz="2000" dirty="0">
                <a:latin typeface="Calibri"/>
                <a:cs typeface="Calibri"/>
              </a:rPr>
              <a:t>deployment, and testing.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 </a:t>
            </a:r>
            <a:r>
              <a:rPr sz="2000" dirty="0">
                <a:latin typeface="Calibri"/>
                <a:cs typeface="Calibri"/>
              </a:rPr>
              <a:t>phase, the MNIST </a:t>
            </a:r>
            <a:r>
              <a:rPr sz="2000" spc="-5" dirty="0">
                <a:latin typeface="Calibri"/>
                <a:cs typeface="Calibri"/>
              </a:rPr>
              <a:t>dataset will be </a:t>
            </a:r>
            <a:r>
              <a:rPr sz="2000" dirty="0">
                <a:latin typeface="Calibri"/>
                <a:cs typeface="Calibri"/>
              </a:rPr>
              <a:t>loaded, </a:t>
            </a:r>
            <a:r>
              <a:rPr sz="2000" spc="-5" dirty="0">
                <a:latin typeface="Calibri"/>
                <a:cs typeface="Calibri"/>
              </a:rPr>
              <a:t>explored,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preprocessed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Subsequently,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CNN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designed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appropriate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optimization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trained,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evaluated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performance metrics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effectiveness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dirty="0">
                <a:latin typeface="Calibri"/>
                <a:cs typeface="Calibri"/>
              </a:rPr>
              <a:t>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successful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evaluation,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to</a:t>
            </a:r>
            <a:r>
              <a:rPr sz="2000" spc="-5" dirty="0">
                <a:latin typeface="Calibri"/>
                <a:cs typeface="Calibri"/>
              </a:rPr>
              <a:t> disk,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deployment,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culminate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testing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and accuracy.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Additionally,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user-friendly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facilitate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end-users.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75" dirty="0"/>
              <a:t> 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5" dirty="0"/>
              <a:t>U</a:t>
            </a:r>
            <a:r>
              <a:rPr sz="3200" spc="-20" dirty="0"/>
              <a:t>S</a:t>
            </a:r>
            <a:r>
              <a:rPr sz="3200" spc="-10" dirty="0"/>
              <a:t>E</a:t>
            </a:r>
            <a:r>
              <a:rPr sz="3200" spc="-15" dirty="0"/>
              <a:t>R</a:t>
            </a:r>
            <a:r>
              <a:rPr sz="3200" spc="-20" dirty="0"/>
              <a:t>S</a:t>
            </a:r>
            <a:r>
              <a:rPr sz="320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include individuals and </a:t>
            </a:r>
            <a:r>
              <a:rPr sz="2000" spc="-5" dirty="0">
                <a:latin typeface="Calibri"/>
                <a:cs typeface="Calibri"/>
              </a:rPr>
              <a:t>organizations </a:t>
            </a:r>
            <a:r>
              <a:rPr sz="2000" dirty="0">
                <a:latin typeface="Calibri"/>
                <a:cs typeface="Calibri"/>
              </a:rPr>
              <a:t>across various </a:t>
            </a:r>
            <a:r>
              <a:rPr sz="2000" spc="-5" dirty="0">
                <a:latin typeface="Calibri"/>
                <a:cs typeface="Calibri"/>
              </a:rPr>
              <a:t>domains </a:t>
            </a:r>
            <a:r>
              <a:rPr sz="2000" dirty="0">
                <a:latin typeface="Calibri"/>
                <a:cs typeface="Calibri"/>
              </a:rPr>
              <a:t>who require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 </a:t>
            </a:r>
            <a:r>
              <a:rPr sz="200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Students and Educators</a:t>
            </a:r>
            <a:r>
              <a:rPr sz="2000" dirty="0">
                <a:latin typeface="Calibri"/>
                <a:cs typeface="Calibri"/>
              </a:rPr>
              <a:t>: Students and educators can </a:t>
            </a:r>
            <a:r>
              <a:rPr sz="2000" spc="-5" dirty="0">
                <a:latin typeface="Calibri"/>
                <a:cs typeface="Calibri"/>
              </a:rPr>
              <a:t>utilize </a:t>
            </a:r>
            <a:r>
              <a:rPr sz="2000" dirty="0">
                <a:latin typeface="Calibri"/>
                <a:cs typeface="Calibri"/>
              </a:rPr>
              <a:t>the digit recognition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educational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dirty="0">
                <a:latin typeface="Calibri"/>
                <a:cs typeface="Calibri"/>
              </a:rPr>
              <a:t> applications.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Researchers</a:t>
            </a:r>
            <a:r>
              <a:rPr sz="2000" dirty="0">
                <a:latin typeface="Calibri"/>
                <a:cs typeface="Calibri"/>
              </a:rPr>
              <a:t>: Researchers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intelligence,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leverage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experimentation,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benchmarking,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state-of-the-art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marL="12700" marR="415925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Software </a:t>
            </a:r>
            <a:r>
              <a:rPr sz="2000" b="1" spc="-5" dirty="0">
                <a:latin typeface="Calibri"/>
                <a:cs typeface="Calibri"/>
              </a:rPr>
              <a:t>Developers</a:t>
            </a:r>
            <a:r>
              <a:rPr sz="2000" spc="-5" dirty="0">
                <a:latin typeface="Calibri"/>
                <a:cs typeface="Calibri"/>
              </a:rPr>
              <a:t>: Software developers </a:t>
            </a:r>
            <a:r>
              <a:rPr sz="2000" dirty="0">
                <a:latin typeface="Calibri"/>
                <a:cs typeface="Calibri"/>
              </a:rPr>
              <a:t>can integrate the digit </a:t>
            </a:r>
            <a:r>
              <a:rPr sz="2000" spc="-5" dirty="0">
                <a:latin typeface="Calibri"/>
                <a:cs typeface="Calibri"/>
              </a:rPr>
              <a:t>recognition </a:t>
            </a:r>
            <a:r>
              <a:rPr sz="2000" dirty="0">
                <a:latin typeface="Calibri"/>
                <a:cs typeface="Calibri"/>
              </a:rPr>
              <a:t> model into their applications,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handwriting </a:t>
            </a:r>
            <a:r>
              <a:rPr sz="2000" dirty="0">
                <a:latin typeface="Calibri"/>
                <a:cs typeface="Calibri"/>
              </a:rPr>
              <a:t>recognition apps,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Financial Institutions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Financial institutions </a:t>
            </a:r>
            <a:r>
              <a:rPr sz="200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model 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reading</a:t>
            </a:r>
            <a:r>
              <a:rPr sz="2000" spc="-5" dirty="0">
                <a:latin typeface="Calibri"/>
                <a:cs typeface="Calibri"/>
              </a:rPr>
              <a:t> handwritten digits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verifying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signatures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authentication.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Postal and </a:t>
            </a:r>
            <a:r>
              <a:rPr sz="2000" b="1" spc="-5" dirty="0">
                <a:latin typeface="Calibri"/>
                <a:cs typeface="Calibri"/>
              </a:rPr>
              <a:t>Logistics </a:t>
            </a:r>
            <a:r>
              <a:rPr sz="2000" b="1" dirty="0">
                <a:latin typeface="Calibri"/>
                <a:cs typeface="Calibri"/>
              </a:rPr>
              <a:t>Companies</a:t>
            </a:r>
            <a:r>
              <a:rPr sz="2000" dirty="0">
                <a:latin typeface="Calibri"/>
                <a:cs typeface="Calibri"/>
              </a:rPr>
              <a:t>: Postal and logistics companies can </a:t>
            </a:r>
            <a:r>
              <a:rPr sz="2000" spc="-5" dirty="0">
                <a:latin typeface="Calibri"/>
                <a:cs typeface="Calibri"/>
              </a:rPr>
              <a:t>employ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sorting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parcel</a:t>
            </a:r>
            <a:r>
              <a:rPr sz="2000" dirty="0">
                <a:latin typeface="Calibri"/>
                <a:cs typeface="Calibri"/>
              </a:rPr>
              <a:t> tracking </a:t>
            </a:r>
            <a:r>
              <a:rPr sz="2000" spc="-5" dirty="0">
                <a:latin typeface="Calibri"/>
                <a:cs typeface="Calibri"/>
              </a:rPr>
              <a:t>systems,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Healthcare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Providers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Healthcare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digitizing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interpreting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prescriptions,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analyzing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 forms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Manufacturing </a:t>
            </a:r>
            <a:r>
              <a:rPr sz="2000" b="1" dirty="0">
                <a:latin typeface="Calibri"/>
                <a:cs typeface="Calibri"/>
              </a:rPr>
              <a:t>and Industrial Automation</a:t>
            </a:r>
            <a:r>
              <a:rPr sz="2000" dirty="0">
                <a:latin typeface="Calibri"/>
                <a:cs typeface="Calibri"/>
              </a:rPr>
              <a:t>: Manufacturing and industrial </a:t>
            </a:r>
            <a:r>
              <a:rPr sz="2000" spc="-5" dirty="0">
                <a:latin typeface="Calibri"/>
                <a:cs typeface="Calibri"/>
              </a:rPr>
              <a:t>sectors </a:t>
            </a:r>
            <a:r>
              <a:rPr sz="2000" dirty="0">
                <a:latin typeface="Calibri"/>
                <a:cs typeface="Calibri"/>
              </a:rPr>
              <a:t> can apply the model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quality control, </a:t>
            </a:r>
            <a:r>
              <a:rPr sz="2000" spc="-5" dirty="0">
                <a:latin typeface="Calibri"/>
                <a:cs typeface="Calibri"/>
              </a:rPr>
              <a:t>defect detection,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identification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 that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reading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spc="5" dirty="0"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30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General </a:t>
            </a: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dirty="0">
                <a:latin typeface="Calibri"/>
                <a:cs typeface="Calibri"/>
              </a:rPr>
              <a:t>: Members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general public </a:t>
            </a:r>
            <a:r>
              <a:rPr sz="2000" spc="-5" dirty="0">
                <a:latin typeface="Calibri"/>
                <a:cs typeface="Calibri"/>
              </a:rPr>
              <a:t>who need </a:t>
            </a:r>
            <a:r>
              <a:rPr sz="2000" dirty="0">
                <a:latin typeface="Calibri"/>
                <a:cs typeface="Calibri"/>
              </a:rPr>
              <a:t>to recognize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hobbyist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digitizing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documents, </a:t>
            </a:r>
            <a:r>
              <a:rPr sz="2000" spc="-5" dirty="0">
                <a:latin typeface="Calibri"/>
                <a:cs typeface="Calibri"/>
              </a:rPr>
              <a:t>organizing handwritten notes, </a:t>
            </a:r>
            <a:r>
              <a:rPr sz="2000" dirty="0">
                <a:latin typeface="Calibri"/>
                <a:cs typeface="Calibri"/>
              </a:rPr>
              <a:t>or creating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apps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YOU</a:t>
            </a:r>
            <a:r>
              <a:rPr sz="3600" dirty="0"/>
              <a:t>R</a:t>
            </a:r>
            <a:r>
              <a:rPr sz="3600" spc="-90" dirty="0"/>
              <a:t> </a:t>
            </a:r>
            <a:r>
              <a:rPr sz="3600" spc="-20" dirty="0"/>
              <a:t>S</a:t>
            </a:r>
            <a:r>
              <a:rPr sz="3600" spc="-5" dirty="0"/>
              <a:t>O</a:t>
            </a:r>
            <a:r>
              <a:rPr sz="3600" spc="-25" dirty="0"/>
              <a:t>L</a:t>
            </a:r>
            <a:r>
              <a:rPr sz="3600" spc="-20" dirty="0"/>
              <a:t>U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5" dirty="0"/>
              <a:t>AN</a:t>
            </a:r>
            <a:r>
              <a:rPr sz="3600" dirty="0"/>
              <a:t>D</a:t>
            </a:r>
            <a:r>
              <a:rPr sz="3600" spc="-30" dirty="0"/>
              <a:t> </a:t>
            </a:r>
            <a:r>
              <a:rPr sz="3600" spc="-5" dirty="0"/>
              <a:t>IT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spc="-35" dirty="0"/>
              <a:t>V</a:t>
            </a:r>
            <a:r>
              <a:rPr sz="3600" spc="-25" dirty="0"/>
              <a:t>AL</a:t>
            </a:r>
            <a:r>
              <a:rPr sz="3600" spc="-30" dirty="0"/>
              <a:t>U</a:t>
            </a:r>
            <a:r>
              <a:rPr sz="3600" dirty="0"/>
              <a:t>E</a:t>
            </a:r>
            <a:r>
              <a:rPr sz="3600" spc="-120" dirty="0"/>
              <a:t> </a:t>
            </a:r>
            <a:r>
              <a:rPr sz="3600" spc="-15" dirty="0"/>
              <a:t>PR</a:t>
            </a:r>
            <a:r>
              <a:rPr sz="3600" spc="-5" dirty="0"/>
              <a:t>O</a:t>
            </a:r>
            <a:r>
              <a:rPr sz="3600" spc="-30" dirty="0"/>
              <a:t>P</a:t>
            </a:r>
            <a:r>
              <a:rPr sz="3600" spc="-5" dirty="0"/>
              <a:t>O</a:t>
            </a:r>
            <a:r>
              <a:rPr sz="3600" spc="-30" dirty="0"/>
              <a:t>S</a:t>
            </a:r>
            <a:r>
              <a:rPr sz="3600" spc="-20" dirty="0"/>
              <a:t>I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"Handwritten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involves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development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MNIST</a:t>
            </a:r>
            <a:r>
              <a:rPr sz="1800" dirty="0">
                <a:latin typeface="Calibri"/>
                <a:cs typeface="Calibri"/>
              </a:rPr>
              <a:t> 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accurately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components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solution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Loading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MNIST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dirty="0">
                <a:latin typeface="Calibri"/>
                <a:cs typeface="Calibri"/>
              </a:rPr>
              <a:t> images.</a:t>
            </a:r>
            <a:endParaRPr sz="1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Preprocessing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pixel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reshaping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match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Building:</a:t>
            </a:r>
            <a:endParaRPr sz="1800">
              <a:latin typeface="Calibri"/>
              <a:cs typeface="Calibri"/>
            </a:endParaRPr>
          </a:p>
          <a:p>
            <a:pPr marL="469900" marR="63246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(CNN)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TensorFlow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Configuring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appropriate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layers,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optimization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Compiling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Training: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Splitting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validation </a:t>
            </a:r>
            <a:r>
              <a:rPr sz="1800" dirty="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Training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epochs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1740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Trebuchet MS</vt:lpstr>
      <vt:lpstr>Office Theme</vt:lpstr>
      <vt:lpstr>Praveen A</vt:lpstr>
      <vt:lpstr>PROJECT TITLE Project Title: "Handwritten Digit Recognition using Deep Learning“</vt:lpstr>
      <vt:lpstr>AGENDA 1.) INTRODUCTION</vt:lpstr>
      <vt:lpstr>PROBLEM STATEMENT</vt:lpstr>
      <vt:lpstr>PROJECT OVERVIEW</vt:lpstr>
      <vt:lpstr>PowerPoint Presentation</vt:lpstr>
      <vt:lpstr>WHO ARE THE END USERS?</vt:lpstr>
      <vt:lpstr>PowerPoint Presentation</vt:lpstr>
      <vt:lpstr>YOUR SOLUTION AND ITS VALUE PROPOSITION</vt:lpstr>
      <vt:lpstr>PowerPoint Presentation</vt:lpstr>
      <vt:lpstr>PowerPoint Presentation</vt:lpstr>
      <vt:lpstr>THE WOW IN YOUR SOLUTION</vt:lpstr>
      <vt:lpstr>PowerPoint Presentation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Vasanthavel A</cp:lastModifiedBy>
  <cp:revision>2</cp:revision>
  <dcterms:created xsi:type="dcterms:W3CDTF">2024-04-04T18:11:05Z</dcterms:created>
  <dcterms:modified xsi:type="dcterms:W3CDTF">2024-04-05T04:52:52Z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2024-04-04T00:00:00Z</vt:filetime>
  </property>
</Properties>
</file>