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ghanaReddySingi?tab=repositories"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77949825"/>
              </p:ext>
            </p:extLst>
          </p:nvPr>
        </p:nvGraphicFramePr>
        <p:xfrm>
          <a:off x="9229725" y="1184910"/>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a:t>
                      </a:r>
                      <a:r>
                        <a:rPr lang="en-US" sz="1200" b="0" i="0" u="none" strike="noStrike" dirty="0" err="1">
                          <a:solidFill>
                            <a:srgbClr val="000000"/>
                          </a:solidFill>
                          <a:effectLst/>
                          <a:latin typeface="Calibri" panose="020F0502020204030204" pitchFamily="34" charset="0"/>
                        </a:rPr>
                        <a:t>Basics,OOPS,Generics</a:t>
                      </a:r>
                      <a:r>
                        <a:rPr lang="en-US" sz="1200" b="0" i="0" u="none" strike="noStrike" dirty="0">
                          <a:solidFill>
                            <a:srgbClr val="000000"/>
                          </a:solidFill>
                          <a:effectLst/>
                          <a:latin typeface="Calibri" panose="020F0502020204030204" pitchFamily="34" charset="0"/>
                        </a:rPr>
                        <a:t>,</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Virtual DOM,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Postgre</a:t>
                      </a:r>
                      <a:r>
                        <a:rPr lang="en-US" sz="1200" b="0" i="0" u="none" strike="noStrike" dirty="0">
                          <a:solidFill>
                            <a:srgbClr val="000000"/>
                          </a:solidFill>
                          <a:effectLst/>
                          <a:latin typeface="Calibri" panose="020F0502020204030204" pitchFamily="34" charset="0"/>
                        </a:rPr>
                        <a:t>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a:t>
                      </a:r>
                      <a:r>
                        <a:rPr lang="en-US" sz="1200" b="0" i="0" u="none" strike="noStrike" dirty="0" err="1">
                          <a:solidFill>
                            <a:srgbClr val="000000"/>
                          </a:solidFill>
                          <a:effectLst/>
                          <a:latin typeface="Calibri" panose="020F0502020204030204" pitchFamily="34" charset="0"/>
                        </a:rPr>
                        <a:t>Sonarlint</a:t>
                      </a:r>
                      <a:r>
                        <a:rPr lang="en-US" sz="1200" b="0" i="0" u="none" strike="noStrike" dirty="0">
                          <a:solidFill>
                            <a:srgbClr val="000000"/>
                          </a:solidFill>
                          <a:effectLst/>
                          <a:latin typeface="Calibri" panose="020F0502020204030204" pitchFamily="34" charset="0"/>
                        </a:rPr>
                        <a:t>, Visual Studio Code, </a:t>
                      </a:r>
                      <a:r>
                        <a:rPr lang="en-US" sz="1200" b="0" i="0" u="none" strike="noStrike" dirty="0" err="1">
                          <a:solidFill>
                            <a:srgbClr val="000000"/>
                          </a:solidFill>
                          <a:effectLst/>
                          <a:latin typeface="Calibri" panose="020F0502020204030204" pitchFamily="34" charset="0"/>
                        </a:rPr>
                        <a:t>Pg</a:t>
                      </a:r>
                      <a:r>
                        <a:rPr lang="en-US" sz="1200" b="0" i="0" u="none" strike="noStrike" dirty="0">
                          <a:solidFill>
                            <a:srgbClr val="000000"/>
                          </a:solidFill>
                          <a:effectLst/>
                          <a:latin typeface="Calibri" panose="020F0502020204030204" pitchFamily="34" charset="0"/>
                        </a:rPr>
                        <a:t>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E-Vehicle Showroom Admin and Dealer page   </a:t>
            </a:r>
          </a:p>
          <a:p>
            <a:pPr eaLnBrk="1" hangingPunct="1">
              <a:lnSpc>
                <a:spcPct val="114000"/>
              </a:lnSpc>
            </a:pPr>
            <a:r>
              <a:rPr lang="en-US" altLang="en-IN" sz="1200" dirty="0"/>
              <a:t>C</a:t>
            </a:r>
            <a:r>
              <a:rPr lang="en-IN" altLang="en-US" sz="1200" dirty="0"/>
              <a:t>ase study of </a:t>
            </a:r>
            <a:r>
              <a:rPr lang="en-US" altLang="en-IN" sz="1200" dirty="0"/>
              <a:t>e- Vehicle showroom for admin and dealer pages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React used as User Interface.</a:t>
            </a:r>
            <a:endParaRPr lang="en-US" altLang="nl-NL" sz="1200" b="1" dirty="0"/>
          </a:p>
          <a:p>
            <a:pPr>
              <a:lnSpc>
                <a:spcPct val="114000"/>
              </a:lnSpc>
            </a:pPr>
            <a:endParaRPr lang="en-IN" altLang="nl-NL" b="1" dirty="0"/>
          </a:p>
          <a:p>
            <a:pPr>
              <a:lnSpc>
                <a:spcPct val="114000"/>
              </a:lnSpc>
            </a:pPr>
            <a:r>
              <a:rPr lang="en-US" sz="1400" b="1" i="0" dirty="0">
                <a:effectLst/>
                <a:latin typeface="Arial" panose="020B0604020202020204" pitchFamily="34" charset="0"/>
              </a:rPr>
              <a:t>Degreed</a:t>
            </a:r>
            <a:r>
              <a:rPr lang="en-US" sz="1400" b="0" i="0" dirty="0">
                <a:effectLst/>
                <a:latin typeface="Arial" panose="020B0604020202020204" pitchFamily="34" charset="0"/>
              </a:rPr>
              <a:t> :Successfully completed the degreed training in </a:t>
            </a:r>
            <a:r>
              <a:rPr lang="en-US" sz="1400" dirty="0">
                <a:latin typeface="Arial" panose="020B0604020202020204" pitchFamily="34" charset="0"/>
              </a:rPr>
              <a:t>GIT</a:t>
            </a:r>
            <a:r>
              <a:rPr lang="en-US" sz="1400" b="0" i="0" dirty="0">
                <a:effectLst/>
                <a:latin typeface="Arial" panose="020B0604020202020204" pitchFamily="34" charset="0"/>
              </a:rPr>
              <a:t>, HTML, CSS, SQL, React.</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Praveen.a.g@capgemini.com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9035335337</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a:t>
            </a:r>
            <a:r>
              <a:rPr lang="en-US" sz="1400" b="0" i="0" dirty="0" err="1">
                <a:effectLst/>
              </a:rPr>
              <a:t>Postgre</a:t>
            </a:r>
            <a:r>
              <a:rPr lang="en-US" sz="1400" b="0" i="0" dirty="0">
                <a:effectLst/>
              </a:rPr>
              <a:t> </a:t>
            </a:r>
            <a:r>
              <a:rPr lang="en-US" sz="1400" b="0" i="0" dirty="0" err="1">
                <a:effectLst/>
              </a:rPr>
              <a:t>Sql</a:t>
            </a:r>
            <a:r>
              <a:rPr lang="en-US" sz="1400" b="0" i="0" dirty="0">
                <a:effectLst/>
              </a:rPr>
              <a:t>, Spring Restful Services</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G Praveen</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931988" y="5834015"/>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71884" y="5962134"/>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Electronics and Communication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descr="A person with a mustache&#10;&#10;Description automatically generated with low confidence">
            <a:extLst>
              <a:ext uri="{FF2B5EF4-FFF2-40B4-BE49-F238E27FC236}">
                <a16:creationId xmlns:a16="http://schemas.microsoft.com/office/drawing/2014/main" id="{6B4714C3-CED2-402F-9180-1476B1EBE024}"/>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11111" b="11111"/>
          <a:stretch>
            <a:fillRect/>
          </a:stretch>
        </p:blipFill>
        <p:spPr>
          <a:xfrm>
            <a:off x="381674" y="332543"/>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391</TotalTime>
  <Words>258</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Praveen, G</cp:lastModifiedBy>
  <cp:revision>130</cp:revision>
  <dcterms:created xsi:type="dcterms:W3CDTF">2020-09-22T06:24:00Z</dcterms:created>
  <dcterms:modified xsi:type="dcterms:W3CDTF">2022-06-20T15:16:32Z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