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Calibri (MS)" charset="1" panose="020F0502020204030204"/>
      <p:regular r:id="rId23"/>
    </p:embeddedFont>
    <p:embeddedFont>
      <p:font typeface="Canva Sans" charset="1" panose="020B0503030501040103"/>
      <p:regular r:id="rId24"/>
    </p:embeddedFont>
    <p:embeddedFont>
      <p:font typeface="Trebuchet MS Bold" charset="1" panose="020B0703020202020204"/>
      <p:regular r:id="rId25"/>
    </p:embeddedFont>
    <p:embeddedFont>
      <p:font typeface="Times New Roman" charset="1" panose="02030502070405020303"/>
      <p:regular r:id="rId26"/>
    </p:embeddedFont>
    <p:embeddedFont>
      <p:font typeface="Canva Sans Bold" charset="1" panose="020B08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8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97485" y="4319587"/>
            <a:ext cx="12733020" cy="386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K.praveen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222402514 and asunm161222402514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BSc.,Computer science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Prince Shri Venkateswara Arts And Science college/Madras University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3775510" y="3006539"/>
            <a:ext cx="12537204" cy="5704428"/>
          </a:xfrm>
          <a:custGeom>
            <a:avLst/>
            <a:gdLst/>
            <a:ahLst/>
            <a:cxnLst/>
            <a:rect r="r" b="b" t="t" l="l"/>
            <a:pathLst>
              <a:path h="5704428" w="12537204">
                <a:moveTo>
                  <a:pt x="0" y="0"/>
                </a:moveTo>
                <a:lnTo>
                  <a:pt x="12537205" y="0"/>
                </a:lnTo>
                <a:lnTo>
                  <a:pt x="12537205" y="5704428"/>
                </a:lnTo>
                <a:lnTo>
                  <a:pt x="0" y="570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3493371" y="2558337"/>
            <a:ext cx="11301259" cy="5170326"/>
          </a:xfrm>
          <a:custGeom>
            <a:avLst/>
            <a:gdLst/>
            <a:ahLst/>
            <a:cxnLst/>
            <a:rect r="r" b="b" t="t" l="l"/>
            <a:pathLst>
              <a:path h="5170326" w="11301259">
                <a:moveTo>
                  <a:pt x="0" y="0"/>
                </a:moveTo>
                <a:lnTo>
                  <a:pt x="11301258" y="0"/>
                </a:lnTo>
                <a:lnTo>
                  <a:pt x="11301258" y="5170326"/>
                </a:lnTo>
                <a:lnTo>
                  <a:pt x="0" y="5170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49941" y="3671765"/>
            <a:ext cx="16737336" cy="2867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1"/>
              </a:lnSpc>
              <a:spcBef>
                <a:spcPct val="0"/>
              </a:spcBef>
            </a:pPr>
            <a:r>
              <a:rPr lang="en-US" sz="411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portfolio template combines modern HTML and CSS practices to deliver a clean, interactive, and professional presence, suitable for showcasing the developer's expertise and engaging potential clients or employers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134593" y="5000625"/>
            <a:ext cx="12018814" cy="192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00"/>
              </a:lnSpc>
              <a:spcBef>
                <a:spcPct val="0"/>
              </a:spcBef>
            </a:pPr>
            <a:r>
              <a:rPr lang="en-US" sz="12500" spc="11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Digital Portfolio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98282" y="2131098"/>
            <a:ext cx="10267493" cy="6984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7"/>
              </a:lnSpc>
              <a:spcBef>
                <a:spcPct val="0"/>
              </a:spcBef>
            </a:pPr>
            <a:r>
              <a:rPr lang="en-US" sz="5781" spc="5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a modern, responsive, and accessible personal portfolio website for a front-end developer, I'm  showcasing skills, and contact information to effectively engage potential clients and employers.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129056" y="3525837"/>
            <a:ext cx="10644613" cy="520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6"/>
              </a:lnSpc>
              <a:spcBef>
                <a:spcPct val="0"/>
              </a:spcBef>
            </a:pPr>
            <a:r>
              <a:rPr lang="en-US" sz="4280" spc="3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portfolio website for PRAVEEN is a dynamic, responsive platform designed to highlight his proficiency as a front-end developer. It features sections about his skills, professional background, personal projects, and contact details, all aimed at creating engaging digital experiences for visitors.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82364" y="3590830"/>
            <a:ext cx="17523272" cy="194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Potential employers and recruiters seeking front-end development talent.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Collaborators looking to partner on technical or creative projects.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Peers and industry professionals exploring his work networking.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059808" y="2586990"/>
            <a:ext cx="14228192" cy="449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5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 &amp; GitHub</a:t>
            </a:r>
            <a:r>
              <a:rPr lang="en-US" sz="5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history tracking.</a:t>
            </a:r>
          </a:p>
          <a:p>
            <a:pPr algn="l">
              <a:lnSpc>
                <a:spcPts val="7139"/>
              </a:lnSpc>
            </a:pPr>
            <a:r>
              <a:rPr lang="en-US" sz="5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 Studio Code</a:t>
            </a:r>
            <a:r>
              <a:rPr lang="en-US" sz="5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code editor.</a:t>
            </a:r>
          </a:p>
          <a:p>
            <a:pPr algn="l">
              <a:lnSpc>
                <a:spcPts val="7139"/>
              </a:lnSpc>
            </a:pPr>
            <a:r>
              <a:rPr lang="en-US" sz="5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HTML &amp; CSS: </a:t>
            </a:r>
            <a:r>
              <a:rPr lang="en-US" sz="5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Fundamental for building and styling web pages.</a:t>
            </a:r>
          </a:p>
          <a:p>
            <a:pPr algn="ctr">
              <a:lnSpc>
                <a:spcPts val="71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71512" y="2457450"/>
            <a:ext cx="12334082" cy="531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Strong color contrasts for readability.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padding and max-width for content focus.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Visual emphasis on key areas like the hero and contact sections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LAYOUT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ome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About me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skills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Contact me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29649" y="2055777"/>
            <a:ext cx="11406076" cy="7293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sz="295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</a:t>
            </a:r>
          </a:p>
          <a:p>
            <a:pPr algn="l" marL="637441" indent="-318720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Sticky Header Navigation</a:t>
            </a:r>
          </a:p>
          <a:p>
            <a:pPr algn="l" marL="637441" indent="-318720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Hero Section with Call-to-Action</a:t>
            </a:r>
          </a:p>
          <a:p>
            <a:pPr algn="l" marL="637441" indent="-318720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Skills Display</a:t>
            </a:r>
          </a:p>
          <a:p>
            <a:pPr algn="l" marL="637441" indent="-318720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Contact Form</a:t>
            </a:r>
          </a:p>
          <a:p>
            <a:pPr algn="l" marL="637441" indent="-318720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Contact Email Display</a:t>
            </a:r>
          </a:p>
          <a:p>
            <a:pPr algn="l">
              <a:lnSpc>
                <a:spcPts val="4133"/>
              </a:lnSpc>
            </a:pPr>
          </a:p>
          <a:p>
            <a:pPr algn="l">
              <a:lnSpc>
                <a:spcPts val="4133"/>
              </a:lnSpc>
            </a:pPr>
            <a:r>
              <a:rPr lang="en-US" sz="295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Functionality</a:t>
            </a:r>
          </a:p>
          <a:p>
            <a:pPr algn="l" marL="637441" indent="-318720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Navigation links scroll down to corresponding page sections, enhancing user experience.</a:t>
            </a:r>
          </a:p>
          <a:p>
            <a:pPr algn="l" marL="637441" indent="-318720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Button links trigger smooth section jumps using anchor-based navigation.</a:t>
            </a:r>
          </a:p>
          <a:p>
            <a:pPr algn="l" marL="637441" indent="-318720" lvl="1">
              <a:lnSpc>
                <a:spcPts val="4133"/>
              </a:lnSpc>
              <a:buFont typeface="Arial"/>
              <a:buChar char="•"/>
            </a:pPr>
            <a:r>
              <a:rPr lang="en-US" sz="29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design encourages user interaction with clear call-to-action areas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DAGx2Xo2WT4</dc:identifier>
  <dcterms:modified xsi:type="dcterms:W3CDTF">2011-08-01T06:04:30Z</dcterms:modified>
  <cp:revision>1</cp:revision>
  <dc:title>PPT FWD TNSDC .pptx</dc:title>
</cp:coreProperties>
</file>