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7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80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2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9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0B6F2-4A3A-46BF-8B98-B658E741CCB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2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getAllCateg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product/getProduc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xaapi.uc.r.appspot.com/" TargetMode="External"/><Relationship Id="rId2" Type="http://schemas.openxmlformats.org/officeDocument/2006/relationships/hyperlink" Target="https://lexaapi.uc.r.appspot.com/product/getProducts?categoryId=5f45937abd14352638c6e7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/product/getProducts?searchin=productName&amp;searchTerm=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api.uc.r.appspot.com/api/v1/product/getProductsDetailsInC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D33C-7666-42D2-9C8E-821552A3E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Products API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0A82-1B36-4F7F-A188-A8ACA4767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324" y="4653886"/>
            <a:ext cx="7924801" cy="464024"/>
          </a:xfrm>
        </p:spPr>
        <p:txBody>
          <a:bodyPr/>
          <a:lstStyle/>
          <a:p>
            <a:r>
              <a:rPr lang="en-US" dirty="0"/>
              <a:t>Contains endpoints related to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7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F4A1-898B-4739-96A2-F378BD9A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313898"/>
            <a:ext cx="8894927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Get All Product Categories (</a:t>
            </a:r>
            <a:r>
              <a:rPr lang="en-US" sz="2200" cap="none" dirty="0"/>
              <a:t>Method : GET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F69D-EE90-4169-AECD-6F707098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0" y="1187355"/>
            <a:ext cx="11928143" cy="55000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API Endpoint : </a:t>
            </a:r>
            <a:r>
              <a:rPr lang="en-IN" dirty="0">
                <a:hlinkClick r:id="rId2"/>
              </a:rPr>
              <a:t>https://lexa-api.uc.r.appspot.com/api/v1/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getAllCategories</a:t>
            </a:r>
            <a:endParaRPr lang="en-IN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F0F0F0"/>
                </a:solidFill>
                <a:latin typeface="OpenSans"/>
              </a:rPr>
              <a:t>This endpoints fetches all products categories!</a:t>
            </a:r>
          </a:p>
          <a:p>
            <a:r>
              <a:rPr lang="en-IN" dirty="0">
                <a:solidFill>
                  <a:srgbClr val="F0F0F0"/>
                </a:solidFill>
                <a:latin typeface="OpenSans"/>
              </a:rPr>
              <a:t>Product categories contains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Category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Category Icon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ID</a:t>
            </a:r>
          </a:p>
          <a:p>
            <a:pPr marL="457200" lvl="1" indent="0">
              <a:buNone/>
            </a:pPr>
            <a:endParaRPr lang="en-IN" dirty="0">
              <a:solidFill>
                <a:srgbClr val="F0F0F0"/>
              </a:solidFill>
              <a:latin typeface="Open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0F0F0"/>
                </a:solidFill>
                <a:latin typeface="OpenSans"/>
              </a:rPr>
              <a:t>Example :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	"message"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 Of Categories"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	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"5f454b478b3000300cf15651"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"categoryName"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"categoryIcon"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"https://storage.cloud.google.com/lexa-product-categories/mobiles-category.png"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 	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		]</a:t>
            </a:r>
            <a:endParaRPr lang="en-IN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  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>
              <a:solidFill>
                <a:srgbClr val="F0F0F0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7152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4D0-072E-4A3D-B846-797B7EB3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1154" cy="727881"/>
          </a:xfrm>
        </p:spPr>
        <p:txBody>
          <a:bodyPr/>
          <a:lstStyle/>
          <a:p>
            <a:r>
              <a:rPr lang="en-US" dirty="0"/>
              <a:t>GET ALL PRODUCTS (</a:t>
            </a:r>
            <a:r>
              <a:rPr lang="en-US" sz="2800" cap="none" dirty="0"/>
              <a:t>Method : GET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99CE-768A-4D0E-9FDD-67661287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600501"/>
            <a:ext cx="11982733" cy="6155141"/>
          </a:xfrm>
        </p:spPr>
        <p:txBody>
          <a:bodyPr>
            <a:normAutofit/>
          </a:bodyPr>
          <a:lstStyle/>
          <a:p>
            <a:r>
              <a:rPr lang="en-US" dirty="0"/>
              <a:t>API Endpoint : </a:t>
            </a:r>
            <a:r>
              <a:rPr lang="en-IN" dirty="0">
                <a:hlinkClick r:id="rId2"/>
              </a:rPr>
              <a:t>https://lexa-api.uc.r.appspot.com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/product/getProducts</a:t>
            </a:r>
            <a:endParaRPr lang="en-IN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F0F0F0"/>
                </a:solidFill>
                <a:latin typeface="OpenSans"/>
              </a:rPr>
              <a:t>Example :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9CDCFE"/>
                </a:solidFill>
                <a:latin typeface="Consolas" panose="020B0609020204030204" pitchFamily="49" charset="0"/>
              </a:rPr>
              <a:t>     </a:t>
            </a:r>
            <a:r>
              <a:rPr lang="en-IN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"foundResults"</a:t>
            </a:r>
            <a:r>
              <a:rPr lang="en-IN" sz="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 Of Products"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"5f46d2da8b7db3676021b0aa"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"productName"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 iPhone 11 (64GB) - Black"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"categoryId"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"5f45937abd14352638c6e791"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"productPrice"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68300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"productCoverImage"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"https://storage.googleapis.com/lexa-productcovers/iphone11.jpg"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"5f46d2da8b7db3676021b0aa"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Gets all the products by uploaded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This route may not be that much useful that much ,but this route has chained queries attached to it!!!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D51-DC71-4524-8779-C03A2ED7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Chained Methods OF GET Products </a:t>
            </a:r>
            <a:r>
              <a:rPr lang="en-US" sz="2700" dirty="0"/>
              <a:t>(</a:t>
            </a:r>
            <a:r>
              <a:rPr lang="en-US" sz="2700" cap="none" dirty="0"/>
              <a:t>Method : GET</a:t>
            </a:r>
            <a:r>
              <a:rPr lang="en-US" sz="270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E449-2BE1-4F8A-B3BD-800A0D75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5" y="605051"/>
            <a:ext cx="11969086" cy="6123294"/>
          </a:xfrm>
        </p:spPr>
        <p:txBody>
          <a:bodyPr/>
          <a:lstStyle/>
          <a:p>
            <a:r>
              <a:rPr lang="en-US" dirty="0"/>
              <a:t>API ENDPOINTS :</a:t>
            </a:r>
            <a:r>
              <a:rPr lang="en-IN" dirty="0">
                <a:hlinkClick r:id="rId2"/>
              </a:rPr>
              <a:t> </a:t>
            </a:r>
            <a:r>
              <a:rPr lang="en-IN" dirty="0">
                <a:hlinkClick r:id="rId3"/>
              </a:rPr>
              <a:t>https://lexaapi.uc.r.appspot.com/</a:t>
            </a:r>
            <a:r>
              <a:rPr lang="en-IN" dirty="0"/>
              <a:t>  ---- chains?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products by category type(takes: categoryId) : 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/product/</a:t>
            </a:r>
            <a:r>
              <a:rPr lang="en-IN" b="0" i="0" dirty="0" err="1">
                <a:solidFill>
                  <a:srgbClr val="F0F0F0"/>
                </a:solidFill>
                <a:effectLst/>
                <a:latin typeface="OpenSans"/>
                <a:hlinkClick r:id="rId2"/>
              </a:rPr>
              <a:t>getProducts?categoryId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=5f45937abd14352638c6e791</a:t>
            </a:r>
            <a:endParaRPr lang="en-IN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product by Exact ProductName (rare use case) :</a:t>
            </a:r>
            <a:r>
              <a:rPr lang="en-US" b="0" i="0" dirty="0">
                <a:solidFill>
                  <a:srgbClr val="F0F0F0"/>
                </a:solidFill>
                <a:effectLst/>
                <a:latin typeface="OpenSans"/>
              </a:rPr>
              <a:t> </a:t>
            </a:r>
            <a:r>
              <a:rPr lang="en-US" b="0" i="0" dirty="0">
                <a:solidFill>
                  <a:srgbClr val="F0F0F0"/>
                </a:solidFill>
                <a:effectLst/>
                <a:latin typeface="OpenSans"/>
                <a:hlinkClick r:id="rId3"/>
              </a:rPr>
              <a:t>/product/getProducts?productName=Apple iPhone 11 (64GB) – Black</a:t>
            </a:r>
            <a:endParaRPr lang="en-US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product by Search Term(takes : fieldname/searchTerm): </a:t>
            </a:r>
            <a:r>
              <a:rPr lang="en-US" b="0" i="0" dirty="0">
                <a:solidFill>
                  <a:srgbClr val="F0F0F0"/>
                </a:solidFill>
                <a:effectLst/>
                <a:latin typeface="OpenSans"/>
                <a:hlinkClick r:id="rId4" action="ppaction://hlinkfile"/>
              </a:rPr>
              <a:t>/product/getProducts?searchin=productName&amp;searchTerm=z</a:t>
            </a:r>
            <a:endParaRPr lang="en-US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0F0F0"/>
                </a:solidFill>
                <a:effectLst/>
                <a:latin typeface="OpenSans"/>
              </a:rPr>
              <a:t>Any methods can be chained to one another!!!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0F0F0"/>
                </a:solidFill>
                <a:latin typeface="OpenSans"/>
              </a:rPr>
              <a:t>Additional Query methods available: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0F0F0"/>
                </a:solidFill>
                <a:effectLst/>
                <a:latin typeface="OpenSans"/>
              </a:rPr>
              <a:t>Pagination :  ?page=1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0F0F0"/>
                </a:solidFill>
                <a:latin typeface="OpenSans"/>
              </a:rPr>
              <a:t>Fields :  fields=ProductName , Id, etc...,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0F0F0"/>
                </a:solidFill>
                <a:latin typeface="OpenSans"/>
              </a:rPr>
              <a:t>Pagination with Results restriction : ?page=1&amp;limit=10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5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79C8-14C8-4CD9-8091-DE42358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6933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Get Details About Products in cart(METHOD : POST)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688A-5D19-4A71-8819-7D437E3B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18699"/>
            <a:ext cx="11928144" cy="6109647"/>
          </a:xfrm>
        </p:spPr>
        <p:txBody>
          <a:bodyPr>
            <a:normAutofit fontScale="47500" lnSpcReduction="20000"/>
          </a:bodyPr>
          <a:lstStyle/>
          <a:p>
            <a:r>
              <a:rPr lang="en-US" sz="5600" dirty="0"/>
              <a:t>API ENDPOINT : </a:t>
            </a:r>
            <a:r>
              <a:rPr lang="en-IN" sz="5600" dirty="0">
                <a:hlinkClick r:id="rId2"/>
              </a:rPr>
              <a:t>https://lexaapi.uc.r.appspot.com/api/v1/</a:t>
            </a:r>
            <a:r>
              <a:rPr lang="en-IN" sz="5600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product/getProductsDetailsInCart</a:t>
            </a:r>
            <a:endParaRPr lang="en-IN" sz="5600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sz="5600" dirty="0"/>
              <a:t>This Routes Doesn’t loop through list and reduce fetch time instead it uses mongo DB's $in method with collection to find the list of products with there unique Ids.</a:t>
            </a:r>
          </a:p>
          <a:p>
            <a:r>
              <a:rPr lang="en-IN" sz="5600" dirty="0"/>
              <a:t>This routes take exact cartsItems as req.body’s key </a:t>
            </a:r>
          </a:p>
          <a:p>
            <a:r>
              <a:rPr lang="en-IN" sz="2000" dirty="0"/>
              <a:t>Example</a:t>
            </a:r>
          </a:p>
          <a:p>
            <a:r>
              <a:rPr lang="en-IN" sz="2000" dirty="0"/>
              <a:t>Input :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"cartItems"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"5f47986c87c2644624079997"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"5f479cdc87c2644624079998"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dirty="0"/>
              <a:t>Output : 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"foundResults"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"Details Of Products in Cart"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"5f47986c87c2644624079997"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"productName"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"OnePlus 8 (Glacial Green 6GB RAM+128GB Storage)"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"categoryId"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"5f45937abd14352638c6e791"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"productPrice"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41999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"productCoverImage"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"https://storage.googleapis.com/lexa-product-covers/oneplus8glacialgreen.jpg"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"5f47986c87c2644624079997"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"5f479cdc87c2644624079998"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"productName"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 iPhone 11 (64GB) - Black"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"categoryId"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"5f45937abd14352638c6e791"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"productPrice"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68300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"productCoverImage"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"https://storage.googleapis.com/lexa-product-covers/iphone11.jpg"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"5f479cdc87c2644624079998"</a:t>
            </a:r>
            <a:r>
              <a:rPr lang="en-IN" sz="2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}]}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87</TotalTime>
  <Words>897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Consolas</vt:lpstr>
      <vt:lpstr>OpenSans</vt:lpstr>
      <vt:lpstr>Wingdings</vt:lpstr>
      <vt:lpstr>Celestial</vt:lpstr>
      <vt:lpstr>Products API</vt:lpstr>
      <vt:lpstr>Get All Product Categories (Method : GET)</vt:lpstr>
      <vt:lpstr>GET ALL PRODUCTS (Method : GET)</vt:lpstr>
      <vt:lpstr>Chained Methods OF GET Products (Method : GET)</vt:lpstr>
      <vt:lpstr>Get Details About Products in cart(METHOD : POST)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Products API</dc:title>
  <dc:creator>Praveen Nagaraj</dc:creator>
  <cp:lastModifiedBy>Praveen Nagaraj</cp:lastModifiedBy>
  <cp:revision>11</cp:revision>
  <dcterms:created xsi:type="dcterms:W3CDTF">2020-08-25T18:28:08Z</dcterms:created>
  <dcterms:modified xsi:type="dcterms:W3CDTF">2020-08-30T21:15:29Z</dcterms:modified>
</cp:coreProperties>
</file>