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13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0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57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183-6401-4A89-89C6-9E0A134ED7B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3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801-9F73-4356-B150-5862EB753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Endpoint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223F-91AD-4605-B969-A29FB7EA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API Built for Lexa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8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8CB-18DE-4846-9D37-C36BF29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353F-5E5C-41E8-BFE5-34CA6C85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2039815"/>
            <a:ext cx="9613861" cy="4712677"/>
          </a:xfrm>
        </p:spPr>
        <p:txBody>
          <a:bodyPr/>
          <a:lstStyle/>
          <a:p>
            <a:r>
              <a:rPr lang="en-US" dirty="0"/>
              <a:t>End Point : </a:t>
            </a:r>
            <a:r>
              <a:rPr lang="en-IN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https://lexa-api.uc.r.appspot.com/api/v1/signup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505050"/>
                </a:solidFill>
                <a:latin typeface="OpenSans"/>
              </a:rPr>
              <a:t>The Above Endpoint takes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Username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Email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Password 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Confirm-Password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Phone Number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Here Phone Number, Email are Unique Fields 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And Confirm Password will not be stored in database.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The password is encrypted with bcrypt package.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Token Is Created Using Json Wen Token Package.</a:t>
            </a:r>
          </a:p>
        </p:txBody>
      </p:sp>
    </p:spTree>
    <p:extLst>
      <p:ext uri="{BB962C8B-B14F-4D97-AF65-F5344CB8AC3E}">
        <p14:creationId xmlns:p14="http://schemas.microsoft.com/office/powerpoint/2010/main" val="27588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2368-D0A5-4C9F-9D4F-10949093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CF76-528C-4656-870C-30690CEF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Point : </a:t>
            </a:r>
            <a:r>
              <a:rPr lang="en-IN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https://lexa-api.uc.r.appspot.com/api/v1/signup</a:t>
            </a:r>
            <a:endParaRPr lang="en-US" b="0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The Above Endpoint Takes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Email</a:t>
            </a:r>
          </a:p>
          <a:p>
            <a:pPr lvl="1"/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Password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API checks for email existence , if No user is found with the provided email ID. </a:t>
            </a:r>
            <a:r>
              <a:rPr lang="en-IN" dirty="0">
                <a:solidFill>
                  <a:srgbClr val="505050"/>
                </a:solidFill>
                <a:latin typeface="OpenSans"/>
              </a:rPr>
              <a:t>API  send a error response saying “NO User Found With Given Email”.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Once The Email is verified API checks for Password By comparing DB stored  password . If Password is wrong API sends Error response saying “Entered Password is Wrong”.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Once all Checks are done User gets new Token with </a:t>
            </a:r>
            <a:r>
              <a:rPr lang="en-IN" b="0" i="0">
                <a:solidFill>
                  <a:srgbClr val="505050"/>
                </a:solidFill>
                <a:effectLst/>
                <a:latin typeface="OpenSans"/>
              </a:rPr>
              <a:t>his Payload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	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9024314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186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OpenSans</vt:lpstr>
      <vt:lpstr>Trebuchet MS</vt:lpstr>
      <vt:lpstr>Wingdings</vt:lpstr>
      <vt:lpstr>Berlin</vt:lpstr>
      <vt:lpstr>User Endpoint</vt:lpstr>
      <vt:lpstr>Sign Up  </vt:lpstr>
      <vt:lpstr>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Endpoint</dc:title>
  <dc:creator>Praveen Nagaraj</dc:creator>
  <cp:lastModifiedBy>Praveen Nagaraj</cp:lastModifiedBy>
  <cp:revision>2</cp:revision>
  <dcterms:created xsi:type="dcterms:W3CDTF">2020-08-13T14:01:28Z</dcterms:created>
  <dcterms:modified xsi:type="dcterms:W3CDTF">2020-08-14T15:08:19Z</dcterms:modified>
</cp:coreProperties>
</file>