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3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6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6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2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1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E46C2-4DB9-43E7-B995-2210B58E2EDD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4412BF-D568-49AE-BF4F-C114A7922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0BDA-0C45-4EF8-B9A5-012375071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Lexa </a:t>
            </a:r>
            <a:endParaRPr lang="en-IN" dirty="0">
              <a:latin typeface="Franklin Gothic Medium" panose="020B06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D9AEB-8644-4DB1-BCDF-C80BB9436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Website Designed for Ecommerce, Entertainment and Payments.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7E0E-C5D6-4C97-BB5E-752CE15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78" y="-341194"/>
            <a:ext cx="8534400" cy="1507067"/>
          </a:xfrm>
        </p:spPr>
        <p:txBody>
          <a:bodyPr/>
          <a:lstStyle/>
          <a:p>
            <a:r>
              <a:rPr lang="en-US" dirty="0"/>
              <a:t>Header </a:t>
            </a:r>
            <a:r>
              <a:rPr lang="en-US" sz="2000" dirty="0"/>
              <a:t>–</a:t>
            </a:r>
            <a:r>
              <a:rPr lang="en-US" dirty="0"/>
              <a:t> </a:t>
            </a:r>
            <a:r>
              <a:rPr lang="en-US" sz="1800" dirty="0"/>
              <a:t>Top Header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28D4B-B986-46B8-A7BB-23ED2CFE1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4" y="1671842"/>
            <a:ext cx="10224313" cy="446870"/>
          </a:xfr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2267AD-939F-4490-B58F-0FFB2CDF3FAD}"/>
              </a:ext>
            </a:extLst>
          </p:cNvPr>
          <p:cNvSpPr/>
          <p:nvPr/>
        </p:nvSpPr>
        <p:spPr>
          <a:xfrm>
            <a:off x="698144" y="955343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IN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598F053-78E0-4935-861D-C4E6FE6016E9}"/>
              </a:ext>
            </a:extLst>
          </p:cNvPr>
          <p:cNvSpPr/>
          <p:nvPr/>
        </p:nvSpPr>
        <p:spPr>
          <a:xfrm>
            <a:off x="3425589" y="955343"/>
            <a:ext cx="6591868" cy="516854"/>
          </a:xfrm>
          <a:prstGeom prst="wedgeRectCallout">
            <a:avLst>
              <a:gd name="adj1" fmla="val -20212"/>
              <a:gd name="adj2" fmla="val 8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 Player Available Only for Supreme Users!!!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4870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Franklin Gothic Medium</vt:lpstr>
      <vt:lpstr>Wingdings 3</vt:lpstr>
      <vt:lpstr>Slice</vt:lpstr>
      <vt:lpstr>Lexa </vt:lpstr>
      <vt:lpstr>Header – Top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Lexa </dc:title>
  <dc:creator>Praveen Nagaraj</dc:creator>
  <cp:lastModifiedBy>Praveen Nagaraj</cp:lastModifiedBy>
  <cp:revision>1</cp:revision>
  <dcterms:created xsi:type="dcterms:W3CDTF">2020-08-18T10:47:39Z</dcterms:created>
  <dcterms:modified xsi:type="dcterms:W3CDTF">2020-08-18T10:56:29Z</dcterms:modified>
</cp:coreProperties>
</file>