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97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4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130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07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5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01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40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2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4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35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57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4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3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56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0183-6401-4A89-89C6-9E0A134ED7B1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131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xa-api.uc.r.appspot.com/api/v1/sign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6801-9F73-4356-B150-5862EB753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Endpoint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3223F-91AD-4605-B969-A29FB7EA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API Built for Lexa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88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D8CB-18DE-4846-9D37-C36BF291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353F-5E5C-41E8-BFE5-34CA6C85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1" y="2039815"/>
            <a:ext cx="9613861" cy="4712677"/>
          </a:xfrm>
        </p:spPr>
        <p:txBody>
          <a:bodyPr/>
          <a:lstStyle/>
          <a:p>
            <a:r>
              <a:rPr lang="en-US" dirty="0"/>
              <a:t>End Point : </a:t>
            </a:r>
            <a:r>
              <a:rPr lang="en-IN" b="0" i="0" dirty="0">
                <a:solidFill>
                  <a:srgbClr val="505050"/>
                </a:solidFill>
                <a:effectLst/>
                <a:latin typeface="OpenSans"/>
                <a:hlinkClick r:id="rId2"/>
              </a:rPr>
              <a:t>https://lexa-api.uc.r.appspot.com/api/v1/signup</a:t>
            </a:r>
            <a:endParaRPr lang="en-IN" b="0" i="0" dirty="0">
              <a:solidFill>
                <a:srgbClr val="505050"/>
              </a:solidFill>
              <a:effectLst/>
              <a:latin typeface="OpenSans"/>
            </a:endParaRPr>
          </a:p>
          <a:p>
            <a:r>
              <a:rPr lang="en-IN" dirty="0">
                <a:solidFill>
                  <a:srgbClr val="505050"/>
                </a:solidFill>
                <a:latin typeface="OpenSans"/>
              </a:rPr>
              <a:t>The Above Endpoint takes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Username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Email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Password 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Confirm-Password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Phone Number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505050"/>
                </a:solidFill>
                <a:latin typeface="OpenSans"/>
              </a:rPr>
              <a:t>Here Phone Number, Email are Unique Fields 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505050"/>
                </a:solidFill>
                <a:latin typeface="OpenSans"/>
              </a:rPr>
              <a:t>And Confirm Password will not be stored in database.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505050"/>
                </a:solidFill>
                <a:latin typeface="OpenSans"/>
              </a:rPr>
              <a:t>The password is encrypted with bcrypt package.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505050"/>
                </a:solidFill>
                <a:latin typeface="OpenSans"/>
              </a:rPr>
              <a:t>Token Is Created Using Json Wen Token Package.</a:t>
            </a:r>
          </a:p>
        </p:txBody>
      </p:sp>
    </p:spTree>
    <p:extLst>
      <p:ext uri="{BB962C8B-B14F-4D97-AF65-F5344CB8AC3E}">
        <p14:creationId xmlns:p14="http://schemas.microsoft.com/office/powerpoint/2010/main" val="27588196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</TotalTime>
  <Words>80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OpenSans</vt:lpstr>
      <vt:lpstr>Trebuchet MS</vt:lpstr>
      <vt:lpstr>Wingdings</vt:lpstr>
      <vt:lpstr>Berlin</vt:lpstr>
      <vt:lpstr>User Endpoint</vt:lpstr>
      <vt:lpstr>Signup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Endpoint</dc:title>
  <dc:creator>Praveen Nagaraj</dc:creator>
  <cp:lastModifiedBy>Praveen Nagaraj</cp:lastModifiedBy>
  <cp:revision>1</cp:revision>
  <dcterms:created xsi:type="dcterms:W3CDTF">2020-08-13T14:01:28Z</dcterms:created>
  <dcterms:modified xsi:type="dcterms:W3CDTF">2020-08-13T14:09:35Z</dcterms:modified>
</cp:coreProperties>
</file>