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7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80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2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9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0B6F2-4A3A-46BF-8B98-B658E741CCB2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20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getAllCatego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D33C-7666-42D2-9C8E-821552A3E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Products API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0A82-1B36-4F7F-A188-A8ACA4767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324" y="4653886"/>
            <a:ext cx="7924801" cy="464024"/>
          </a:xfrm>
        </p:spPr>
        <p:txBody>
          <a:bodyPr/>
          <a:lstStyle/>
          <a:p>
            <a:r>
              <a:rPr lang="en-US" dirty="0"/>
              <a:t>Contains endpoints related to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7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F4A1-898B-4739-96A2-F378BD9A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313898"/>
            <a:ext cx="8894927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Get All Product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F69D-EE90-4169-AECD-6F707098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0" y="1187355"/>
            <a:ext cx="11928143" cy="55000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API Endpoint : </a:t>
            </a:r>
            <a:r>
              <a:rPr lang="en-IN" dirty="0">
                <a:hlinkClick r:id="rId2"/>
              </a:rPr>
              <a:t>https://lexa-api.uc.r.appspot.com/api/v1/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getAllCategories</a:t>
            </a:r>
            <a:endParaRPr lang="en-IN" b="0" i="0" dirty="0">
              <a:solidFill>
                <a:srgbClr val="F0F0F0"/>
              </a:solidFill>
              <a:effectLst/>
              <a:latin typeface="OpenSans"/>
            </a:endParaRPr>
          </a:p>
          <a:p>
            <a:r>
              <a:rPr lang="en-IN" dirty="0">
                <a:solidFill>
                  <a:srgbClr val="F0F0F0"/>
                </a:solidFill>
                <a:latin typeface="OpenSans"/>
              </a:rPr>
              <a:t>This endpoints fetches all products categories!</a:t>
            </a:r>
          </a:p>
          <a:p>
            <a:r>
              <a:rPr lang="en-IN" dirty="0">
                <a:solidFill>
                  <a:srgbClr val="F0F0F0"/>
                </a:solidFill>
                <a:latin typeface="OpenSans"/>
              </a:rPr>
              <a:t>Product categories contains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Category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Category Icon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ID</a:t>
            </a:r>
          </a:p>
          <a:p>
            <a:pPr marL="457200" lvl="1" indent="0">
              <a:buNone/>
            </a:pPr>
            <a:endParaRPr lang="en-IN" dirty="0">
              <a:solidFill>
                <a:srgbClr val="F0F0F0"/>
              </a:solidFill>
              <a:latin typeface="Open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Example :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	"message"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 Of Categories"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	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"5f454b478b3000300cf15651"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"categoryName"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"categoryIcon"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"https://storage.cloud.google.com/lexa-product-categories/mobiles-category.png"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 	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		]</a:t>
            </a:r>
            <a:endParaRPr lang="en-IN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  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solidFill>
                <a:srgbClr val="F0F0F0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71522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</TotalTime>
  <Words>159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Consolas</vt:lpstr>
      <vt:lpstr>OpenSans</vt:lpstr>
      <vt:lpstr>Wingdings</vt:lpstr>
      <vt:lpstr>Celestial</vt:lpstr>
      <vt:lpstr>Products API</vt:lpstr>
      <vt:lpstr>Get All Product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Products API</dc:title>
  <dc:creator>Praveen Nagaraj</dc:creator>
  <cp:lastModifiedBy>Praveen Nagaraj</cp:lastModifiedBy>
  <cp:revision>2</cp:revision>
  <dcterms:created xsi:type="dcterms:W3CDTF">2020-08-25T18:28:08Z</dcterms:created>
  <dcterms:modified xsi:type="dcterms:W3CDTF">2020-08-25T18:42:16Z</dcterms:modified>
</cp:coreProperties>
</file>