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92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8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77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80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26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96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798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1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5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0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1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3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8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41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7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19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A0B6F2-4A3A-46BF-8B98-B658E741CCB2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20B153-84AF-4CAF-BFA1-450803B91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520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xa-api.uc.r.appspot.com/api/v1/getAllCatego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xa-api.uc.r.appspot.com/product/getProduc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xaapi.uc.r.appspot.com/" TargetMode="External"/><Relationship Id="rId2" Type="http://schemas.openxmlformats.org/officeDocument/2006/relationships/hyperlink" Target="https://lexaapi.uc.r.appspot.com/product/getProducts?categoryId=5f45937abd14352638c6e79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/product/getProducts?searchin=productName&amp;searchTerm=z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xaapi.uc.r.appspot.com/api/v1/product/getProductsDetailsInCa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D33C-7666-42D2-9C8E-821552A3E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Products API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90A82-1B36-4F7F-A188-A8ACA4767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324" y="4653886"/>
            <a:ext cx="7924801" cy="464024"/>
          </a:xfrm>
        </p:spPr>
        <p:txBody>
          <a:bodyPr/>
          <a:lstStyle/>
          <a:p>
            <a:r>
              <a:rPr lang="en-US" dirty="0"/>
              <a:t>Contains endpoints related to Products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07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F4A1-898B-4739-96A2-F378BD9A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1" y="0"/>
            <a:ext cx="8894927" cy="618699"/>
          </a:xfrm>
        </p:spPr>
        <p:txBody>
          <a:bodyPr>
            <a:normAutofit fontScale="90000"/>
          </a:bodyPr>
          <a:lstStyle/>
          <a:p>
            <a:r>
              <a:rPr lang="en-US" dirty="0"/>
              <a:t>Get All Product Categories (</a:t>
            </a:r>
            <a:r>
              <a:rPr lang="en-US" sz="2200" cap="none" dirty="0"/>
              <a:t>Method : GET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F69D-EE90-4169-AECD-6F7070982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6" y="618699"/>
            <a:ext cx="7492621" cy="1815152"/>
          </a:xfrm>
        </p:spPr>
        <p:txBody>
          <a:bodyPr>
            <a:noAutofit/>
          </a:bodyPr>
          <a:lstStyle/>
          <a:p>
            <a:r>
              <a:rPr lang="en-US" sz="1200" dirty="0"/>
              <a:t>API Endpoint : </a:t>
            </a:r>
            <a:r>
              <a:rPr lang="en-IN" sz="1200" dirty="0">
                <a:hlinkClick r:id="rId2"/>
              </a:rPr>
              <a:t>https://lexa-api.uc.r.appspot.com/api/v1/</a:t>
            </a:r>
            <a:r>
              <a:rPr lang="en-IN" sz="1200" b="0" i="0" dirty="0">
                <a:solidFill>
                  <a:srgbClr val="F0F0F0"/>
                </a:solidFill>
                <a:effectLst/>
                <a:latin typeface="OpenSans"/>
                <a:hlinkClick r:id="rId2"/>
              </a:rPr>
              <a:t>getAllCategories</a:t>
            </a:r>
            <a:endParaRPr lang="en-IN" sz="1200" b="0" i="0" dirty="0">
              <a:solidFill>
                <a:srgbClr val="F0F0F0"/>
              </a:solidFill>
              <a:effectLst/>
              <a:latin typeface="OpenSans"/>
            </a:endParaRPr>
          </a:p>
          <a:p>
            <a:r>
              <a:rPr lang="en-IN" sz="1200" dirty="0">
                <a:solidFill>
                  <a:srgbClr val="F0F0F0"/>
                </a:solidFill>
                <a:latin typeface="OpenSans"/>
              </a:rPr>
              <a:t>This endpoints fetches all products categories!</a:t>
            </a:r>
          </a:p>
          <a:p>
            <a:r>
              <a:rPr lang="en-IN" sz="1200" dirty="0">
                <a:solidFill>
                  <a:srgbClr val="F0F0F0"/>
                </a:solidFill>
                <a:latin typeface="OpenSans"/>
              </a:rPr>
              <a:t>Product categories contains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rgbClr val="F0F0F0"/>
                </a:solidFill>
                <a:latin typeface="OpenSans"/>
              </a:rPr>
              <a:t>Category 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rgbClr val="F0F0F0"/>
                </a:solidFill>
                <a:latin typeface="OpenSans"/>
              </a:rPr>
              <a:t>Category Icon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rgbClr val="F0F0F0"/>
                </a:solidFill>
                <a:latin typeface="OpenSans"/>
              </a:rPr>
              <a:t>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0F0F0"/>
                </a:solidFill>
                <a:latin typeface="OpenSans"/>
              </a:rPr>
              <a:t>Example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E547A-2AAB-4E9C-9498-9D5F4F5AC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6" y="2622487"/>
            <a:ext cx="11641540" cy="41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2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34D0-072E-4A3D-B846-797B7EB3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31154" cy="727881"/>
          </a:xfrm>
        </p:spPr>
        <p:txBody>
          <a:bodyPr/>
          <a:lstStyle/>
          <a:p>
            <a:r>
              <a:rPr lang="en-US" dirty="0"/>
              <a:t>GET ALL PRODUCTS (</a:t>
            </a:r>
            <a:r>
              <a:rPr lang="en-US" sz="2800" cap="none" dirty="0"/>
              <a:t>Method : GET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99CE-768A-4D0E-9FDD-67661287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3" y="600502"/>
            <a:ext cx="11300346" cy="17605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Endpoint : </a:t>
            </a:r>
            <a:r>
              <a:rPr lang="en-IN" dirty="0">
                <a:hlinkClick r:id="rId2"/>
              </a:rPr>
              <a:t>https://lexa-api.uc.r.appspot.com</a:t>
            </a:r>
            <a:r>
              <a:rPr lang="en-IN" b="0" i="0" dirty="0">
                <a:solidFill>
                  <a:srgbClr val="F0F0F0"/>
                </a:solidFill>
                <a:effectLst/>
                <a:latin typeface="OpenSans"/>
                <a:hlinkClick r:id="rId2"/>
              </a:rPr>
              <a:t>/product/getProducts</a:t>
            </a:r>
            <a:endParaRPr lang="en-IN" b="0" i="0" dirty="0">
              <a:solidFill>
                <a:srgbClr val="F0F0F0"/>
              </a:solidFill>
              <a:effectLst/>
              <a:latin typeface="OpenSans"/>
            </a:endParaRPr>
          </a:p>
          <a:p>
            <a:r>
              <a:rPr lang="en-IN" dirty="0">
                <a:solidFill>
                  <a:srgbClr val="F0F0F0"/>
                </a:solidFill>
                <a:latin typeface="OpenSans"/>
              </a:rPr>
              <a:t>Example :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Gets all the products by uploaded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This route may not be that much useful that much ,but this route has chained queries attached to it!!!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1660C-96C3-428D-BE8A-6A2AE0EB6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4" y="2361063"/>
            <a:ext cx="11397732" cy="44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2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ED51-DC71-4524-8779-C03A2ED7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1570"/>
          </a:xfrm>
        </p:spPr>
        <p:txBody>
          <a:bodyPr>
            <a:normAutofit/>
          </a:bodyPr>
          <a:lstStyle/>
          <a:p>
            <a:r>
              <a:rPr lang="en-US" dirty="0"/>
              <a:t>Chained Methods OF GET Products </a:t>
            </a:r>
            <a:r>
              <a:rPr lang="en-US" sz="2700" dirty="0"/>
              <a:t>(</a:t>
            </a:r>
            <a:r>
              <a:rPr lang="en-US" sz="2700" cap="none" dirty="0"/>
              <a:t>Method : GET</a:t>
            </a:r>
            <a:r>
              <a:rPr lang="en-US" sz="2700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E449-2BE1-4F8A-B3BD-800A0D757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5" y="605051"/>
            <a:ext cx="11969086" cy="6123294"/>
          </a:xfrm>
        </p:spPr>
        <p:txBody>
          <a:bodyPr/>
          <a:lstStyle/>
          <a:p>
            <a:r>
              <a:rPr lang="en-US" dirty="0"/>
              <a:t>API ENDPOINTS :</a:t>
            </a:r>
            <a:r>
              <a:rPr lang="en-IN" dirty="0">
                <a:hlinkClick r:id="rId2"/>
              </a:rPr>
              <a:t> </a:t>
            </a:r>
            <a:r>
              <a:rPr lang="en-IN" dirty="0">
                <a:hlinkClick r:id="rId3"/>
              </a:rPr>
              <a:t>https://lexaapi.uc.r.appspot.com/</a:t>
            </a:r>
            <a:r>
              <a:rPr lang="en-IN" dirty="0"/>
              <a:t>  ---- chains?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 products by category type(takes: categoryId) : </a:t>
            </a:r>
            <a:r>
              <a:rPr lang="en-IN" b="0" i="0" dirty="0">
                <a:solidFill>
                  <a:srgbClr val="F0F0F0"/>
                </a:solidFill>
                <a:effectLst/>
                <a:latin typeface="OpenSans"/>
                <a:hlinkClick r:id="rId2"/>
              </a:rPr>
              <a:t>/product/</a:t>
            </a:r>
            <a:r>
              <a:rPr lang="en-IN" b="0" i="0" dirty="0" err="1">
                <a:solidFill>
                  <a:srgbClr val="F0F0F0"/>
                </a:solidFill>
                <a:effectLst/>
                <a:latin typeface="OpenSans"/>
                <a:hlinkClick r:id="rId2"/>
              </a:rPr>
              <a:t>getProducts?categoryId</a:t>
            </a:r>
            <a:r>
              <a:rPr lang="en-IN" b="0" i="0" dirty="0">
                <a:solidFill>
                  <a:srgbClr val="F0F0F0"/>
                </a:solidFill>
                <a:effectLst/>
                <a:latin typeface="OpenSans"/>
                <a:hlinkClick r:id="rId2"/>
              </a:rPr>
              <a:t>=5f45937abd14352638c6e791</a:t>
            </a:r>
            <a:endParaRPr lang="en-IN" b="0" i="0" dirty="0">
              <a:solidFill>
                <a:srgbClr val="F0F0F0"/>
              </a:solidFill>
              <a:effectLst/>
              <a:latin typeface="Open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Get product by Exact ProductName (rare use case) :</a:t>
            </a:r>
            <a:r>
              <a:rPr lang="en-US" b="0" i="0" dirty="0">
                <a:solidFill>
                  <a:srgbClr val="F0F0F0"/>
                </a:solidFill>
                <a:effectLst/>
                <a:latin typeface="OpenSans"/>
              </a:rPr>
              <a:t> </a:t>
            </a:r>
            <a:r>
              <a:rPr lang="en-US" b="0" i="0" dirty="0">
                <a:solidFill>
                  <a:srgbClr val="F0F0F0"/>
                </a:solidFill>
                <a:effectLst/>
                <a:latin typeface="OpenSans"/>
                <a:hlinkClick r:id="rId3"/>
              </a:rPr>
              <a:t>/product/getProducts?productName=Apple iPhone 11 (64GB) – Black</a:t>
            </a:r>
            <a:endParaRPr lang="en-US" b="0" i="0" dirty="0">
              <a:solidFill>
                <a:srgbClr val="F0F0F0"/>
              </a:solidFill>
              <a:effectLst/>
              <a:latin typeface="Open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Get product by Search Term(takes : fieldname/searchTerm): </a:t>
            </a:r>
            <a:r>
              <a:rPr lang="en-US" b="0" i="0" dirty="0">
                <a:solidFill>
                  <a:srgbClr val="F0F0F0"/>
                </a:solidFill>
                <a:effectLst/>
                <a:latin typeface="OpenSans"/>
                <a:hlinkClick r:id="rId4" action="ppaction://hlinkfile"/>
              </a:rPr>
              <a:t>/product/getProducts?searchin=productName&amp;searchTerm=z</a:t>
            </a:r>
            <a:endParaRPr lang="en-US" b="0" i="0" dirty="0">
              <a:solidFill>
                <a:srgbClr val="F0F0F0"/>
              </a:solidFill>
              <a:effectLst/>
              <a:latin typeface="Open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0F0F0"/>
                </a:solidFill>
                <a:effectLst/>
                <a:latin typeface="OpenSans"/>
              </a:rPr>
              <a:t>Any methods can be chained to one another!!!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0F0F0"/>
                </a:solidFill>
                <a:latin typeface="OpenSans"/>
              </a:rPr>
              <a:t>Additional Query methods available: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F0F0F0"/>
                </a:solidFill>
                <a:effectLst/>
                <a:latin typeface="OpenSans"/>
              </a:rPr>
              <a:t>Pagination :  ?page=1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0F0F0"/>
                </a:solidFill>
                <a:latin typeface="OpenSans"/>
              </a:rPr>
              <a:t>Fields :  fields=ProductName , Id, etc...,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0F0F0"/>
                </a:solidFill>
                <a:latin typeface="OpenSans"/>
              </a:rPr>
              <a:t>Pagination with Results restriction : ?page=1&amp;limit=10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F0F0F0"/>
              </a:solidFill>
              <a:effectLst/>
              <a:latin typeface="OpenSans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57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79C8-14C8-4CD9-8091-DE42358F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96933" cy="618699"/>
          </a:xfrm>
        </p:spPr>
        <p:txBody>
          <a:bodyPr>
            <a:normAutofit fontScale="90000"/>
          </a:bodyPr>
          <a:lstStyle/>
          <a:p>
            <a:r>
              <a:rPr lang="en-US" dirty="0"/>
              <a:t>Get Details About Products in cart(METHOD : POST)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5688A-5D19-4A71-8819-7D437E3B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8" y="618699"/>
            <a:ext cx="9130353" cy="1141862"/>
          </a:xfrm>
        </p:spPr>
        <p:txBody>
          <a:bodyPr>
            <a:normAutofit fontScale="77500" lnSpcReduction="20000"/>
          </a:bodyPr>
          <a:lstStyle/>
          <a:p>
            <a:r>
              <a:rPr lang="en-US" sz="1300" dirty="0"/>
              <a:t>API ENDPOINT : </a:t>
            </a:r>
            <a:r>
              <a:rPr lang="en-IN" sz="1300" dirty="0">
                <a:hlinkClick r:id="rId2"/>
              </a:rPr>
              <a:t>https://lexaapi.uc.r.appspot.com/api/v1/</a:t>
            </a:r>
            <a:r>
              <a:rPr lang="en-IN" sz="1300" b="0" i="0" dirty="0">
                <a:solidFill>
                  <a:srgbClr val="F0F0F0"/>
                </a:solidFill>
                <a:effectLst/>
                <a:latin typeface="OpenSans"/>
                <a:hlinkClick r:id="rId2"/>
              </a:rPr>
              <a:t>product/getProductsDetailsInCart</a:t>
            </a:r>
            <a:endParaRPr lang="en-IN" sz="1300" b="0" i="0" dirty="0">
              <a:solidFill>
                <a:srgbClr val="F0F0F0"/>
              </a:solidFill>
              <a:effectLst/>
              <a:latin typeface="OpenSans"/>
            </a:endParaRPr>
          </a:p>
          <a:p>
            <a:r>
              <a:rPr lang="en-IN" sz="1300" dirty="0"/>
              <a:t>This Routes Doesn’t loop through list and reduce fetch time instead it uses mongo DB's $in method with collection to find the list of products with there unique Ids.</a:t>
            </a:r>
          </a:p>
          <a:p>
            <a:r>
              <a:rPr lang="en-IN" sz="1300" dirty="0"/>
              <a:t>This routes take exact cartsItems as req.body’s key </a:t>
            </a:r>
          </a:p>
          <a:p>
            <a:r>
              <a:rPr lang="en-IN" sz="1100" dirty="0"/>
              <a:t>Example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E12FB-41DC-4E83-B281-83F1C8B33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3" y="1636865"/>
            <a:ext cx="11296933" cy="50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3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6D28-2227-4AAE-A85B-06F28D40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8335369" cy="291152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Product by Id or Individual (METHOD: GET)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7462-1411-41A8-8D27-AC66554FC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05052"/>
            <a:ext cx="6892120" cy="1301086"/>
          </a:xfrm>
        </p:spPr>
        <p:txBody>
          <a:bodyPr/>
          <a:lstStyle/>
          <a:p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 Complete detail about the product through virtual fields.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route gets different sets of data through reference.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8BF63-D7C8-4F56-B191-C9595864B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8" y="1487606"/>
            <a:ext cx="11697154" cy="522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26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124</TotalTime>
  <Words>360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Consolas</vt:lpstr>
      <vt:lpstr>OpenSans</vt:lpstr>
      <vt:lpstr>Times New Roman</vt:lpstr>
      <vt:lpstr>Wingdings</vt:lpstr>
      <vt:lpstr>Celestial</vt:lpstr>
      <vt:lpstr>Products API</vt:lpstr>
      <vt:lpstr>Get All Product Categories (Method : GET)</vt:lpstr>
      <vt:lpstr>GET ALL PRODUCTS (Method : GET)</vt:lpstr>
      <vt:lpstr>Chained Methods OF GET Products (Method : GET)</vt:lpstr>
      <vt:lpstr>Get Details About Products in cart(METHOD : POST)</vt:lpstr>
      <vt:lpstr>GET Product by Id or Individual (METHOD: GET)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Products API</dc:title>
  <dc:creator>Praveen Nagaraj</dc:creator>
  <cp:lastModifiedBy>Praveen Nagaraj</cp:lastModifiedBy>
  <cp:revision>12</cp:revision>
  <dcterms:created xsi:type="dcterms:W3CDTF">2020-08-25T18:28:08Z</dcterms:created>
  <dcterms:modified xsi:type="dcterms:W3CDTF">2020-09-01T22:41:36Z</dcterms:modified>
</cp:coreProperties>
</file>