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adavance java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adavance java </dc:title>
  <dc:creator>Admin</dc:creator>
  <cp:lastModifiedBy>Admin</cp:lastModifiedBy>
  <cp:revision>1</cp:revision>
  <dcterms:created xsi:type="dcterms:W3CDTF">2024-03-27T10:19:15Z</dcterms:created>
  <dcterms:modified xsi:type="dcterms:W3CDTF">2024-03-27T10:19:15Z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5CDF0167437440F29665B458712787F3_12</vt:lpwstr>
  </property>
  <property fmtid="{D5CDD505-2E9C-101B-9397-08002B2CF9AE}" pid="3" name="KSOProductBuildVer">
    <vt:lpwstr>1033-12.2.0.13489</vt:lpwstr>
  </property>
</Properties>
</file>