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dirty="0" smtClean="0">
                <a:solidFill>
                  <a:srgbClr val="002060"/>
                </a:solidFill>
                <a:latin typeface="Times New Roman" pitchFamily="18" charset="0"/>
                <a:cs typeface="Times New Roman" pitchFamily="18" charset="0"/>
              </a:rPr>
              <a:t>I. </a:t>
            </a:r>
            <a:r>
              <a:rPr lang="en-US" sz="2000" b="1" smtClean="0">
                <a:solidFill>
                  <a:srgbClr val="002060"/>
                </a:solidFill>
                <a:latin typeface="Times New Roman" pitchFamily="18" charset="0"/>
                <a:cs typeface="Times New Roman" pitchFamily="18" charset="0"/>
              </a:rPr>
              <a:t>Praveena</a:t>
            </a:r>
            <a:endParaRPr lang="en-US" sz="2000" b="1" dirty="0"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48</TotalTime>
  <Words>586</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14</cp:revision>
  <dcterms:created xsi:type="dcterms:W3CDTF">2024-04-02T05:41:25Z</dcterms:created>
  <dcterms:modified xsi:type="dcterms:W3CDTF">2024-04-04T14:28:22Z</dcterms:modified>
</cp:coreProperties>
</file>