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65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5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3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4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5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3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4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1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2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3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4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3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37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3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3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3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3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3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4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4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27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3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55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56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57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58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9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0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61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2" name="Google Shape;138;p15"/>
          <p:cNvSpPr/>
          <p:nvPr/>
        </p:nvSpPr>
        <p:spPr>
          <a:xfrm>
            <a:off x="1805018" y="2006044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veena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asanm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6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7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18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9" name="Google Shape;256;p24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0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1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2" name="Google Shape;259;p24"/>
          <p:cNvSpPr txBox="1"/>
          <p:nvPr/>
        </p:nvSpPr>
        <p:spPr>
          <a:xfrm>
            <a:off x="3714693" y="2476462"/>
            <a:ext cx="4762500" cy="176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chtml lang="en"&gt; MyPortfolio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About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//# sourceURL=pen.js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07668" y="1528916"/>
            <a:ext cx="6176665" cy="532908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8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06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07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8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9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1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5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46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67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8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69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70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71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72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73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74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75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76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77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78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9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80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9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50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87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8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89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90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91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92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93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94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95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96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97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8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99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00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1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2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08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9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0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16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8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9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4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5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6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8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34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5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7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8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8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7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648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9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50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1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SM-E156B</dc:creator>
  <dcterms:created xsi:type="dcterms:W3CDTF">2025-08-29T23:16:56Z</dcterms:created>
  <dcterms:modified xsi:type="dcterms:W3CDTF">2025-09-01T04:33:52Z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d584a52e0adc49b49b3b27ec5e7973b5</vt:lpwstr>
  </property>
</Properties>
</file>