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88" r:id="rId9"/>
    <p:sldId id="289" r:id="rId10"/>
    <p:sldId id="333" r:id="rId11"/>
    <p:sldId id="334" r:id="rId12"/>
    <p:sldId id="314" r:id="rId13"/>
    <p:sldId id="315" r:id="rId14"/>
    <p:sldId id="316" r:id="rId15"/>
    <p:sldId id="317" r:id="rId16"/>
    <p:sldId id="318" r:id="rId17"/>
    <p:sldId id="327" r:id="rId18"/>
    <p:sldId id="328" r:id="rId19"/>
    <p:sldId id="329" r:id="rId20"/>
    <p:sldId id="330" r:id="rId21"/>
    <p:sldId id="331" r:id="rId22"/>
    <p:sldId id="332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i Praveena" userId="6f7251ed5eb48084" providerId="LiveId" clId="{B492CE52-F3EE-4950-A1B6-EE0AD2348646}"/>
    <pc:docChg chg="modSld">
      <pc:chgData name="Bhimani Praveena" userId="6f7251ed5eb48084" providerId="LiveId" clId="{B492CE52-F3EE-4950-A1B6-EE0AD2348646}" dt="2023-03-10T14:10:04.420" v="2" actId="1037"/>
      <pc:docMkLst>
        <pc:docMk/>
      </pc:docMkLst>
      <pc:sldChg chg="modSp mod">
        <pc:chgData name="Bhimani Praveena" userId="6f7251ed5eb48084" providerId="LiveId" clId="{B492CE52-F3EE-4950-A1B6-EE0AD2348646}" dt="2023-03-10T14:10:04.420" v="2" actId="1037"/>
        <pc:sldMkLst>
          <pc:docMk/>
          <pc:sldMk cId="0" sldId="289"/>
        </pc:sldMkLst>
        <pc:picChg chg="mod">
          <ac:chgData name="Bhimani Praveena" userId="6f7251ed5eb48084" providerId="LiveId" clId="{B492CE52-F3EE-4950-A1B6-EE0AD2348646}" dt="2023-03-10T14:10:04.420" v="2" actId="1037"/>
          <ac:picMkLst>
            <pc:docMk/>
            <pc:sldMk cId="0" sldId="28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069" y="5080"/>
            <a:ext cx="1217929" cy="1854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4" y="3403600"/>
            <a:ext cx="2268220" cy="1739900"/>
          </a:xfrm>
          <a:custGeom>
            <a:avLst/>
            <a:gdLst/>
            <a:ahLst/>
            <a:cxnLst/>
            <a:rect l="l" t="t" r="r" b="b"/>
            <a:pathLst>
              <a:path w="2268220" h="1739900">
                <a:moveTo>
                  <a:pt x="282114" y="1727200"/>
                </a:moveTo>
                <a:lnTo>
                  <a:pt x="233245" y="1727200"/>
                </a:lnTo>
                <a:lnTo>
                  <a:pt x="233245" y="1739900"/>
                </a:lnTo>
                <a:lnTo>
                  <a:pt x="282114" y="1739900"/>
                </a:lnTo>
                <a:lnTo>
                  <a:pt x="282114" y="1727200"/>
                </a:lnTo>
                <a:close/>
              </a:path>
              <a:path w="2268220" h="1739900">
                <a:moveTo>
                  <a:pt x="776132" y="1727200"/>
                </a:moveTo>
                <a:lnTo>
                  <a:pt x="732075" y="1727200"/>
                </a:lnTo>
                <a:lnTo>
                  <a:pt x="730818" y="1739900"/>
                </a:lnTo>
                <a:lnTo>
                  <a:pt x="777287" y="1739900"/>
                </a:lnTo>
                <a:lnTo>
                  <a:pt x="776132" y="1727200"/>
                </a:lnTo>
                <a:close/>
              </a:path>
              <a:path w="2268220" h="1739900">
                <a:moveTo>
                  <a:pt x="1271292" y="1727200"/>
                </a:moveTo>
                <a:lnTo>
                  <a:pt x="1227248" y="1727200"/>
                </a:lnTo>
                <a:lnTo>
                  <a:pt x="1226093" y="1739900"/>
                </a:lnTo>
                <a:lnTo>
                  <a:pt x="1272435" y="1739900"/>
                </a:lnTo>
                <a:lnTo>
                  <a:pt x="1271292" y="1727200"/>
                </a:lnTo>
                <a:close/>
              </a:path>
              <a:path w="2268220" h="1739900">
                <a:moveTo>
                  <a:pt x="1771164" y="1727200"/>
                </a:moveTo>
                <a:lnTo>
                  <a:pt x="1719983" y="1727200"/>
                </a:lnTo>
                <a:lnTo>
                  <a:pt x="1719983" y="1739900"/>
                </a:lnTo>
                <a:lnTo>
                  <a:pt x="1771164" y="1739900"/>
                </a:lnTo>
                <a:lnTo>
                  <a:pt x="1771164" y="1727200"/>
                </a:lnTo>
                <a:close/>
              </a:path>
              <a:path w="2268220" h="1739900">
                <a:moveTo>
                  <a:pt x="2267607" y="1727200"/>
                </a:moveTo>
                <a:lnTo>
                  <a:pt x="2216426" y="1727200"/>
                </a:lnTo>
                <a:lnTo>
                  <a:pt x="2215156" y="1739900"/>
                </a:lnTo>
                <a:lnTo>
                  <a:pt x="2267607" y="1739900"/>
                </a:lnTo>
                <a:lnTo>
                  <a:pt x="2267607" y="1727200"/>
                </a:lnTo>
                <a:close/>
              </a:path>
              <a:path w="2268220" h="1739900">
                <a:moveTo>
                  <a:pt x="272589" y="1714500"/>
                </a:moveTo>
                <a:lnTo>
                  <a:pt x="242770" y="1714500"/>
                </a:lnTo>
                <a:lnTo>
                  <a:pt x="239214" y="1727200"/>
                </a:lnTo>
                <a:lnTo>
                  <a:pt x="276145" y="1727200"/>
                </a:lnTo>
                <a:lnTo>
                  <a:pt x="272589" y="1714500"/>
                </a:lnTo>
                <a:close/>
              </a:path>
              <a:path w="2268220" h="1739900">
                <a:moveTo>
                  <a:pt x="764206" y="1714500"/>
                </a:moveTo>
                <a:lnTo>
                  <a:pt x="742756" y="1714500"/>
                </a:lnTo>
                <a:lnTo>
                  <a:pt x="735631" y="1727200"/>
                </a:lnTo>
                <a:lnTo>
                  <a:pt x="771318" y="1727200"/>
                </a:lnTo>
                <a:lnTo>
                  <a:pt x="764206" y="1714500"/>
                </a:lnTo>
                <a:close/>
              </a:path>
              <a:path w="2268220" h="1739900">
                <a:moveTo>
                  <a:pt x="1264193" y="1714500"/>
                </a:moveTo>
                <a:lnTo>
                  <a:pt x="1235618" y="1714500"/>
                </a:lnTo>
                <a:lnTo>
                  <a:pt x="1231960" y="1727200"/>
                </a:lnTo>
                <a:lnTo>
                  <a:pt x="1266491" y="1727200"/>
                </a:lnTo>
                <a:lnTo>
                  <a:pt x="1264193" y="1714500"/>
                </a:lnTo>
                <a:close/>
              </a:path>
              <a:path w="2268220" h="1739900">
                <a:moveTo>
                  <a:pt x="1760496" y="1714500"/>
                </a:moveTo>
                <a:lnTo>
                  <a:pt x="1729508" y="1714500"/>
                </a:lnTo>
                <a:lnTo>
                  <a:pt x="1727222" y="1727200"/>
                </a:lnTo>
                <a:lnTo>
                  <a:pt x="1767608" y="1727200"/>
                </a:lnTo>
                <a:lnTo>
                  <a:pt x="1760496" y="1714500"/>
                </a:lnTo>
                <a:close/>
              </a:path>
              <a:path w="2268220" h="1739900">
                <a:moveTo>
                  <a:pt x="2256939" y="1714500"/>
                </a:moveTo>
                <a:lnTo>
                  <a:pt x="2225951" y="1714500"/>
                </a:lnTo>
                <a:lnTo>
                  <a:pt x="2222395" y="1727200"/>
                </a:lnTo>
                <a:lnTo>
                  <a:pt x="2264051" y="1727200"/>
                </a:lnTo>
                <a:lnTo>
                  <a:pt x="2256939" y="1714500"/>
                </a:lnTo>
                <a:close/>
              </a:path>
              <a:path w="2268220" h="1739900">
                <a:moveTo>
                  <a:pt x="259508" y="1473200"/>
                </a:moveTo>
                <a:lnTo>
                  <a:pt x="254695" y="1473200"/>
                </a:lnTo>
                <a:lnTo>
                  <a:pt x="254695" y="1714500"/>
                </a:lnTo>
                <a:lnTo>
                  <a:pt x="259508" y="1714500"/>
                </a:lnTo>
                <a:lnTo>
                  <a:pt x="259508" y="1473200"/>
                </a:lnTo>
                <a:close/>
              </a:path>
              <a:path w="2268220" h="1739900">
                <a:moveTo>
                  <a:pt x="755837" y="1473200"/>
                </a:moveTo>
                <a:lnTo>
                  <a:pt x="751125" y="1473200"/>
                </a:lnTo>
                <a:lnTo>
                  <a:pt x="751125" y="1714500"/>
                </a:lnTo>
                <a:lnTo>
                  <a:pt x="755837" y="1714500"/>
                </a:lnTo>
                <a:lnTo>
                  <a:pt x="755837" y="1473200"/>
                </a:lnTo>
                <a:close/>
              </a:path>
              <a:path w="2268220" h="1739900">
                <a:moveTo>
                  <a:pt x="1252255" y="1473200"/>
                </a:moveTo>
                <a:lnTo>
                  <a:pt x="1247441" y="1473200"/>
                </a:lnTo>
                <a:lnTo>
                  <a:pt x="1247441" y="1714500"/>
                </a:lnTo>
                <a:lnTo>
                  <a:pt x="1252255" y="1714500"/>
                </a:lnTo>
                <a:lnTo>
                  <a:pt x="1252255" y="1473200"/>
                </a:lnTo>
                <a:close/>
              </a:path>
              <a:path w="2268220" h="1739900">
                <a:moveTo>
                  <a:pt x="1747415" y="1473200"/>
                </a:moveTo>
                <a:lnTo>
                  <a:pt x="1742589" y="1473200"/>
                </a:lnTo>
                <a:lnTo>
                  <a:pt x="1742589" y="1714500"/>
                </a:lnTo>
                <a:lnTo>
                  <a:pt x="1747415" y="1714500"/>
                </a:lnTo>
                <a:lnTo>
                  <a:pt x="1747415" y="1473200"/>
                </a:lnTo>
                <a:close/>
              </a:path>
              <a:path w="2268220" h="1739900">
                <a:moveTo>
                  <a:pt x="2243731" y="1473200"/>
                </a:moveTo>
                <a:lnTo>
                  <a:pt x="2239032" y="1473200"/>
                </a:lnTo>
                <a:lnTo>
                  <a:pt x="2239032" y="1714500"/>
                </a:lnTo>
                <a:lnTo>
                  <a:pt x="2243731" y="1714500"/>
                </a:lnTo>
                <a:lnTo>
                  <a:pt x="2243731" y="1473200"/>
                </a:lnTo>
                <a:close/>
              </a:path>
              <a:path w="2268220" h="1739900">
                <a:moveTo>
                  <a:pt x="276145" y="1460500"/>
                </a:moveTo>
                <a:lnTo>
                  <a:pt x="239214" y="1460500"/>
                </a:lnTo>
                <a:lnTo>
                  <a:pt x="242770" y="1473200"/>
                </a:lnTo>
                <a:lnTo>
                  <a:pt x="272589" y="1473200"/>
                </a:lnTo>
                <a:lnTo>
                  <a:pt x="276145" y="1460500"/>
                </a:lnTo>
                <a:close/>
              </a:path>
              <a:path w="2268220" h="1739900">
                <a:moveTo>
                  <a:pt x="772474" y="1460500"/>
                </a:moveTo>
                <a:lnTo>
                  <a:pt x="734387" y="1460500"/>
                </a:lnTo>
                <a:lnTo>
                  <a:pt x="738044" y="1473200"/>
                </a:lnTo>
                <a:lnTo>
                  <a:pt x="768918" y="1473200"/>
                </a:lnTo>
                <a:lnTo>
                  <a:pt x="772474" y="1460500"/>
                </a:lnTo>
                <a:close/>
              </a:path>
              <a:path w="2268220" h="1739900">
                <a:moveTo>
                  <a:pt x="1271292" y="1460500"/>
                </a:moveTo>
                <a:lnTo>
                  <a:pt x="1230804" y="1460500"/>
                </a:lnTo>
                <a:lnTo>
                  <a:pt x="1234360" y="1473200"/>
                </a:lnTo>
                <a:lnTo>
                  <a:pt x="1268892" y="1473200"/>
                </a:lnTo>
                <a:lnTo>
                  <a:pt x="1271292" y="1460500"/>
                </a:lnTo>
                <a:close/>
              </a:path>
              <a:path w="2268220" h="1739900">
                <a:moveTo>
                  <a:pt x="1762909" y="1460500"/>
                </a:moveTo>
                <a:lnTo>
                  <a:pt x="1728365" y="1460500"/>
                </a:lnTo>
                <a:lnTo>
                  <a:pt x="1735477" y="1473200"/>
                </a:lnTo>
                <a:lnTo>
                  <a:pt x="1755797" y="1473200"/>
                </a:lnTo>
                <a:lnTo>
                  <a:pt x="1762909" y="1460500"/>
                </a:lnTo>
                <a:close/>
              </a:path>
              <a:path w="2268220" h="1739900">
                <a:moveTo>
                  <a:pt x="2259225" y="1460500"/>
                </a:moveTo>
                <a:lnTo>
                  <a:pt x="2223538" y="1460500"/>
                </a:lnTo>
                <a:lnTo>
                  <a:pt x="2227094" y="1473200"/>
                </a:lnTo>
                <a:lnTo>
                  <a:pt x="2255669" y="1473200"/>
                </a:lnTo>
                <a:lnTo>
                  <a:pt x="2259225" y="1460500"/>
                </a:lnTo>
                <a:close/>
              </a:path>
              <a:path w="2268220" h="1739900">
                <a:moveTo>
                  <a:pt x="22602" y="1295400"/>
                </a:moveTo>
                <a:lnTo>
                  <a:pt x="0" y="1295400"/>
                </a:lnTo>
                <a:lnTo>
                  <a:pt x="0" y="1320800"/>
                </a:lnTo>
                <a:lnTo>
                  <a:pt x="23753" y="1320800"/>
                </a:lnTo>
                <a:lnTo>
                  <a:pt x="234502" y="1435100"/>
                </a:lnTo>
                <a:lnTo>
                  <a:pt x="233245" y="1447800"/>
                </a:lnTo>
                <a:lnTo>
                  <a:pt x="233245" y="1460500"/>
                </a:lnTo>
                <a:lnTo>
                  <a:pt x="282114" y="1460500"/>
                </a:lnTo>
                <a:lnTo>
                  <a:pt x="282114" y="1447800"/>
                </a:lnTo>
                <a:lnTo>
                  <a:pt x="280857" y="1435100"/>
                </a:lnTo>
                <a:lnTo>
                  <a:pt x="236915" y="1435100"/>
                </a:lnTo>
                <a:lnTo>
                  <a:pt x="26160" y="1320800"/>
                </a:lnTo>
                <a:lnTo>
                  <a:pt x="27312" y="1308100"/>
                </a:lnTo>
                <a:lnTo>
                  <a:pt x="26160" y="1308100"/>
                </a:lnTo>
                <a:lnTo>
                  <a:pt x="22602" y="1295400"/>
                </a:lnTo>
                <a:close/>
              </a:path>
              <a:path w="2268220" h="1739900">
                <a:moveTo>
                  <a:pt x="526145" y="1320800"/>
                </a:moveTo>
                <a:lnTo>
                  <a:pt x="523732" y="1320800"/>
                </a:lnTo>
                <a:lnTo>
                  <a:pt x="729675" y="1435100"/>
                </a:lnTo>
                <a:lnTo>
                  <a:pt x="728519" y="1447800"/>
                </a:lnTo>
                <a:lnTo>
                  <a:pt x="728519" y="1460500"/>
                </a:lnTo>
                <a:lnTo>
                  <a:pt x="778430" y="1460500"/>
                </a:lnTo>
                <a:lnTo>
                  <a:pt x="778430" y="1447800"/>
                </a:lnTo>
                <a:lnTo>
                  <a:pt x="777287" y="1435100"/>
                </a:lnTo>
                <a:lnTo>
                  <a:pt x="732075" y="1435100"/>
                </a:lnTo>
                <a:lnTo>
                  <a:pt x="526145" y="1320800"/>
                </a:lnTo>
                <a:close/>
              </a:path>
              <a:path w="2268220" h="1739900">
                <a:moveTo>
                  <a:pt x="1026017" y="1320800"/>
                </a:moveTo>
                <a:lnTo>
                  <a:pt x="1023718" y="1320800"/>
                </a:lnTo>
                <a:lnTo>
                  <a:pt x="1226093" y="1435100"/>
                </a:lnTo>
                <a:lnTo>
                  <a:pt x="1224848" y="1447800"/>
                </a:lnTo>
                <a:lnTo>
                  <a:pt x="1223692" y="1447800"/>
                </a:lnTo>
                <a:lnTo>
                  <a:pt x="1224848" y="1460500"/>
                </a:lnTo>
                <a:lnTo>
                  <a:pt x="1274848" y="1460500"/>
                </a:lnTo>
                <a:lnTo>
                  <a:pt x="1274848" y="1447800"/>
                </a:lnTo>
                <a:lnTo>
                  <a:pt x="1273705" y="1435100"/>
                </a:lnTo>
                <a:lnTo>
                  <a:pt x="1227248" y="1435100"/>
                </a:lnTo>
                <a:lnTo>
                  <a:pt x="1026017" y="1320800"/>
                </a:lnTo>
                <a:close/>
              </a:path>
              <a:path w="2268220" h="1739900">
                <a:moveTo>
                  <a:pt x="1768878" y="1447800"/>
                </a:moveTo>
                <a:lnTo>
                  <a:pt x="1722396" y="1447800"/>
                </a:lnTo>
                <a:lnTo>
                  <a:pt x="1723539" y="1460500"/>
                </a:lnTo>
                <a:lnTo>
                  <a:pt x="1767608" y="1460500"/>
                </a:lnTo>
                <a:lnTo>
                  <a:pt x="1768878" y="1447800"/>
                </a:lnTo>
                <a:close/>
              </a:path>
              <a:path w="2268220" h="1739900">
                <a:moveTo>
                  <a:pt x="2016401" y="1320800"/>
                </a:moveTo>
                <a:lnTo>
                  <a:pt x="2014115" y="1320800"/>
                </a:lnTo>
                <a:lnTo>
                  <a:pt x="2219982" y="1435100"/>
                </a:lnTo>
                <a:lnTo>
                  <a:pt x="2218839" y="1447800"/>
                </a:lnTo>
                <a:lnTo>
                  <a:pt x="2217569" y="1447800"/>
                </a:lnTo>
                <a:lnTo>
                  <a:pt x="2218839" y="1460500"/>
                </a:lnTo>
                <a:lnTo>
                  <a:pt x="2265194" y="1460500"/>
                </a:lnTo>
                <a:lnTo>
                  <a:pt x="2265194" y="1447800"/>
                </a:lnTo>
                <a:lnTo>
                  <a:pt x="2264051" y="1435100"/>
                </a:lnTo>
                <a:lnTo>
                  <a:pt x="2221125" y="1435100"/>
                </a:lnTo>
                <a:lnTo>
                  <a:pt x="2016401" y="1320800"/>
                </a:lnTo>
                <a:close/>
              </a:path>
              <a:path w="2268220" h="1739900">
                <a:moveTo>
                  <a:pt x="1515386" y="1320800"/>
                </a:moveTo>
                <a:lnTo>
                  <a:pt x="1512973" y="1320800"/>
                </a:lnTo>
                <a:lnTo>
                  <a:pt x="1724809" y="1447800"/>
                </a:lnTo>
                <a:lnTo>
                  <a:pt x="1766465" y="1447800"/>
                </a:lnTo>
                <a:lnTo>
                  <a:pt x="1787064" y="1435100"/>
                </a:lnTo>
                <a:lnTo>
                  <a:pt x="1725952" y="1435100"/>
                </a:lnTo>
                <a:lnTo>
                  <a:pt x="1515386" y="1320800"/>
                </a:lnTo>
                <a:close/>
              </a:path>
              <a:path w="2268220" h="1739900">
                <a:moveTo>
                  <a:pt x="270189" y="1422400"/>
                </a:moveTo>
                <a:lnTo>
                  <a:pt x="245183" y="1422400"/>
                </a:lnTo>
                <a:lnTo>
                  <a:pt x="240471" y="1435100"/>
                </a:lnTo>
                <a:lnTo>
                  <a:pt x="275002" y="1435100"/>
                </a:lnTo>
                <a:lnTo>
                  <a:pt x="270189" y="1422400"/>
                </a:lnTo>
                <a:close/>
              </a:path>
              <a:path w="2268220" h="1739900">
                <a:moveTo>
                  <a:pt x="526145" y="1295400"/>
                </a:moveTo>
                <a:lnTo>
                  <a:pt x="484501" y="1295400"/>
                </a:lnTo>
                <a:lnTo>
                  <a:pt x="483244" y="1308100"/>
                </a:lnTo>
                <a:lnTo>
                  <a:pt x="484501" y="1320800"/>
                </a:lnTo>
                <a:lnTo>
                  <a:pt x="278558" y="1435100"/>
                </a:lnTo>
                <a:lnTo>
                  <a:pt x="280857" y="1435100"/>
                </a:lnTo>
                <a:lnTo>
                  <a:pt x="486800" y="1320800"/>
                </a:lnTo>
                <a:lnTo>
                  <a:pt x="526145" y="1320800"/>
                </a:lnTo>
                <a:lnTo>
                  <a:pt x="527288" y="1308100"/>
                </a:lnTo>
                <a:lnTo>
                  <a:pt x="526145" y="1295400"/>
                </a:lnTo>
                <a:close/>
              </a:path>
              <a:path w="2268220" h="1739900">
                <a:moveTo>
                  <a:pt x="766607" y="1422400"/>
                </a:moveTo>
                <a:lnTo>
                  <a:pt x="747569" y="1422400"/>
                </a:lnTo>
                <a:lnTo>
                  <a:pt x="735631" y="1435100"/>
                </a:lnTo>
                <a:lnTo>
                  <a:pt x="771318" y="1435100"/>
                </a:lnTo>
                <a:lnTo>
                  <a:pt x="766607" y="1422400"/>
                </a:lnTo>
                <a:close/>
              </a:path>
              <a:path w="2268220" h="1739900">
                <a:moveTo>
                  <a:pt x="1026017" y="1295400"/>
                </a:moveTo>
                <a:lnTo>
                  <a:pt x="977261" y="1295400"/>
                </a:lnTo>
                <a:lnTo>
                  <a:pt x="976106" y="1308100"/>
                </a:lnTo>
                <a:lnTo>
                  <a:pt x="977261" y="1320800"/>
                </a:lnTo>
                <a:lnTo>
                  <a:pt x="774874" y="1435100"/>
                </a:lnTo>
                <a:lnTo>
                  <a:pt x="777287" y="1435100"/>
                </a:lnTo>
                <a:lnTo>
                  <a:pt x="979662" y="1320800"/>
                </a:lnTo>
                <a:lnTo>
                  <a:pt x="1026017" y="1320800"/>
                </a:lnTo>
                <a:lnTo>
                  <a:pt x="1027274" y="1308100"/>
                </a:lnTo>
                <a:lnTo>
                  <a:pt x="1026017" y="1295400"/>
                </a:lnTo>
                <a:close/>
              </a:path>
              <a:path w="2268220" h="1739900">
                <a:moveTo>
                  <a:pt x="1261780" y="1422400"/>
                </a:moveTo>
                <a:lnTo>
                  <a:pt x="1236773" y="1422400"/>
                </a:lnTo>
                <a:lnTo>
                  <a:pt x="1227248" y="1435100"/>
                </a:lnTo>
                <a:lnTo>
                  <a:pt x="1267749" y="1435100"/>
                </a:lnTo>
                <a:lnTo>
                  <a:pt x="1261780" y="1422400"/>
                </a:lnTo>
                <a:close/>
              </a:path>
              <a:path w="2268220" h="1739900">
                <a:moveTo>
                  <a:pt x="1511830" y="1295400"/>
                </a:moveTo>
                <a:lnTo>
                  <a:pt x="1483255" y="1295400"/>
                </a:lnTo>
                <a:lnTo>
                  <a:pt x="1480842" y="1308100"/>
                </a:lnTo>
                <a:lnTo>
                  <a:pt x="1479572" y="1308100"/>
                </a:lnTo>
                <a:lnTo>
                  <a:pt x="1480842" y="1320800"/>
                </a:lnTo>
                <a:lnTo>
                  <a:pt x="1271292" y="1435100"/>
                </a:lnTo>
                <a:lnTo>
                  <a:pt x="1273705" y="1435100"/>
                </a:lnTo>
                <a:lnTo>
                  <a:pt x="1483255" y="1320800"/>
                </a:lnTo>
                <a:lnTo>
                  <a:pt x="1515386" y="1320800"/>
                </a:lnTo>
                <a:lnTo>
                  <a:pt x="1515386" y="1308100"/>
                </a:lnTo>
                <a:lnTo>
                  <a:pt x="1511830" y="1295400"/>
                </a:lnTo>
                <a:close/>
              </a:path>
              <a:path w="2268220" h="1739900">
                <a:moveTo>
                  <a:pt x="1750971" y="1422400"/>
                </a:moveTo>
                <a:lnTo>
                  <a:pt x="1740303" y="1422400"/>
                </a:lnTo>
                <a:lnTo>
                  <a:pt x="1734334" y="1435100"/>
                </a:lnTo>
                <a:lnTo>
                  <a:pt x="1756940" y="1435100"/>
                </a:lnTo>
                <a:lnTo>
                  <a:pt x="1750971" y="1422400"/>
                </a:lnTo>
                <a:close/>
              </a:path>
              <a:path w="2268220" h="1739900">
                <a:moveTo>
                  <a:pt x="2017671" y="1295400"/>
                </a:moveTo>
                <a:lnTo>
                  <a:pt x="1970046" y="1295400"/>
                </a:lnTo>
                <a:lnTo>
                  <a:pt x="1968903" y="1308100"/>
                </a:lnTo>
                <a:lnTo>
                  <a:pt x="1970046" y="1320800"/>
                </a:lnTo>
                <a:lnTo>
                  <a:pt x="1765322" y="1435100"/>
                </a:lnTo>
                <a:lnTo>
                  <a:pt x="1787064" y="1435100"/>
                </a:lnTo>
                <a:lnTo>
                  <a:pt x="1972459" y="1320800"/>
                </a:lnTo>
                <a:lnTo>
                  <a:pt x="2016401" y="1320800"/>
                </a:lnTo>
                <a:lnTo>
                  <a:pt x="2018814" y="1308100"/>
                </a:lnTo>
                <a:lnTo>
                  <a:pt x="2017671" y="1295400"/>
                </a:lnTo>
                <a:close/>
              </a:path>
              <a:path w="2268220" h="1739900">
                <a:moveTo>
                  <a:pt x="2250970" y="1422400"/>
                </a:moveTo>
                <a:lnTo>
                  <a:pt x="2235476" y="1422400"/>
                </a:lnTo>
                <a:lnTo>
                  <a:pt x="2229507" y="1435100"/>
                </a:lnTo>
                <a:lnTo>
                  <a:pt x="2254526" y="1435100"/>
                </a:lnTo>
                <a:lnTo>
                  <a:pt x="2250970" y="1422400"/>
                </a:lnTo>
                <a:close/>
              </a:path>
              <a:path w="2268220" h="1739900">
                <a:moveTo>
                  <a:pt x="520176" y="1320800"/>
                </a:moveTo>
                <a:lnTo>
                  <a:pt x="490458" y="1320800"/>
                </a:lnTo>
                <a:lnTo>
                  <a:pt x="495169" y="1333500"/>
                </a:lnTo>
                <a:lnTo>
                  <a:pt x="515362" y="1333500"/>
                </a:lnTo>
                <a:lnTo>
                  <a:pt x="520176" y="1320800"/>
                </a:lnTo>
                <a:close/>
              </a:path>
              <a:path w="2268220" h="1739900">
                <a:moveTo>
                  <a:pt x="1023718" y="1320800"/>
                </a:moveTo>
                <a:lnTo>
                  <a:pt x="979662" y="1320800"/>
                </a:lnTo>
                <a:lnTo>
                  <a:pt x="984373" y="1333500"/>
                </a:lnTo>
                <a:lnTo>
                  <a:pt x="1018905" y="1333500"/>
                </a:lnTo>
                <a:lnTo>
                  <a:pt x="1023718" y="1320800"/>
                </a:lnTo>
                <a:close/>
              </a:path>
              <a:path w="2268220" h="1739900">
                <a:moveTo>
                  <a:pt x="2014115" y="1320800"/>
                </a:moveTo>
                <a:lnTo>
                  <a:pt x="1972459" y="1320800"/>
                </a:lnTo>
                <a:lnTo>
                  <a:pt x="1977158" y="1333500"/>
                </a:lnTo>
                <a:lnTo>
                  <a:pt x="2010559" y="1333500"/>
                </a:lnTo>
                <a:lnTo>
                  <a:pt x="2014115" y="1320800"/>
                </a:lnTo>
                <a:close/>
              </a:path>
              <a:path w="2268220" h="1739900">
                <a:moveTo>
                  <a:pt x="515362" y="1282700"/>
                </a:moveTo>
                <a:lnTo>
                  <a:pt x="495169" y="1282700"/>
                </a:lnTo>
                <a:lnTo>
                  <a:pt x="489200" y="1295400"/>
                </a:lnTo>
                <a:lnTo>
                  <a:pt x="519033" y="1295400"/>
                </a:lnTo>
                <a:lnTo>
                  <a:pt x="515362" y="1282700"/>
                </a:lnTo>
                <a:close/>
              </a:path>
              <a:path w="2268220" h="1739900">
                <a:moveTo>
                  <a:pt x="1017749" y="1282700"/>
                </a:moveTo>
                <a:lnTo>
                  <a:pt x="985631" y="1282700"/>
                </a:lnTo>
                <a:lnTo>
                  <a:pt x="982075" y="1295400"/>
                </a:lnTo>
                <a:lnTo>
                  <a:pt x="1021318" y="1295400"/>
                </a:lnTo>
                <a:lnTo>
                  <a:pt x="1017749" y="1282700"/>
                </a:lnTo>
                <a:close/>
              </a:path>
              <a:path w="2268220" h="1739900">
                <a:moveTo>
                  <a:pt x="1499892" y="1041400"/>
                </a:moveTo>
                <a:lnTo>
                  <a:pt x="1495066" y="1041400"/>
                </a:lnTo>
                <a:lnTo>
                  <a:pt x="1495066" y="1295400"/>
                </a:lnTo>
                <a:lnTo>
                  <a:pt x="1499892" y="1295400"/>
                </a:lnTo>
                <a:lnTo>
                  <a:pt x="1499892" y="1041400"/>
                </a:lnTo>
                <a:close/>
              </a:path>
              <a:path w="2268220" h="1739900">
                <a:moveTo>
                  <a:pt x="2009289" y="1282700"/>
                </a:moveTo>
                <a:lnTo>
                  <a:pt x="1978428" y="1282700"/>
                </a:lnTo>
                <a:lnTo>
                  <a:pt x="1974872" y="1295400"/>
                </a:lnTo>
                <a:lnTo>
                  <a:pt x="2012845" y="1295400"/>
                </a:lnTo>
                <a:lnTo>
                  <a:pt x="2009289" y="1282700"/>
                </a:lnTo>
                <a:close/>
              </a:path>
              <a:path w="2268220" h="1739900">
                <a:moveTo>
                  <a:pt x="507095" y="1041400"/>
                </a:moveTo>
                <a:lnTo>
                  <a:pt x="502281" y="1041400"/>
                </a:lnTo>
                <a:lnTo>
                  <a:pt x="502281" y="1282700"/>
                </a:lnTo>
                <a:lnTo>
                  <a:pt x="507095" y="1282700"/>
                </a:lnTo>
                <a:lnTo>
                  <a:pt x="507095" y="1041400"/>
                </a:lnTo>
                <a:close/>
              </a:path>
              <a:path w="2268220" h="1739900">
                <a:moveTo>
                  <a:pt x="1003423" y="1041400"/>
                </a:moveTo>
                <a:lnTo>
                  <a:pt x="998712" y="1041400"/>
                </a:lnTo>
                <a:lnTo>
                  <a:pt x="998712" y="1282700"/>
                </a:lnTo>
                <a:lnTo>
                  <a:pt x="1003423" y="1282700"/>
                </a:lnTo>
                <a:lnTo>
                  <a:pt x="1003423" y="1041400"/>
                </a:lnTo>
                <a:close/>
              </a:path>
              <a:path w="2268220" h="1739900">
                <a:moveTo>
                  <a:pt x="1996208" y="1041400"/>
                </a:moveTo>
                <a:lnTo>
                  <a:pt x="1991509" y="1041400"/>
                </a:lnTo>
                <a:lnTo>
                  <a:pt x="1991509" y="1282700"/>
                </a:lnTo>
                <a:lnTo>
                  <a:pt x="1996208" y="1282700"/>
                </a:lnTo>
                <a:lnTo>
                  <a:pt x="1996208" y="1041400"/>
                </a:lnTo>
                <a:close/>
              </a:path>
              <a:path w="2268220" h="1739900">
                <a:moveTo>
                  <a:pt x="519033" y="1028700"/>
                </a:moveTo>
                <a:lnTo>
                  <a:pt x="491613" y="1028700"/>
                </a:lnTo>
                <a:lnTo>
                  <a:pt x="496325" y="1041400"/>
                </a:lnTo>
                <a:lnTo>
                  <a:pt x="514219" y="1041400"/>
                </a:lnTo>
                <a:lnTo>
                  <a:pt x="519033" y="1028700"/>
                </a:lnTo>
                <a:close/>
              </a:path>
              <a:path w="2268220" h="1739900">
                <a:moveTo>
                  <a:pt x="1016504" y="1028700"/>
                </a:moveTo>
                <a:lnTo>
                  <a:pt x="986786" y="1028700"/>
                </a:lnTo>
                <a:lnTo>
                  <a:pt x="991600" y="1041400"/>
                </a:lnTo>
                <a:lnTo>
                  <a:pt x="1010637" y="1041400"/>
                </a:lnTo>
                <a:lnTo>
                  <a:pt x="1016504" y="1028700"/>
                </a:lnTo>
                <a:close/>
              </a:path>
              <a:path w="2268220" h="1739900">
                <a:moveTo>
                  <a:pt x="1518942" y="1028700"/>
                </a:moveTo>
                <a:lnTo>
                  <a:pt x="1476016" y="1028700"/>
                </a:lnTo>
                <a:lnTo>
                  <a:pt x="1478429" y="1041400"/>
                </a:lnTo>
                <a:lnTo>
                  <a:pt x="1516529" y="1041400"/>
                </a:lnTo>
                <a:lnTo>
                  <a:pt x="1518942" y="1028700"/>
                </a:lnTo>
                <a:close/>
              </a:path>
              <a:path w="2268220" h="1739900">
                <a:moveTo>
                  <a:pt x="2016401" y="1028700"/>
                </a:moveTo>
                <a:lnTo>
                  <a:pt x="1971316" y="1028700"/>
                </a:lnTo>
                <a:lnTo>
                  <a:pt x="1973602" y="1041400"/>
                </a:lnTo>
                <a:lnTo>
                  <a:pt x="2009289" y="1041400"/>
                </a:lnTo>
                <a:lnTo>
                  <a:pt x="2016401" y="1028700"/>
                </a:lnTo>
                <a:close/>
              </a:path>
              <a:path w="2268220" h="1739900">
                <a:moveTo>
                  <a:pt x="523732" y="1016000"/>
                </a:moveTo>
                <a:lnTo>
                  <a:pt x="486800" y="1016000"/>
                </a:lnTo>
                <a:lnTo>
                  <a:pt x="488057" y="1028700"/>
                </a:lnTo>
                <a:lnTo>
                  <a:pt x="522589" y="1028700"/>
                </a:lnTo>
                <a:lnTo>
                  <a:pt x="523732" y="1016000"/>
                </a:lnTo>
                <a:close/>
              </a:path>
              <a:path w="2268220" h="1739900">
                <a:moveTo>
                  <a:pt x="773731" y="889000"/>
                </a:moveTo>
                <a:lnTo>
                  <a:pt x="771318" y="889000"/>
                </a:lnTo>
                <a:lnTo>
                  <a:pt x="982075" y="1016000"/>
                </a:lnTo>
                <a:lnTo>
                  <a:pt x="983218" y="1028700"/>
                </a:lnTo>
                <a:lnTo>
                  <a:pt x="1021318" y="1028700"/>
                </a:lnTo>
                <a:lnTo>
                  <a:pt x="1021318" y="1016000"/>
                </a:lnTo>
                <a:lnTo>
                  <a:pt x="1020162" y="1016000"/>
                </a:lnTo>
                <a:lnTo>
                  <a:pt x="1040871" y="1003300"/>
                </a:lnTo>
                <a:lnTo>
                  <a:pt x="984373" y="1003300"/>
                </a:lnTo>
                <a:lnTo>
                  <a:pt x="773731" y="889000"/>
                </a:lnTo>
                <a:close/>
              </a:path>
              <a:path w="2268220" h="1739900">
                <a:moveTo>
                  <a:pt x="1523641" y="1016000"/>
                </a:moveTo>
                <a:lnTo>
                  <a:pt x="1472460" y="1016000"/>
                </a:lnTo>
                <a:lnTo>
                  <a:pt x="1472460" y="1028700"/>
                </a:lnTo>
                <a:lnTo>
                  <a:pt x="1521355" y="1028700"/>
                </a:lnTo>
                <a:lnTo>
                  <a:pt x="1523641" y="1016000"/>
                </a:lnTo>
                <a:close/>
              </a:path>
              <a:path w="2268220" h="1739900">
                <a:moveTo>
                  <a:pt x="1764052" y="889000"/>
                </a:moveTo>
                <a:lnTo>
                  <a:pt x="1761639" y="889000"/>
                </a:lnTo>
                <a:lnTo>
                  <a:pt x="1968903" y="1016000"/>
                </a:lnTo>
                <a:lnTo>
                  <a:pt x="1966490" y="1016000"/>
                </a:lnTo>
                <a:lnTo>
                  <a:pt x="1967633" y="1028700"/>
                </a:lnTo>
                <a:lnTo>
                  <a:pt x="2020084" y="1028700"/>
                </a:lnTo>
                <a:lnTo>
                  <a:pt x="2020084" y="1016000"/>
                </a:lnTo>
                <a:lnTo>
                  <a:pt x="2018814" y="1003300"/>
                </a:lnTo>
                <a:lnTo>
                  <a:pt x="1971316" y="1003300"/>
                </a:lnTo>
                <a:lnTo>
                  <a:pt x="1764052" y="889000"/>
                </a:lnTo>
                <a:close/>
              </a:path>
              <a:path w="2268220" h="1739900">
                <a:moveTo>
                  <a:pt x="517775" y="1003300"/>
                </a:moveTo>
                <a:lnTo>
                  <a:pt x="492756" y="1003300"/>
                </a:lnTo>
                <a:lnTo>
                  <a:pt x="489200" y="1016000"/>
                </a:lnTo>
                <a:lnTo>
                  <a:pt x="521331" y="1016000"/>
                </a:lnTo>
                <a:lnTo>
                  <a:pt x="517775" y="1003300"/>
                </a:lnTo>
                <a:close/>
              </a:path>
              <a:path w="2268220" h="1739900">
                <a:moveTo>
                  <a:pt x="735631" y="889000"/>
                </a:moveTo>
                <a:lnTo>
                  <a:pt x="733231" y="889000"/>
                </a:lnTo>
                <a:lnTo>
                  <a:pt x="521331" y="1016000"/>
                </a:lnTo>
                <a:lnTo>
                  <a:pt x="522589" y="1016000"/>
                </a:lnTo>
                <a:lnTo>
                  <a:pt x="735631" y="889000"/>
                </a:lnTo>
                <a:close/>
              </a:path>
              <a:path w="2268220" h="1739900">
                <a:moveTo>
                  <a:pt x="1274848" y="889000"/>
                </a:moveTo>
                <a:lnTo>
                  <a:pt x="1272435" y="889000"/>
                </a:lnTo>
                <a:lnTo>
                  <a:pt x="1473730" y="1016000"/>
                </a:lnTo>
                <a:lnTo>
                  <a:pt x="1521355" y="1016000"/>
                </a:lnTo>
                <a:lnTo>
                  <a:pt x="1542170" y="1003300"/>
                </a:lnTo>
                <a:lnTo>
                  <a:pt x="1476016" y="1003300"/>
                </a:lnTo>
                <a:lnTo>
                  <a:pt x="1274848" y="889000"/>
                </a:lnTo>
                <a:close/>
              </a:path>
              <a:path w="2268220" h="1739900">
                <a:moveTo>
                  <a:pt x="1227248" y="889000"/>
                </a:moveTo>
                <a:lnTo>
                  <a:pt x="1224848" y="889000"/>
                </a:lnTo>
                <a:lnTo>
                  <a:pt x="1018905" y="1003300"/>
                </a:lnTo>
                <a:lnTo>
                  <a:pt x="1040871" y="1003300"/>
                </a:lnTo>
                <a:lnTo>
                  <a:pt x="1227248" y="889000"/>
                </a:lnTo>
                <a:close/>
              </a:path>
              <a:path w="2268220" h="1739900">
                <a:moveTo>
                  <a:pt x="1504591" y="990600"/>
                </a:moveTo>
                <a:lnTo>
                  <a:pt x="1491510" y="990600"/>
                </a:lnTo>
                <a:lnTo>
                  <a:pt x="1484398" y="1003300"/>
                </a:lnTo>
                <a:lnTo>
                  <a:pt x="1510560" y="1003300"/>
                </a:lnTo>
                <a:lnTo>
                  <a:pt x="1504591" y="990600"/>
                </a:lnTo>
                <a:close/>
              </a:path>
              <a:path w="2268220" h="1739900">
                <a:moveTo>
                  <a:pt x="1729508" y="889000"/>
                </a:moveTo>
                <a:lnTo>
                  <a:pt x="1727222" y="889000"/>
                </a:lnTo>
                <a:lnTo>
                  <a:pt x="1520085" y="1003300"/>
                </a:lnTo>
                <a:lnTo>
                  <a:pt x="1542170" y="1003300"/>
                </a:lnTo>
                <a:lnTo>
                  <a:pt x="1729508" y="889000"/>
                </a:lnTo>
                <a:close/>
              </a:path>
              <a:path w="2268220" h="1739900">
                <a:moveTo>
                  <a:pt x="2004590" y="990600"/>
                </a:moveTo>
                <a:lnTo>
                  <a:pt x="1986683" y="990600"/>
                </a:lnTo>
                <a:lnTo>
                  <a:pt x="1980841" y="1003300"/>
                </a:lnTo>
                <a:lnTo>
                  <a:pt x="2008146" y="1003300"/>
                </a:lnTo>
                <a:lnTo>
                  <a:pt x="2004590" y="990600"/>
                </a:lnTo>
                <a:close/>
              </a:path>
              <a:path w="2268220" h="1739900">
                <a:moveTo>
                  <a:pt x="771318" y="889000"/>
                </a:moveTo>
                <a:lnTo>
                  <a:pt x="739200" y="889000"/>
                </a:lnTo>
                <a:lnTo>
                  <a:pt x="743899" y="901700"/>
                </a:lnTo>
                <a:lnTo>
                  <a:pt x="767762" y="901700"/>
                </a:lnTo>
                <a:lnTo>
                  <a:pt x="771318" y="889000"/>
                </a:lnTo>
                <a:close/>
              </a:path>
              <a:path w="2268220" h="1739900">
                <a:moveTo>
                  <a:pt x="1272435" y="889000"/>
                </a:moveTo>
                <a:lnTo>
                  <a:pt x="1227248" y="889000"/>
                </a:lnTo>
                <a:lnTo>
                  <a:pt x="1230804" y="901700"/>
                </a:lnTo>
                <a:lnTo>
                  <a:pt x="1267749" y="901700"/>
                </a:lnTo>
                <a:lnTo>
                  <a:pt x="1272435" y="889000"/>
                </a:lnTo>
                <a:close/>
              </a:path>
              <a:path w="2268220" h="1739900">
                <a:moveTo>
                  <a:pt x="1758083" y="889000"/>
                </a:moveTo>
                <a:lnTo>
                  <a:pt x="1731921" y="889000"/>
                </a:lnTo>
                <a:lnTo>
                  <a:pt x="1736747" y="901700"/>
                </a:lnTo>
                <a:lnTo>
                  <a:pt x="1754527" y="901700"/>
                </a:lnTo>
                <a:lnTo>
                  <a:pt x="1758083" y="889000"/>
                </a:lnTo>
                <a:close/>
              </a:path>
              <a:path w="2268220" h="1739900">
                <a:moveTo>
                  <a:pt x="773731" y="863600"/>
                </a:moveTo>
                <a:lnTo>
                  <a:pt x="733231" y="863600"/>
                </a:lnTo>
                <a:lnTo>
                  <a:pt x="732075" y="876300"/>
                </a:lnTo>
                <a:lnTo>
                  <a:pt x="732075" y="889000"/>
                </a:lnTo>
                <a:lnTo>
                  <a:pt x="774874" y="889000"/>
                </a:lnTo>
                <a:lnTo>
                  <a:pt x="776132" y="876300"/>
                </a:lnTo>
                <a:lnTo>
                  <a:pt x="774874" y="876300"/>
                </a:lnTo>
                <a:lnTo>
                  <a:pt x="773731" y="863600"/>
                </a:lnTo>
                <a:close/>
              </a:path>
              <a:path w="2268220" h="1739900">
                <a:moveTo>
                  <a:pt x="1274848" y="863600"/>
                </a:moveTo>
                <a:lnTo>
                  <a:pt x="1223692" y="863600"/>
                </a:lnTo>
                <a:lnTo>
                  <a:pt x="1222435" y="876300"/>
                </a:lnTo>
                <a:lnTo>
                  <a:pt x="1221279" y="876300"/>
                </a:lnTo>
                <a:lnTo>
                  <a:pt x="1222435" y="889000"/>
                </a:lnTo>
                <a:lnTo>
                  <a:pt x="1277261" y="889000"/>
                </a:lnTo>
                <a:lnTo>
                  <a:pt x="1277261" y="876300"/>
                </a:lnTo>
                <a:lnTo>
                  <a:pt x="1274848" y="863600"/>
                </a:lnTo>
                <a:close/>
              </a:path>
              <a:path w="2268220" h="1739900">
                <a:moveTo>
                  <a:pt x="1766465" y="876300"/>
                </a:moveTo>
                <a:lnTo>
                  <a:pt x="1724809" y="876300"/>
                </a:lnTo>
                <a:lnTo>
                  <a:pt x="1725952" y="889000"/>
                </a:lnTo>
                <a:lnTo>
                  <a:pt x="1765322" y="889000"/>
                </a:lnTo>
                <a:lnTo>
                  <a:pt x="1766465" y="876300"/>
                </a:lnTo>
                <a:close/>
              </a:path>
              <a:path w="2268220" h="1739900">
                <a:moveTo>
                  <a:pt x="1760496" y="863600"/>
                </a:moveTo>
                <a:lnTo>
                  <a:pt x="1730778" y="863600"/>
                </a:lnTo>
                <a:lnTo>
                  <a:pt x="1727222" y="876300"/>
                </a:lnTo>
                <a:lnTo>
                  <a:pt x="1764052" y="876300"/>
                </a:lnTo>
                <a:lnTo>
                  <a:pt x="1760496" y="863600"/>
                </a:lnTo>
                <a:close/>
              </a:path>
              <a:path w="2268220" h="1739900">
                <a:moveTo>
                  <a:pt x="753424" y="850900"/>
                </a:moveTo>
                <a:lnTo>
                  <a:pt x="748712" y="863600"/>
                </a:lnTo>
                <a:lnTo>
                  <a:pt x="758237" y="863600"/>
                </a:lnTo>
                <a:lnTo>
                  <a:pt x="753424" y="850900"/>
                </a:lnTo>
                <a:close/>
              </a:path>
              <a:path w="2268220" h="1739900">
                <a:moveTo>
                  <a:pt x="1266491" y="850900"/>
                </a:moveTo>
                <a:lnTo>
                  <a:pt x="1233217" y="850900"/>
                </a:lnTo>
                <a:lnTo>
                  <a:pt x="1226093" y="863600"/>
                </a:lnTo>
                <a:lnTo>
                  <a:pt x="1270022" y="863600"/>
                </a:lnTo>
                <a:lnTo>
                  <a:pt x="1266491" y="850900"/>
                </a:lnTo>
                <a:close/>
              </a:path>
              <a:path w="2268220" h="1739900">
                <a:moveTo>
                  <a:pt x="1747415" y="609600"/>
                </a:moveTo>
                <a:lnTo>
                  <a:pt x="1742589" y="609600"/>
                </a:lnTo>
                <a:lnTo>
                  <a:pt x="1742589" y="863600"/>
                </a:lnTo>
                <a:lnTo>
                  <a:pt x="1747415" y="863600"/>
                </a:lnTo>
                <a:lnTo>
                  <a:pt x="1747415" y="609600"/>
                </a:lnTo>
                <a:close/>
              </a:path>
              <a:path w="2268220" h="1739900">
                <a:moveTo>
                  <a:pt x="1252255" y="609600"/>
                </a:moveTo>
                <a:lnTo>
                  <a:pt x="1247441" y="609600"/>
                </a:lnTo>
                <a:lnTo>
                  <a:pt x="1247441" y="850900"/>
                </a:lnTo>
                <a:lnTo>
                  <a:pt x="1252255" y="850900"/>
                </a:lnTo>
                <a:lnTo>
                  <a:pt x="1252255" y="609600"/>
                </a:lnTo>
                <a:close/>
              </a:path>
              <a:path w="2268220" h="1739900">
                <a:moveTo>
                  <a:pt x="1264193" y="596900"/>
                </a:moveTo>
                <a:lnTo>
                  <a:pt x="1235618" y="596900"/>
                </a:lnTo>
                <a:lnTo>
                  <a:pt x="1240329" y="609600"/>
                </a:lnTo>
                <a:lnTo>
                  <a:pt x="1258224" y="609600"/>
                </a:lnTo>
                <a:lnTo>
                  <a:pt x="1264193" y="596900"/>
                </a:lnTo>
                <a:close/>
              </a:path>
              <a:path w="2268220" h="1739900">
                <a:moveTo>
                  <a:pt x="1771164" y="584200"/>
                </a:moveTo>
                <a:lnTo>
                  <a:pt x="1721253" y="584200"/>
                </a:lnTo>
                <a:lnTo>
                  <a:pt x="1721253" y="596900"/>
                </a:lnTo>
                <a:lnTo>
                  <a:pt x="1722396" y="596900"/>
                </a:lnTo>
                <a:lnTo>
                  <a:pt x="1727222" y="609600"/>
                </a:lnTo>
                <a:lnTo>
                  <a:pt x="1764052" y="609600"/>
                </a:lnTo>
                <a:lnTo>
                  <a:pt x="1768878" y="596900"/>
                </a:lnTo>
                <a:lnTo>
                  <a:pt x="1771164" y="584200"/>
                </a:lnTo>
                <a:close/>
              </a:path>
              <a:path w="2268220" h="1739900">
                <a:moveTo>
                  <a:pt x="1268892" y="584200"/>
                </a:moveTo>
                <a:lnTo>
                  <a:pt x="1230804" y="584200"/>
                </a:lnTo>
                <a:lnTo>
                  <a:pt x="1231960" y="596900"/>
                </a:lnTo>
                <a:lnTo>
                  <a:pt x="1267749" y="596900"/>
                </a:lnTo>
                <a:lnTo>
                  <a:pt x="1268892" y="584200"/>
                </a:lnTo>
                <a:close/>
              </a:path>
              <a:path w="2268220" h="1739900">
                <a:moveTo>
                  <a:pt x="1262935" y="571500"/>
                </a:moveTo>
                <a:lnTo>
                  <a:pt x="1236773" y="571500"/>
                </a:lnTo>
                <a:lnTo>
                  <a:pt x="1231960" y="584200"/>
                </a:lnTo>
                <a:lnTo>
                  <a:pt x="1265336" y="584200"/>
                </a:lnTo>
                <a:lnTo>
                  <a:pt x="1262935" y="571500"/>
                </a:lnTo>
                <a:close/>
              </a:path>
              <a:path w="2268220" h="1739900">
                <a:moveTo>
                  <a:pt x="1515386" y="444500"/>
                </a:moveTo>
                <a:lnTo>
                  <a:pt x="1479572" y="444500"/>
                </a:lnTo>
                <a:lnTo>
                  <a:pt x="1480842" y="457200"/>
                </a:lnTo>
                <a:lnTo>
                  <a:pt x="1265336" y="584200"/>
                </a:lnTo>
                <a:lnTo>
                  <a:pt x="1267749" y="584200"/>
                </a:lnTo>
                <a:lnTo>
                  <a:pt x="1483255" y="457200"/>
                </a:lnTo>
                <a:lnTo>
                  <a:pt x="1514116" y="457200"/>
                </a:lnTo>
                <a:lnTo>
                  <a:pt x="1515386" y="444500"/>
                </a:lnTo>
                <a:close/>
              </a:path>
              <a:path w="2268220" h="1739900">
                <a:moveTo>
                  <a:pt x="1514116" y="457200"/>
                </a:moveTo>
                <a:lnTo>
                  <a:pt x="1511830" y="457200"/>
                </a:lnTo>
                <a:lnTo>
                  <a:pt x="1722396" y="584200"/>
                </a:lnTo>
                <a:lnTo>
                  <a:pt x="1768878" y="584200"/>
                </a:lnTo>
                <a:lnTo>
                  <a:pt x="1791230" y="571500"/>
                </a:lnTo>
                <a:lnTo>
                  <a:pt x="1724809" y="571500"/>
                </a:lnTo>
                <a:lnTo>
                  <a:pt x="1514116" y="457200"/>
                </a:lnTo>
                <a:close/>
              </a:path>
              <a:path w="2268220" h="1739900">
                <a:moveTo>
                  <a:pt x="1746272" y="558800"/>
                </a:moveTo>
                <a:lnTo>
                  <a:pt x="1739033" y="571500"/>
                </a:lnTo>
                <a:lnTo>
                  <a:pt x="1752114" y="571500"/>
                </a:lnTo>
                <a:lnTo>
                  <a:pt x="1746272" y="558800"/>
                </a:lnTo>
                <a:close/>
              </a:path>
              <a:path w="2268220" h="1739900">
                <a:moveTo>
                  <a:pt x="2018814" y="457200"/>
                </a:moveTo>
                <a:lnTo>
                  <a:pt x="1968903" y="457200"/>
                </a:lnTo>
                <a:lnTo>
                  <a:pt x="1766465" y="571500"/>
                </a:lnTo>
                <a:lnTo>
                  <a:pt x="1791230" y="571500"/>
                </a:lnTo>
                <a:lnTo>
                  <a:pt x="1970046" y="469900"/>
                </a:lnTo>
                <a:lnTo>
                  <a:pt x="2016401" y="469900"/>
                </a:lnTo>
                <a:lnTo>
                  <a:pt x="2018814" y="457200"/>
                </a:lnTo>
                <a:close/>
              </a:path>
              <a:path w="2268220" h="1739900">
                <a:moveTo>
                  <a:pt x="2004590" y="469900"/>
                </a:moveTo>
                <a:lnTo>
                  <a:pt x="1986683" y="469900"/>
                </a:lnTo>
                <a:lnTo>
                  <a:pt x="1993922" y="482600"/>
                </a:lnTo>
                <a:lnTo>
                  <a:pt x="1999764" y="482600"/>
                </a:lnTo>
                <a:lnTo>
                  <a:pt x="2004590" y="469900"/>
                </a:lnTo>
                <a:close/>
              </a:path>
              <a:path w="2268220" h="1739900">
                <a:moveTo>
                  <a:pt x="1509417" y="457200"/>
                </a:moveTo>
                <a:lnTo>
                  <a:pt x="1485541" y="457200"/>
                </a:lnTo>
                <a:lnTo>
                  <a:pt x="1489097" y="469900"/>
                </a:lnTo>
                <a:lnTo>
                  <a:pt x="1505861" y="469900"/>
                </a:lnTo>
                <a:lnTo>
                  <a:pt x="1509417" y="457200"/>
                </a:lnTo>
                <a:close/>
              </a:path>
              <a:path w="2268220" h="1739900">
                <a:moveTo>
                  <a:pt x="2021227" y="444500"/>
                </a:moveTo>
                <a:lnTo>
                  <a:pt x="1965347" y="444500"/>
                </a:lnTo>
                <a:lnTo>
                  <a:pt x="1966490" y="457200"/>
                </a:lnTo>
                <a:lnTo>
                  <a:pt x="2021227" y="457200"/>
                </a:lnTo>
                <a:lnTo>
                  <a:pt x="2021227" y="444500"/>
                </a:lnTo>
                <a:close/>
              </a:path>
              <a:path w="2268220" h="1739900">
                <a:moveTo>
                  <a:pt x="1510560" y="431800"/>
                </a:moveTo>
                <a:lnTo>
                  <a:pt x="1484398" y="431800"/>
                </a:lnTo>
                <a:lnTo>
                  <a:pt x="1480842" y="444500"/>
                </a:lnTo>
                <a:lnTo>
                  <a:pt x="1514116" y="444500"/>
                </a:lnTo>
                <a:lnTo>
                  <a:pt x="1510560" y="431800"/>
                </a:lnTo>
                <a:close/>
              </a:path>
              <a:path w="2268220" h="1739900">
                <a:moveTo>
                  <a:pt x="2017671" y="431800"/>
                </a:moveTo>
                <a:lnTo>
                  <a:pt x="1970046" y="431800"/>
                </a:lnTo>
                <a:lnTo>
                  <a:pt x="1967633" y="444500"/>
                </a:lnTo>
                <a:lnTo>
                  <a:pt x="2020084" y="444500"/>
                </a:lnTo>
                <a:lnTo>
                  <a:pt x="2017671" y="431800"/>
                </a:lnTo>
                <a:close/>
              </a:path>
              <a:path w="2268220" h="1739900">
                <a:moveTo>
                  <a:pt x="1499892" y="190500"/>
                </a:moveTo>
                <a:lnTo>
                  <a:pt x="1495066" y="190500"/>
                </a:lnTo>
                <a:lnTo>
                  <a:pt x="1495066" y="431800"/>
                </a:lnTo>
                <a:lnTo>
                  <a:pt x="1499892" y="431800"/>
                </a:lnTo>
                <a:lnTo>
                  <a:pt x="1499892" y="190500"/>
                </a:lnTo>
                <a:close/>
              </a:path>
              <a:path w="2268220" h="1739900">
                <a:moveTo>
                  <a:pt x="2005733" y="419100"/>
                </a:moveTo>
                <a:lnTo>
                  <a:pt x="1980841" y="419100"/>
                </a:lnTo>
                <a:lnTo>
                  <a:pt x="1977158" y="431800"/>
                </a:lnTo>
                <a:lnTo>
                  <a:pt x="2010559" y="431800"/>
                </a:lnTo>
                <a:lnTo>
                  <a:pt x="2005733" y="419100"/>
                </a:lnTo>
                <a:close/>
              </a:path>
              <a:path w="2268220" h="1739900">
                <a:moveTo>
                  <a:pt x="1996208" y="190500"/>
                </a:moveTo>
                <a:lnTo>
                  <a:pt x="1991509" y="190500"/>
                </a:lnTo>
                <a:lnTo>
                  <a:pt x="1991509" y="419100"/>
                </a:lnTo>
                <a:lnTo>
                  <a:pt x="1996208" y="419100"/>
                </a:lnTo>
                <a:lnTo>
                  <a:pt x="1996208" y="190500"/>
                </a:lnTo>
                <a:close/>
              </a:path>
              <a:path w="2268220" h="1739900">
                <a:moveTo>
                  <a:pt x="1514116" y="177800"/>
                </a:moveTo>
                <a:lnTo>
                  <a:pt x="1480842" y="177800"/>
                </a:lnTo>
                <a:lnTo>
                  <a:pt x="1485541" y="190500"/>
                </a:lnTo>
                <a:lnTo>
                  <a:pt x="1509417" y="190500"/>
                </a:lnTo>
                <a:lnTo>
                  <a:pt x="1514116" y="177800"/>
                </a:lnTo>
                <a:close/>
              </a:path>
              <a:path w="2268220" h="1739900">
                <a:moveTo>
                  <a:pt x="2004590" y="177800"/>
                </a:moveTo>
                <a:lnTo>
                  <a:pt x="1981984" y="177800"/>
                </a:lnTo>
                <a:lnTo>
                  <a:pt x="1986683" y="190500"/>
                </a:lnTo>
                <a:lnTo>
                  <a:pt x="2001034" y="190500"/>
                </a:lnTo>
                <a:lnTo>
                  <a:pt x="2004590" y="177800"/>
                </a:lnTo>
                <a:close/>
              </a:path>
              <a:path w="2268220" h="1739900">
                <a:moveTo>
                  <a:pt x="1522498" y="165100"/>
                </a:moveTo>
                <a:lnTo>
                  <a:pt x="1472460" y="165100"/>
                </a:lnTo>
                <a:lnTo>
                  <a:pt x="1474873" y="177800"/>
                </a:lnTo>
                <a:lnTo>
                  <a:pt x="1520085" y="177800"/>
                </a:lnTo>
                <a:lnTo>
                  <a:pt x="1522498" y="165100"/>
                </a:lnTo>
                <a:close/>
              </a:path>
              <a:path w="2268220" h="1739900">
                <a:moveTo>
                  <a:pt x="2017671" y="165100"/>
                </a:moveTo>
                <a:lnTo>
                  <a:pt x="1970046" y="165100"/>
                </a:lnTo>
                <a:lnTo>
                  <a:pt x="1971316" y="177800"/>
                </a:lnTo>
                <a:lnTo>
                  <a:pt x="2015258" y="177800"/>
                </a:lnTo>
                <a:lnTo>
                  <a:pt x="2017671" y="165100"/>
                </a:lnTo>
                <a:close/>
              </a:path>
              <a:path w="2268220" h="1739900">
                <a:moveTo>
                  <a:pt x="1524911" y="152400"/>
                </a:moveTo>
                <a:lnTo>
                  <a:pt x="1471317" y="152400"/>
                </a:lnTo>
                <a:lnTo>
                  <a:pt x="1470047" y="165100"/>
                </a:lnTo>
                <a:lnTo>
                  <a:pt x="1524911" y="165100"/>
                </a:lnTo>
                <a:lnTo>
                  <a:pt x="1524911" y="152400"/>
                </a:lnTo>
                <a:close/>
              </a:path>
              <a:path w="2268220" h="1739900">
                <a:moveTo>
                  <a:pt x="2018814" y="152400"/>
                </a:moveTo>
                <a:lnTo>
                  <a:pt x="1968903" y="152400"/>
                </a:lnTo>
                <a:lnTo>
                  <a:pt x="1967633" y="165100"/>
                </a:lnTo>
                <a:lnTo>
                  <a:pt x="2020084" y="165100"/>
                </a:lnTo>
                <a:lnTo>
                  <a:pt x="2018814" y="152400"/>
                </a:lnTo>
                <a:close/>
              </a:path>
              <a:path w="2268220" h="1739900">
                <a:moveTo>
                  <a:pt x="1766465" y="25400"/>
                </a:moveTo>
                <a:lnTo>
                  <a:pt x="1724809" y="25400"/>
                </a:lnTo>
                <a:lnTo>
                  <a:pt x="1520085" y="139700"/>
                </a:lnTo>
                <a:lnTo>
                  <a:pt x="1474873" y="139700"/>
                </a:lnTo>
                <a:lnTo>
                  <a:pt x="1472460" y="152400"/>
                </a:lnTo>
                <a:lnTo>
                  <a:pt x="1522498" y="152400"/>
                </a:lnTo>
                <a:lnTo>
                  <a:pt x="1727222" y="38100"/>
                </a:lnTo>
                <a:lnTo>
                  <a:pt x="1786950" y="38100"/>
                </a:lnTo>
                <a:lnTo>
                  <a:pt x="1766465" y="25400"/>
                </a:lnTo>
                <a:close/>
              </a:path>
              <a:path w="2268220" h="1739900">
                <a:moveTo>
                  <a:pt x="1786950" y="38100"/>
                </a:moveTo>
                <a:lnTo>
                  <a:pt x="1764052" y="38100"/>
                </a:lnTo>
                <a:lnTo>
                  <a:pt x="1970046" y="152400"/>
                </a:lnTo>
                <a:lnTo>
                  <a:pt x="1971316" y="152400"/>
                </a:lnTo>
                <a:lnTo>
                  <a:pt x="1786950" y="38100"/>
                </a:lnTo>
                <a:close/>
              </a:path>
              <a:path w="2268220" h="1739900">
                <a:moveTo>
                  <a:pt x="2015258" y="139700"/>
                </a:moveTo>
                <a:lnTo>
                  <a:pt x="1976015" y="139700"/>
                </a:lnTo>
                <a:lnTo>
                  <a:pt x="1971316" y="152400"/>
                </a:lnTo>
                <a:lnTo>
                  <a:pt x="2017671" y="152400"/>
                </a:lnTo>
                <a:lnTo>
                  <a:pt x="2015258" y="139700"/>
                </a:lnTo>
                <a:close/>
              </a:path>
              <a:path w="2268220" h="1739900">
                <a:moveTo>
                  <a:pt x="1767608" y="12700"/>
                </a:moveTo>
                <a:lnTo>
                  <a:pt x="1723539" y="12700"/>
                </a:lnTo>
                <a:lnTo>
                  <a:pt x="1722396" y="25400"/>
                </a:lnTo>
                <a:lnTo>
                  <a:pt x="1768878" y="25400"/>
                </a:lnTo>
                <a:lnTo>
                  <a:pt x="1767608" y="12700"/>
                </a:lnTo>
                <a:close/>
              </a:path>
              <a:path w="2268220" h="1739900">
                <a:moveTo>
                  <a:pt x="1764052" y="0"/>
                </a:moveTo>
                <a:lnTo>
                  <a:pt x="1727222" y="0"/>
                </a:lnTo>
                <a:lnTo>
                  <a:pt x="1724809" y="12700"/>
                </a:lnTo>
                <a:lnTo>
                  <a:pt x="1766465" y="12700"/>
                </a:lnTo>
                <a:lnTo>
                  <a:pt x="176405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98106" y="0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082" y="0"/>
                </a:moveTo>
                <a:lnTo>
                  <a:pt x="0" y="0"/>
                </a:lnTo>
                <a:lnTo>
                  <a:pt x="4952" y="2921"/>
                </a:lnTo>
                <a:lnTo>
                  <a:pt x="16128" y="2921"/>
                </a:lnTo>
                <a:lnTo>
                  <a:pt x="21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" y="3398646"/>
            <a:ext cx="1021080" cy="615950"/>
          </a:xfrm>
          <a:custGeom>
            <a:avLst/>
            <a:gdLst/>
            <a:ahLst/>
            <a:cxnLst/>
            <a:rect l="l" t="t" r="r" b="b"/>
            <a:pathLst>
              <a:path w="1021080" h="615950">
                <a:moveTo>
                  <a:pt x="33718" y="459612"/>
                </a:moveTo>
                <a:lnTo>
                  <a:pt x="25029" y="459612"/>
                </a:lnTo>
                <a:lnTo>
                  <a:pt x="233435" y="581024"/>
                </a:lnTo>
                <a:lnTo>
                  <a:pt x="232279" y="584580"/>
                </a:lnTo>
                <a:lnTo>
                  <a:pt x="232279" y="595261"/>
                </a:lnTo>
                <a:lnTo>
                  <a:pt x="233435" y="600074"/>
                </a:lnTo>
                <a:lnTo>
                  <a:pt x="235848" y="603630"/>
                </a:lnTo>
                <a:lnTo>
                  <a:pt x="239404" y="608444"/>
                </a:lnTo>
                <a:lnTo>
                  <a:pt x="242960" y="610755"/>
                </a:lnTo>
                <a:lnTo>
                  <a:pt x="247786" y="613155"/>
                </a:lnTo>
                <a:lnTo>
                  <a:pt x="252498" y="615568"/>
                </a:lnTo>
                <a:lnTo>
                  <a:pt x="263280" y="615568"/>
                </a:lnTo>
                <a:lnTo>
                  <a:pt x="267992" y="613155"/>
                </a:lnTo>
                <a:lnTo>
                  <a:pt x="272805" y="610755"/>
                </a:lnTo>
                <a:lnTo>
                  <a:pt x="276374" y="608444"/>
                </a:lnTo>
                <a:lnTo>
                  <a:pt x="279930" y="603630"/>
                </a:lnTo>
                <a:lnTo>
                  <a:pt x="282343" y="600074"/>
                </a:lnTo>
                <a:lnTo>
                  <a:pt x="283498" y="595261"/>
                </a:lnTo>
                <a:lnTo>
                  <a:pt x="283498" y="584580"/>
                </a:lnTo>
                <a:lnTo>
                  <a:pt x="282343" y="579869"/>
                </a:lnTo>
                <a:lnTo>
                  <a:pt x="288691" y="576211"/>
                </a:lnTo>
                <a:lnTo>
                  <a:pt x="235848" y="576211"/>
                </a:lnTo>
                <a:lnTo>
                  <a:pt x="33718" y="459612"/>
                </a:lnTo>
                <a:close/>
              </a:path>
              <a:path w="1021080" h="615950">
                <a:moveTo>
                  <a:pt x="536285" y="463168"/>
                </a:moveTo>
                <a:lnTo>
                  <a:pt x="527719" y="463168"/>
                </a:lnTo>
                <a:lnTo>
                  <a:pt x="736228" y="584580"/>
                </a:lnTo>
                <a:lnTo>
                  <a:pt x="734971" y="589394"/>
                </a:lnTo>
                <a:lnTo>
                  <a:pt x="736228" y="592962"/>
                </a:lnTo>
                <a:lnTo>
                  <a:pt x="736228" y="596518"/>
                </a:lnTo>
                <a:lnTo>
                  <a:pt x="740940" y="602487"/>
                </a:lnTo>
                <a:lnTo>
                  <a:pt x="746909" y="607199"/>
                </a:lnTo>
                <a:lnTo>
                  <a:pt x="750465" y="608444"/>
                </a:lnTo>
                <a:lnTo>
                  <a:pt x="757691" y="608444"/>
                </a:lnTo>
                <a:lnTo>
                  <a:pt x="761260" y="607199"/>
                </a:lnTo>
                <a:lnTo>
                  <a:pt x="767229" y="602487"/>
                </a:lnTo>
                <a:lnTo>
                  <a:pt x="771940" y="596518"/>
                </a:lnTo>
                <a:lnTo>
                  <a:pt x="773083" y="592962"/>
                </a:lnTo>
                <a:lnTo>
                  <a:pt x="773083" y="589394"/>
                </a:lnTo>
                <a:lnTo>
                  <a:pt x="771940" y="583437"/>
                </a:lnTo>
                <a:lnTo>
                  <a:pt x="778155" y="579869"/>
                </a:lnTo>
                <a:lnTo>
                  <a:pt x="738628" y="579869"/>
                </a:lnTo>
                <a:lnTo>
                  <a:pt x="536285" y="463168"/>
                </a:lnTo>
                <a:close/>
              </a:path>
              <a:path w="1021080" h="615950">
                <a:moveTo>
                  <a:pt x="754033" y="570344"/>
                </a:moveTo>
                <a:lnTo>
                  <a:pt x="744496" y="572655"/>
                </a:lnTo>
                <a:lnTo>
                  <a:pt x="740940" y="576211"/>
                </a:lnTo>
                <a:lnTo>
                  <a:pt x="738628" y="579869"/>
                </a:lnTo>
                <a:lnTo>
                  <a:pt x="770785" y="579869"/>
                </a:lnTo>
                <a:lnTo>
                  <a:pt x="767229" y="576211"/>
                </a:lnTo>
                <a:lnTo>
                  <a:pt x="763558" y="572655"/>
                </a:lnTo>
                <a:lnTo>
                  <a:pt x="754033" y="570344"/>
                </a:lnTo>
                <a:close/>
              </a:path>
              <a:path w="1021080" h="615950">
                <a:moveTo>
                  <a:pt x="776977" y="29717"/>
                </a:moveTo>
                <a:lnTo>
                  <a:pt x="768372" y="29717"/>
                </a:lnTo>
                <a:lnTo>
                  <a:pt x="985161" y="154812"/>
                </a:lnTo>
                <a:lnTo>
                  <a:pt x="984005" y="159511"/>
                </a:lnTo>
                <a:lnTo>
                  <a:pt x="985161" y="166623"/>
                </a:lnTo>
                <a:lnTo>
                  <a:pt x="988717" y="171449"/>
                </a:lnTo>
                <a:lnTo>
                  <a:pt x="993543" y="176148"/>
                </a:lnTo>
                <a:lnTo>
                  <a:pt x="999512" y="178561"/>
                </a:lnTo>
                <a:lnTo>
                  <a:pt x="999512" y="431037"/>
                </a:lnTo>
                <a:lnTo>
                  <a:pt x="993543" y="433323"/>
                </a:lnTo>
                <a:lnTo>
                  <a:pt x="988717" y="436879"/>
                </a:lnTo>
                <a:lnTo>
                  <a:pt x="985161" y="441705"/>
                </a:lnTo>
                <a:lnTo>
                  <a:pt x="984005" y="448817"/>
                </a:lnTo>
                <a:lnTo>
                  <a:pt x="985161" y="454786"/>
                </a:lnTo>
                <a:lnTo>
                  <a:pt x="770785" y="579869"/>
                </a:lnTo>
                <a:lnTo>
                  <a:pt x="778155" y="579869"/>
                </a:lnTo>
                <a:lnTo>
                  <a:pt x="987561" y="459612"/>
                </a:lnTo>
                <a:lnTo>
                  <a:pt x="1015848" y="459612"/>
                </a:lnTo>
                <a:lnTo>
                  <a:pt x="1018562" y="455929"/>
                </a:lnTo>
                <a:lnTo>
                  <a:pt x="1019717" y="452373"/>
                </a:lnTo>
                <a:lnTo>
                  <a:pt x="1020975" y="448817"/>
                </a:lnTo>
                <a:lnTo>
                  <a:pt x="1019717" y="441705"/>
                </a:lnTo>
                <a:lnTo>
                  <a:pt x="1016161" y="436879"/>
                </a:lnTo>
                <a:lnTo>
                  <a:pt x="1010192" y="432180"/>
                </a:lnTo>
                <a:lnTo>
                  <a:pt x="1004223" y="431037"/>
                </a:lnTo>
                <a:lnTo>
                  <a:pt x="1004223" y="178561"/>
                </a:lnTo>
                <a:lnTo>
                  <a:pt x="1011450" y="176148"/>
                </a:lnTo>
                <a:lnTo>
                  <a:pt x="1016161" y="172592"/>
                </a:lnTo>
                <a:lnTo>
                  <a:pt x="1019717" y="166623"/>
                </a:lnTo>
                <a:lnTo>
                  <a:pt x="1020975" y="159511"/>
                </a:lnTo>
                <a:lnTo>
                  <a:pt x="1020975" y="155955"/>
                </a:lnTo>
                <a:lnTo>
                  <a:pt x="1019717" y="152399"/>
                </a:lnTo>
                <a:lnTo>
                  <a:pt x="1017362" y="149986"/>
                </a:lnTo>
                <a:lnTo>
                  <a:pt x="986418" y="149986"/>
                </a:lnTo>
                <a:lnTo>
                  <a:pt x="776977" y="29717"/>
                </a:lnTo>
                <a:close/>
              </a:path>
              <a:path w="1021080" h="615950">
                <a:moveTo>
                  <a:pt x="257311" y="563130"/>
                </a:moveTo>
                <a:lnTo>
                  <a:pt x="251342" y="564387"/>
                </a:lnTo>
                <a:lnTo>
                  <a:pt x="245373" y="566686"/>
                </a:lnTo>
                <a:lnTo>
                  <a:pt x="239404" y="571499"/>
                </a:lnTo>
                <a:lnTo>
                  <a:pt x="235848" y="576211"/>
                </a:lnTo>
                <a:lnTo>
                  <a:pt x="279930" y="576211"/>
                </a:lnTo>
                <a:lnTo>
                  <a:pt x="275218" y="570344"/>
                </a:lnTo>
                <a:lnTo>
                  <a:pt x="270405" y="566686"/>
                </a:lnTo>
                <a:lnTo>
                  <a:pt x="264436" y="564387"/>
                </a:lnTo>
                <a:lnTo>
                  <a:pt x="257311" y="563130"/>
                </a:lnTo>
                <a:close/>
              </a:path>
              <a:path w="1021080" h="615950">
                <a:moveTo>
                  <a:pt x="281398" y="29717"/>
                </a:moveTo>
                <a:lnTo>
                  <a:pt x="272805" y="29717"/>
                </a:lnTo>
                <a:lnTo>
                  <a:pt x="486038" y="153542"/>
                </a:lnTo>
                <a:lnTo>
                  <a:pt x="484882" y="159511"/>
                </a:lnTo>
                <a:lnTo>
                  <a:pt x="484882" y="164337"/>
                </a:lnTo>
                <a:lnTo>
                  <a:pt x="486038" y="167893"/>
                </a:lnTo>
                <a:lnTo>
                  <a:pt x="489594" y="173862"/>
                </a:lnTo>
                <a:lnTo>
                  <a:pt x="495563" y="178561"/>
                </a:lnTo>
                <a:lnTo>
                  <a:pt x="502688" y="180974"/>
                </a:lnTo>
                <a:lnTo>
                  <a:pt x="502688" y="422655"/>
                </a:lnTo>
                <a:lnTo>
                  <a:pt x="482469" y="439292"/>
                </a:lnTo>
                <a:lnTo>
                  <a:pt x="480069" y="444118"/>
                </a:lnTo>
                <a:lnTo>
                  <a:pt x="480069" y="453643"/>
                </a:lnTo>
                <a:lnTo>
                  <a:pt x="482469" y="458342"/>
                </a:lnTo>
                <a:lnTo>
                  <a:pt x="279930" y="576211"/>
                </a:lnTo>
                <a:lnTo>
                  <a:pt x="288691" y="576211"/>
                </a:lnTo>
                <a:lnTo>
                  <a:pt x="484882" y="463168"/>
                </a:lnTo>
                <a:lnTo>
                  <a:pt x="536285" y="463168"/>
                </a:lnTo>
                <a:lnTo>
                  <a:pt x="530120" y="459612"/>
                </a:lnTo>
                <a:lnTo>
                  <a:pt x="531275" y="454786"/>
                </a:lnTo>
                <a:lnTo>
                  <a:pt x="532533" y="448817"/>
                </a:lnTo>
                <a:lnTo>
                  <a:pt x="531275" y="444118"/>
                </a:lnTo>
                <a:lnTo>
                  <a:pt x="530120" y="439292"/>
                </a:lnTo>
                <a:lnTo>
                  <a:pt x="527719" y="434593"/>
                </a:lnTo>
                <a:lnTo>
                  <a:pt x="507501" y="422655"/>
                </a:lnTo>
                <a:lnTo>
                  <a:pt x="507501" y="180974"/>
                </a:lnTo>
                <a:lnTo>
                  <a:pt x="512213" y="180974"/>
                </a:lnTo>
                <a:lnTo>
                  <a:pt x="515781" y="178561"/>
                </a:lnTo>
                <a:lnTo>
                  <a:pt x="521750" y="173862"/>
                </a:lnTo>
                <a:lnTo>
                  <a:pt x="524151" y="171449"/>
                </a:lnTo>
                <a:lnTo>
                  <a:pt x="525306" y="167893"/>
                </a:lnTo>
                <a:lnTo>
                  <a:pt x="526564" y="164337"/>
                </a:lnTo>
                <a:lnTo>
                  <a:pt x="527719" y="159511"/>
                </a:lnTo>
                <a:lnTo>
                  <a:pt x="526564" y="155955"/>
                </a:lnTo>
                <a:lnTo>
                  <a:pt x="526564" y="152399"/>
                </a:lnTo>
                <a:lnTo>
                  <a:pt x="532744" y="148843"/>
                </a:lnTo>
                <a:lnTo>
                  <a:pt x="488438" y="148843"/>
                </a:lnTo>
                <a:lnTo>
                  <a:pt x="281398" y="29717"/>
                </a:lnTo>
                <a:close/>
              </a:path>
              <a:path w="1021080" h="615950">
                <a:moveTo>
                  <a:pt x="527719" y="463168"/>
                </a:moveTo>
                <a:lnTo>
                  <a:pt x="484882" y="463168"/>
                </a:lnTo>
                <a:lnTo>
                  <a:pt x="488438" y="467867"/>
                </a:lnTo>
                <a:lnTo>
                  <a:pt x="493150" y="471423"/>
                </a:lnTo>
                <a:lnTo>
                  <a:pt x="499119" y="473836"/>
                </a:lnTo>
                <a:lnTo>
                  <a:pt x="506244" y="474992"/>
                </a:lnTo>
                <a:lnTo>
                  <a:pt x="512213" y="473836"/>
                </a:lnTo>
                <a:lnTo>
                  <a:pt x="518182" y="471423"/>
                </a:lnTo>
                <a:lnTo>
                  <a:pt x="523008" y="467867"/>
                </a:lnTo>
                <a:lnTo>
                  <a:pt x="527719" y="463168"/>
                </a:lnTo>
                <a:close/>
              </a:path>
              <a:path w="1021080" h="615950">
                <a:moveTo>
                  <a:pt x="9530" y="138048"/>
                </a:moveTo>
                <a:lnTo>
                  <a:pt x="4712" y="139318"/>
                </a:lnTo>
                <a:lnTo>
                  <a:pt x="0" y="140461"/>
                </a:lnTo>
                <a:lnTo>
                  <a:pt x="0" y="178561"/>
                </a:lnTo>
                <a:lnTo>
                  <a:pt x="7121" y="180974"/>
                </a:lnTo>
                <a:lnTo>
                  <a:pt x="7121" y="429767"/>
                </a:lnTo>
                <a:lnTo>
                  <a:pt x="3560" y="431037"/>
                </a:lnTo>
                <a:lnTo>
                  <a:pt x="0" y="432180"/>
                </a:lnTo>
                <a:lnTo>
                  <a:pt x="0" y="464311"/>
                </a:lnTo>
                <a:lnTo>
                  <a:pt x="4712" y="466724"/>
                </a:lnTo>
                <a:lnTo>
                  <a:pt x="14242" y="466724"/>
                </a:lnTo>
                <a:lnTo>
                  <a:pt x="17803" y="465454"/>
                </a:lnTo>
                <a:lnTo>
                  <a:pt x="21468" y="463168"/>
                </a:lnTo>
                <a:lnTo>
                  <a:pt x="25029" y="459612"/>
                </a:lnTo>
                <a:lnTo>
                  <a:pt x="33718" y="459612"/>
                </a:lnTo>
                <a:lnTo>
                  <a:pt x="27333" y="455929"/>
                </a:lnTo>
                <a:lnTo>
                  <a:pt x="27333" y="452373"/>
                </a:lnTo>
                <a:lnTo>
                  <a:pt x="28589" y="448817"/>
                </a:lnTo>
                <a:lnTo>
                  <a:pt x="27333" y="441705"/>
                </a:lnTo>
                <a:lnTo>
                  <a:pt x="23772" y="435736"/>
                </a:lnTo>
                <a:lnTo>
                  <a:pt x="17803" y="432180"/>
                </a:lnTo>
                <a:lnTo>
                  <a:pt x="11938" y="429767"/>
                </a:lnTo>
                <a:lnTo>
                  <a:pt x="11938" y="180974"/>
                </a:lnTo>
                <a:lnTo>
                  <a:pt x="15499" y="180974"/>
                </a:lnTo>
                <a:lnTo>
                  <a:pt x="19059" y="179704"/>
                </a:lnTo>
                <a:lnTo>
                  <a:pt x="22620" y="177418"/>
                </a:lnTo>
                <a:lnTo>
                  <a:pt x="25029" y="175005"/>
                </a:lnTo>
                <a:lnTo>
                  <a:pt x="27333" y="171449"/>
                </a:lnTo>
                <a:lnTo>
                  <a:pt x="29742" y="167893"/>
                </a:lnTo>
                <a:lnTo>
                  <a:pt x="30998" y="164337"/>
                </a:lnTo>
                <a:lnTo>
                  <a:pt x="30998" y="155955"/>
                </a:lnTo>
                <a:lnTo>
                  <a:pt x="29742" y="152399"/>
                </a:lnTo>
                <a:lnTo>
                  <a:pt x="38130" y="147573"/>
                </a:lnTo>
                <a:lnTo>
                  <a:pt x="27333" y="147573"/>
                </a:lnTo>
                <a:lnTo>
                  <a:pt x="23772" y="144017"/>
                </a:lnTo>
                <a:lnTo>
                  <a:pt x="20212" y="141604"/>
                </a:lnTo>
                <a:lnTo>
                  <a:pt x="15499" y="139318"/>
                </a:lnTo>
                <a:lnTo>
                  <a:pt x="9530" y="138048"/>
                </a:lnTo>
                <a:close/>
              </a:path>
              <a:path w="1021080" h="615950">
                <a:moveTo>
                  <a:pt x="1015848" y="459612"/>
                </a:moveTo>
                <a:lnTo>
                  <a:pt x="987561" y="459612"/>
                </a:lnTo>
                <a:lnTo>
                  <a:pt x="991130" y="461898"/>
                </a:lnTo>
                <a:lnTo>
                  <a:pt x="994686" y="464311"/>
                </a:lnTo>
                <a:lnTo>
                  <a:pt x="998254" y="465454"/>
                </a:lnTo>
                <a:lnTo>
                  <a:pt x="1001912" y="466724"/>
                </a:lnTo>
                <a:lnTo>
                  <a:pt x="1006624" y="466724"/>
                </a:lnTo>
                <a:lnTo>
                  <a:pt x="1009037" y="465454"/>
                </a:lnTo>
                <a:lnTo>
                  <a:pt x="1015006" y="460755"/>
                </a:lnTo>
                <a:lnTo>
                  <a:pt x="1015848" y="459612"/>
                </a:lnTo>
                <a:close/>
              </a:path>
              <a:path w="1021080" h="615950">
                <a:moveTo>
                  <a:pt x="1006624" y="141604"/>
                </a:moveTo>
                <a:lnTo>
                  <a:pt x="1001912" y="141604"/>
                </a:lnTo>
                <a:lnTo>
                  <a:pt x="998254" y="142874"/>
                </a:lnTo>
                <a:lnTo>
                  <a:pt x="993543" y="144017"/>
                </a:lnTo>
                <a:lnTo>
                  <a:pt x="989974" y="146430"/>
                </a:lnTo>
                <a:lnTo>
                  <a:pt x="986418" y="149986"/>
                </a:lnTo>
                <a:lnTo>
                  <a:pt x="1017362" y="149986"/>
                </a:lnTo>
                <a:lnTo>
                  <a:pt x="1015006" y="147573"/>
                </a:lnTo>
                <a:lnTo>
                  <a:pt x="1009037" y="142874"/>
                </a:lnTo>
                <a:lnTo>
                  <a:pt x="1006624" y="141604"/>
                </a:lnTo>
                <a:close/>
              </a:path>
              <a:path w="1021080" h="615950">
                <a:moveTo>
                  <a:pt x="506244" y="138048"/>
                </a:moveTo>
                <a:lnTo>
                  <a:pt x="500376" y="139318"/>
                </a:lnTo>
                <a:lnTo>
                  <a:pt x="495563" y="141604"/>
                </a:lnTo>
                <a:lnTo>
                  <a:pt x="490851" y="145287"/>
                </a:lnTo>
                <a:lnTo>
                  <a:pt x="488438" y="148843"/>
                </a:lnTo>
                <a:lnTo>
                  <a:pt x="524151" y="148843"/>
                </a:lnTo>
                <a:lnTo>
                  <a:pt x="520595" y="144017"/>
                </a:lnTo>
                <a:lnTo>
                  <a:pt x="515781" y="141604"/>
                </a:lnTo>
                <a:lnTo>
                  <a:pt x="511057" y="139318"/>
                </a:lnTo>
                <a:lnTo>
                  <a:pt x="506244" y="138048"/>
                </a:lnTo>
                <a:close/>
              </a:path>
              <a:path w="1021080" h="615950">
                <a:moveTo>
                  <a:pt x="757691" y="1142"/>
                </a:moveTo>
                <a:lnTo>
                  <a:pt x="750465" y="1142"/>
                </a:lnTo>
                <a:lnTo>
                  <a:pt x="746909" y="2285"/>
                </a:lnTo>
                <a:lnTo>
                  <a:pt x="740940" y="5968"/>
                </a:lnTo>
                <a:lnTo>
                  <a:pt x="737371" y="11810"/>
                </a:lnTo>
                <a:lnTo>
                  <a:pt x="736228" y="15493"/>
                </a:lnTo>
                <a:lnTo>
                  <a:pt x="736228" y="19050"/>
                </a:lnTo>
                <a:lnTo>
                  <a:pt x="737371" y="25018"/>
                </a:lnTo>
                <a:lnTo>
                  <a:pt x="524151" y="148843"/>
                </a:lnTo>
                <a:lnTo>
                  <a:pt x="532744" y="148843"/>
                </a:lnTo>
                <a:lnTo>
                  <a:pt x="739784" y="29717"/>
                </a:lnTo>
                <a:lnTo>
                  <a:pt x="776977" y="29717"/>
                </a:lnTo>
                <a:lnTo>
                  <a:pt x="770785" y="26161"/>
                </a:lnTo>
                <a:lnTo>
                  <a:pt x="771940" y="19050"/>
                </a:lnTo>
                <a:lnTo>
                  <a:pt x="771940" y="15493"/>
                </a:lnTo>
                <a:lnTo>
                  <a:pt x="770785" y="11810"/>
                </a:lnTo>
                <a:lnTo>
                  <a:pt x="767229" y="5968"/>
                </a:lnTo>
                <a:lnTo>
                  <a:pt x="761260" y="2285"/>
                </a:lnTo>
                <a:lnTo>
                  <a:pt x="757691" y="1142"/>
                </a:lnTo>
                <a:close/>
              </a:path>
              <a:path w="1021080" h="615950">
                <a:moveTo>
                  <a:pt x="265693" y="1142"/>
                </a:moveTo>
                <a:lnTo>
                  <a:pt x="250186" y="1142"/>
                </a:lnTo>
                <a:lnTo>
                  <a:pt x="244217" y="5968"/>
                </a:lnTo>
                <a:lnTo>
                  <a:pt x="240661" y="11810"/>
                </a:lnTo>
                <a:lnTo>
                  <a:pt x="239404" y="15493"/>
                </a:lnTo>
                <a:lnTo>
                  <a:pt x="239404" y="19050"/>
                </a:lnTo>
                <a:lnTo>
                  <a:pt x="240661" y="25018"/>
                </a:lnTo>
                <a:lnTo>
                  <a:pt x="27333" y="147573"/>
                </a:lnTo>
                <a:lnTo>
                  <a:pt x="38130" y="147573"/>
                </a:lnTo>
                <a:lnTo>
                  <a:pt x="242960" y="29717"/>
                </a:lnTo>
                <a:lnTo>
                  <a:pt x="281398" y="29717"/>
                </a:lnTo>
                <a:lnTo>
                  <a:pt x="275218" y="26161"/>
                </a:lnTo>
                <a:lnTo>
                  <a:pt x="276374" y="22605"/>
                </a:lnTo>
                <a:lnTo>
                  <a:pt x="276374" y="15493"/>
                </a:lnTo>
                <a:lnTo>
                  <a:pt x="275218" y="11810"/>
                </a:lnTo>
                <a:lnTo>
                  <a:pt x="270405" y="5968"/>
                </a:lnTo>
                <a:lnTo>
                  <a:pt x="265693" y="1142"/>
                </a:lnTo>
                <a:close/>
              </a:path>
              <a:path w="1021080" h="615950">
                <a:moveTo>
                  <a:pt x="272805" y="29717"/>
                </a:moveTo>
                <a:lnTo>
                  <a:pt x="242960" y="29717"/>
                </a:lnTo>
                <a:lnTo>
                  <a:pt x="245373" y="33273"/>
                </a:lnTo>
                <a:lnTo>
                  <a:pt x="248929" y="35686"/>
                </a:lnTo>
                <a:lnTo>
                  <a:pt x="253755" y="36829"/>
                </a:lnTo>
                <a:lnTo>
                  <a:pt x="262023" y="36829"/>
                </a:lnTo>
                <a:lnTo>
                  <a:pt x="265693" y="35686"/>
                </a:lnTo>
                <a:lnTo>
                  <a:pt x="269249" y="33273"/>
                </a:lnTo>
                <a:lnTo>
                  <a:pt x="272805" y="29717"/>
                </a:lnTo>
                <a:close/>
              </a:path>
              <a:path w="1021080" h="615950">
                <a:moveTo>
                  <a:pt x="768372" y="29717"/>
                </a:moveTo>
                <a:lnTo>
                  <a:pt x="739784" y="29717"/>
                </a:lnTo>
                <a:lnTo>
                  <a:pt x="742197" y="32130"/>
                </a:lnTo>
                <a:lnTo>
                  <a:pt x="745753" y="34543"/>
                </a:lnTo>
                <a:lnTo>
                  <a:pt x="749309" y="36829"/>
                </a:lnTo>
                <a:lnTo>
                  <a:pt x="758847" y="36829"/>
                </a:lnTo>
                <a:lnTo>
                  <a:pt x="762403" y="34543"/>
                </a:lnTo>
                <a:lnTo>
                  <a:pt x="765971" y="32130"/>
                </a:lnTo>
                <a:lnTo>
                  <a:pt x="768372" y="29717"/>
                </a:lnTo>
                <a:close/>
              </a:path>
              <a:path w="1021080" h="615950">
                <a:moveTo>
                  <a:pt x="257311" y="0"/>
                </a:moveTo>
                <a:lnTo>
                  <a:pt x="253755" y="1142"/>
                </a:lnTo>
                <a:lnTo>
                  <a:pt x="262023" y="1142"/>
                </a:lnTo>
                <a:lnTo>
                  <a:pt x="25731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34454" y="0"/>
            <a:ext cx="541020" cy="577850"/>
          </a:xfrm>
          <a:custGeom>
            <a:avLst/>
            <a:gdLst/>
            <a:ahLst/>
            <a:cxnLst/>
            <a:rect l="l" t="t" r="r" b="b"/>
            <a:pathLst>
              <a:path w="541020" h="577850">
                <a:moveTo>
                  <a:pt x="315722" y="0"/>
                </a:moveTo>
                <a:lnTo>
                  <a:pt x="306197" y="0"/>
                </a:lnTo>
                <a:lnTo>
                  <a:pt x="506349" y="115570"/>
                </a:lnTo>
                <a:lnTo>
                  <a:pt x="505205" y="120269"/>
                </a:lnTo>
                <a:lnTo>
                  <a:pt x="506349" y="127508"/>
                </a:lnTo>
                <a:lnTo>
                  <a:pt x="509904" y="132207"/>
                </a:lnTo>
                <a:lnTo>
                  <a:pt x="514730" y="135762"/>
                </a:lnTo>
                <a:lnTo>
                  <a:pt x="519429" y="138175"/>
                </a:lnTo>
                <a:lnTo>
                  <a:pt x="519429" y="391795"/>
                </a:lnTo>
                <a:lnTo>
                  <a:pt x="513461" y="394208"/>
                </a:lnTo>
                <a:lnTo>
                  <a:pt x="508762" y="397763"/>
                </a:lnTo>
                <a:lnTo>
                  <a:pt x="506349" y="403733"/>
                </a:lnTo>
                <a:lnTo>
                  <a:pt x="505205" y="409701"/>
                </a:lnTo>
                <a:lnTo>
                  <a:pt x="506349" y="414400"/>
                </a:lnTo>
                <a:lnTo>
                  <a:pt x="297815" y="534670"/>
                </a:lnTo>
                <a:lnTo>
                  <a:pt x="293116" y="529844"/>
                </a:lnTo>
                <a:lnTo>
                  <a:pt x="288290" y="526288"/>
                </a:lnTo>
                <a:lnTo>
                  <a:pt x="281177" y="524001"/>
                </a:lnTo>
                <a:lnTo>
                  <a:pt x="273939" y="522732"/>
                </a:lnTo>
                <a:lnTo>
                  <a:pt x="266826" y="524001"/>
                </a:lnTo>
                <a:lnTo>
                  <a:pt x="260858" y="526288"/>
                </a:lnTo>
                <a:lnTo>
                  <a:pt x="254889" y="529844"/>
                </a:lnTo>
                <a:lnTo>
                  <a:pt x="251333" y="535813"/>
                </a:lnTo>
                <a:lnTo>
                  <a:pt x="51181" y="420370"/>
                </a:lnTo>
                <a:lnTo>
                  <a:pt x="52324" y="414400"/>
                </a:lnTo>
                <a:lnTo>
                  <a:pt x="52324" y="403733"/>
                </a:lnTo>
                <a:lnTo>
                  <a:pt x="33274" y="383413"/>
                </a:lnTo>
                <a:lnTo>
                  <a:pt x="28575" y="383413"/>
                </a:lnTo>
                <a:lnTo>
                  <a:pt x="28575" y="142875"/>
                </a:lnTo>
                <a:lnTo>
                  <a:pt x="35687" y="140588"/>
                </a:lnTo>
                <a:lnTo>
                  <a:pt x="42799" y="135762"/>
                </a:lnTo>
                <a:lnTo>
                  <a:pt x="47625" y="128650"/>
                </a:lnTo>
                <a:lnTo>
                  <a:pt x="48768" y="125095"/>
                </a:lnTo>
                <a:lnTo>
                  <a:pt x="48768" y="116712"/>
                </a:lnTo>
                <a:lnTo>
                  <a:pt x="46355" y="112013"/>
                </a:lnTo>
                <a:lnTo>
                  <a:pt x="241808" y="0"/>
                </a:lnTo>
                <a:lnTo>
                  <a:pt x="232283" y="0"/>
                </a:lnTo>
                <a:lnTo>
                  <a:pt x="45212" y="108458"/>
                </a:lnTo>
                <a:lnTo>
                  <a:pt x="41656" y="103632"/>
                </a:lnTo>
                <a:lnTo>
                  <a:pt x="32131" y="98933"/>
                </a:lnTo>
                <a:lnTo>
                  <a:pt x="21336" y="98933"/>
                </a:lnTo>
                <a:lnTo>
                  <a:pt x="4699" y="116712"/>
                </a:lnTo>
                <a:lnTo>
                  <a:pt x="3556" y="120269"/>
                </a:lnTo>
                <a:lnTo>
                  <a:pt x="4699" y="125095"/>
                </a:lnTo>
                <a:lnTo>
                  <a:pt x="4699" y="128650"/>
                </a:lnTo>
                <a:lnTo>
                  <a:pt x="9525" y="135762"/>
                </a:lnTo>
                <a:lnTo>
                  <a:pt x="15367" y="140588"/>
                </a:lnTo>
                <a:lnTo>
                  <a:pt x="19050" y="141732"/>
                </a:lnTo>
                <a:lnTo>
                  <a:pt x="23749" y="142875"/>
                </a:lnTo>
                <a:lnTo>
                  <a:pt x="23749" y="383413"/>
                </a:lnTo>
                <a:lnTo>
                  <a:pt x="14224" y="385825"/>
                </a:lnTo>
                <a:lnTo>
                  <a:pt x="9525" y="388238"/>
                </a:lnTo>
                <a:lnTo>
                  <a:pt x="7112" y="391795"/>
                </a:lnTo>
                <a:lnTo>
                  <a:pt x="3556" y="395350"/>
                </a:lnTo>
                <a:lnTo>
                  <a:pt x="1143" y="400176"/>
                </a:lnTo>
                <a:lnTo>
                  <a:pt x="0" y="404875"/>
                </a:lnTo>
                <a:lnTo>
                  <a:pt x="0" y="414400"/>
                </a:lnTo>
                <a:lnTo>
                  <a:pt x="7112" y="428751"/>
                </a:lnTo>
                <a:lnTo>
                  <a:pt x="11811" y="431038"/>
                </a:lnTo>
                <a:lnTo>
                  <a:pt x="15367" y="433450"/>
                </a:lnTo>
                <a:lnTo>
                  <a:pt x="21336" y="435863"/>
                </a:lnTo>
                <a:lnTo>
                  <a:pt x="26162" y="435863"/>
                </a:lnTo>
                <a:lnTo>
                  <a:pt x="33274" y="434594"/>
                </a:lnTo>
                <a:lnTo>
                  <a:pt x="39243" y="432308"/>
                </a:lnTo>
                <a:lnTo>
                  <a:pt x="43942" y="428751"/>
                </a:lnTo>
                <a:lnTo>
                  <a:pt x="48768" y="423925"/>
                </a:lnTo>
                <a:lnTo>
                  <a:pt x="248920" y="539369"/>
                </a:lnTo>
                <a:lnTo>
                  <a:pt x="247776" y="545338"/>
                </a:lnTo>
                <a:lnTo>
                  <a:pt x="246506" y="550163"/>
                </a:lnTo>
                <a:lnTo>
                  <a:pt x="248920" y="560832"/>
                </a:lnTo>
                <a:lnTo>
                  <a:pt x="251333" y="565658"/>
                </a:lnTo>
                <a:lnTo>
                  <a:pt x="254889" y="570357"/>
                </a:lnTo>
                <a:lnTo>
                  <a:pt x="263271" y="576326"/>
                </a:lnTo>
                <a:lnTo>
                  <a:pt x="269240" y="577469"/>
                </a:lnTo>
                <a:lnTo>
                  <a:pt x="279908" y="577469"/>
                </a:lnTo>
                <a:lnTo>
                  <a:pt x="284734" y="576326"/>
                </a:lnTo>
                <a:lnTo>
                  <a:pt x="289560" y="572770"/>
                </a:lnTo>
                <a:lnTo>
                  <a:pt x="294259" y="570357"/>
                </a:lnTo>
                <a:lnTo>
                  <a:pt x="297815" y="565658"/>
                </a:lnTo>
                <a:lnTo>
                  <a:pt x="300227" y="560832"/>
                </a:lnTo>
                <a:lnTo>
                  <a:pt x="302641" y="550163"/>
                </a:lnTo>
                <a:lnTo>
                  <a:pt x="300227" y="539369"/>
                </a:lnTo>
                <a:lnTo>
                  <a:pt x="507492" y="419226"/>
                </a:lnTo>
                <a:lnTo>
                  <a:pt x="511175" y="422783"/>
                </a:lnTo>
                <a:lnTo>
                  <a:pt x="514730" y="425069"/>
                </a:lnTo>
                <a:lnTo>
                  <a:pt x="518287" y="426338"/>
                </a:lnTo>
                <a:lnTo>
                  <a:pt x="522986" y="427482"/>
                </a:lnTo>
                <a:lnTo>
                  <a:pt x="530225" y="425069"/>
                </a:lnTo>
                <a:lnTo>
                  <a:pt x="534924" y="421513"/>
                </a:lnTo>
                <a:lnTo>
                  <a:pt x="538479" y="416813"/>
                </a:lnTo>
                <a:lnTo>
                  <a:pt x="540893" y="409701"/>
                </a:lnTo>
                <a:lnTo>
                  <a:pt x="539750" y="402463"/>
                </a:lnTo>
                <a:lnTo>
                  <a:pt x="536067" y="397763"/>
                </a:lnTo>
                <a:lnTo>
                  <a:pt x="531368" y="394208"/>
                </a:lnTo>
                <a:lnTo>
                  <a:pt x="524255" y="391795"/>
                </a:lnTo>
                <a:lnTo>
                  <a:pt x="524255" y="138175"/>
                </a:lnTo>
                <a:lnTo>
                  <a:pt x="531368" y="135762"/>
                </a:lnTo>
                <a:lnTo>
                  <a:pt x="536067" y="132207"/>
                </a:lnTo>
                <a:lnTo>
                  <a:pt x="538479" y="127508"/>
                </a:lnTo>
                <a:lnTo>
                  <a:pt x="539750" y="120269"/>
                </a:lnTo>
                <a:lnTo>
                  <a:pt x="539750" y="116712"/>
                </a:lnTo>
                <a:lnTo>
                  <a:pt x="534924" y="108458"/>
                </a:lnTo>
                <a:lnTo>
                  <a:pt x="528954" y="104775"/>
                </a:lnTo>
                <a:lnTo>
                  <a:pt x="526542" y="103632"/>
                </a:lnTo>
                <a:lnTo>
                  <a:pt x="518287" y="103632"/>
                </a:lnTo>
                <a:lnTo>
                  <a:pt x="514730" y="104775"/>
                </a:lnTo>
                <a:lnTo>
                  <a:pt x="511175" y="107187"/>
                </a:lnTo>
                <a:lnTo>
                  <a:pt x="508762" y="110744"/>
                </a:lnTo>
                <a:lnTo>
                  <a:pt x="315722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27989" y="4441037"/>
            <a:ext cx="791210" cy="702945"/>
          </a:xfrm>
          <a:custGeom>
            <a:avLst/>
            <a:gdLst/>
            <a:ahLst/>
            <a:cxnLst/>
            <a:rect l="l" t="t" r="r" b="b"/>
            <a:pathLst>
              <a:path w="791210" h="702945">
                <a:moveTo>
                  <a:pt x="21361" y="576226"/>
                </a:moveTo>
                <a:lnTo>
                  <a:pt x="2311" y="589310"/>
                </a:lnTo>
                <a:lnTo>
                  <a:pt x="0" y="592869"/>
                </a:lnTo>
                <a:lnTo>
                  <a:pt x="0" y="601243"/>
                </a:lnTo>
                <a:lnTo>
                  <a:pt x="1155" y="604801"/>
                </a:lnTo>
                <a:lnTo>
                  <a:pt x="5968" y="611920"/>
                </a:lnTo>
                <a:lnTo>
                  <a:pt x="10680" y="615582"/>
                </a:lnTo>
                <a:lnTo>
                  <a:pt x="17805" y="617886"/>
                </a:lnTo>
                <a:lnTo>
                  <a:pt x="17805" y="702462"/>
                </a:lnTo>
                <a:lnTo>
                  <a:pt x="22618" y="702462"/>
                </a:lnTo>
                <a:lnTo>
                  <a:pt x="22618" y="617886"/>
                </a:lnTo>
                <a:lnTo>
                  <a:pt x="27330" y="617886"/>
                </a:lnTo>
                <a:lnTo>
                  <a:pt x="30886" y="616734"/>
                </a:lnTo>
                <a:lnTo>
                  <a:pt x="36855" y="611920"/>
                </a:lnTo>
                <a:lnTo>
                  <a:pt x="40424" y="604801"/>
                </a:lnTo>
                <a:lnTo>
                  <a:pt x="41681" y="601243"/>
                </a:lnTo>
                <a:lnTo>
                  <a:pt x="41681" y="597684"/>
                </a:lnTo>
                <a:lnTo>
                  <a:pt x="40424" y="590566"/>
                </a:lnTo>
                <a:lnTo>
                  <a:pt x="46629" y="587007"/>
                </a:lnTo>
                <a:lnTo>
                  <a:pt x="39268" y="587007"/>
                </a:lnTo>
                <a:lnTo>
                  <a:pt x="35712" y="582193"/>
                </a:lnTo>
                <a:lnTo>
                  <a:pt x="30886" y="579785"/>
                </a:lnTo>
                <a:lnTo>
                  <a:pt x="26174" y="577482"/>
                </a:lnTo>
                <a:lnTo>
                  <a:pt x="21361" y="576226"/>
                </a:lnTo>
                <a:close/>
              </a:path>
              <a:path w="791210" h="702945">
                <a:moveTo>
                  <a:pt x="296773" y="470293"/>
                </a:moveTo>
                <a:lnTo>
                  <a:pt x="288264" y="470293"/>
                </a:lnTo>
                <a:lnTo>
                  <a:pt x="493064" y="588159"/>
                </a:lnTo>
                <a:lnTo>
                  <a:pt x="491921" y="592869"/>
                </a:lnTo>
                <a:lnTo>
                  <a:pt x="490664" y="597684"/>
                </a:lnTo>
                <a:lnTo>
                  <a:pt x="491921" y="602394"/>
                </a:lnTo>
                <a:lnTo>
                  <a:pt x="493064" y="607209"/>
                </a:lnTo>
                <a:lnTo>
                  <a:pt x="514527" y="623851"/>
                </a:lnTo>
                <a:lnTo>
                  <a:pt x="514527" y="702462"/>
                </a:lnTo>
                <a:lnTo>
                  <a:pt x="519239" y="702462"/>
                </a:lnTo>
                <a:lnTo>
                  <a:pt x="519239" y="623851"/>
                </a:lnTo>
                <a:lnTo>
                  <a:pt x="524065" y="622701"/>
                </a:lnTo>
                <a:lnTo>
                  <a:pt x="544271" y="597684"/>
                </a:lnTo>
                <a:lnTo>
                  <a:pt x="543115" y="592869"/>
                </a:lnTo>
                <a:lnTo>
                  <a:pt x="541858" y="588159"/>
                </a:lnTo>
                <a:lnTo>
                  <a:pt x="550231" y="583344"/>
                </a:lnTo>
                <a:lnTo>
                  <a:pt x="494220" y="583344"/>
                </a:lnTo>
                <a:lnTo>
                  <a:pt x="296773" y="470293"/>
                </a:lnTo>
                <a:close/>
              </a:path>
              <a:path w="791210" h="702945">
                <a:moveTo>
                  <a:pt x="276326" y="142875"/>
                </a:moveTo>
                <a:lnTo>
                  <a:pt x="264388" y="142875"/>
                </a:lnTo>
                <a:lnTo>
                  <a:pt x="259676" y="144030"/>
                </a:lnTo>
                <a:lnTo>
                  <a:pt x="244182" y="163080"/>
                </a:lnTo>
                <a:lnTo>
                  <a:pt x="244182" y="172605"/>
                </a:lnTo>
                <a:lnTo>
                  <a:pt x="266801" y="192811"/>
                </a:lnTo>
                <a:lnTo>
                  <a:pt x="266801" y="433349"/>
                </a:lnTo>
                <a:lnTo>
                  <a:pt x="261975" y="434606"/>
                </a:lnTo>
                <a:lnTo>
                  <a:pt x="258419" y="435749"/>
                </a:lnTo>
                <a:lnTo>
                  <a:pt x="254863" y="438162"/>
                </a:lnTo>
                <a:lnTo>
                  <a:pt x="251294" y="440461"/>
                </a:lnTo>
                <a:lnTo>
                  <a:pt x="248894" y="444131"/>
                </a:lnTo>
                <a:lnTo>
                  <a:pt x="247738" y="447687"/>
                </a:lnTo>
                <a:lnTo>
                  <a:pt x="246481" y="452399"/>
                </a:lnTo>
                <a:lnTo>
                  <a:pt x="245325" y="455955"/>
                </a:lnTo>
                <a:lnTo>
                  <a:pt x="246481" y="460768"/>
                </a:lnTo>
                <a:lnTo>
                  <a:pt x="247738" y="465480"/>
                </a:lnTo>
                <a:lnTo>
                  <a:pt x="39268" y="587007"/>
                </a:lnTo>
                <a:lnTo>
                  <a:pt x="46629" y="587007"/>
                </a:lnTo>
                <a:lnTo>
                  <a:pt x="250151" y="470293"/>
                </a:lnTo>
                <a:lnTo>
                  <a:pt x="296773" y="470293"/>
                </a:lnTo>
                <a:lnTo>
                  <a:pt x="290563" y="466737"/>
                </a:lnTo>
                <a:lnTo>
                  <a:pt x="291820" y="461924"/>
                </a:lnTo>
                <a:lnTo>
                  <a:pt x="292976" y="455955"/>
                </a:lnTo>
                <a:lnTo>
                  <a:pt x="292976" y="452399"/>
                </a:lnTo>
                <a:lnTo>
                  <a:pt x="291820" y="447687"/>
                </a:lnTo>
                <a:lnTo>
                  <a:pt x="289407" y="444131"/>
                </a:lnTo>
                <a:lnTo>
                  <a:pt x="287007" y="440461"/>
                </a:lnTo>
                <a:lnTo>
                  <a:pt x="283438" y="438162"/>
                </a:lnTo>
                <a:lnTo>
                  <a:pt x="279882" y="435749"/>
                </a:lnTo>
                <a:lnTo>
                  <a:pt x="275069" y="433349"/>
                </a:lnTo>
                <a:lnTo>
                  <a:pt x="271513" y="433349"/>
                </a:lnTo>
                <a:lnTo>
                  <a:pt x="271513" y="192811"/>
                </a:lnTo>
                <a:lnTo>
                  <a:pt x="276326" y="191655"/>
                </a:lnTo>
                <a:lnTo>
                  <a:pt x="279882" y="190512"/>
                </a:lnTo>
                <a:lnTo>
                  <a:pt x="284594" y="188099"/>
                </a:lnTo>
                <a:lnTo>
                  <a:pt x="288264" y="184543"/>
                </a:lnTo>
                <a:lnTo>
                  <a:pt x="290563" y="180987"/>
                </a:lnTo>
                <a:lnTo>
                  <a:pt x="292976" y="177317"/>
                </a:lnTo>
                <a:lnTo>
                  <a:pt x="294119" y="172605"/>
                </a:lnTo>
                <a:lnTo>
                  <a:pt x="294119" y="163080"/>
                </a:lnTo>
                <a:lnTo>
                  <a:pt x="292976" y="158267"/>
                </a:lnTo>
                <a:lnTo>
                  <a:pt x="299152" y="154711"/>
                </a:lnTo>
                <a:lnTo>
                  <a:pt x="290563" y="154711"/>
                </a:lnTo>
                <a:lnTo>
                  <a:pt x="287007" y="149999"/>
                </a:lnTo>
                <a:lnTo>
                  <a:pt x="282295" y="146443"/>
                </a:lnTo>
                <a:lnTo>
                  <a:pt x="276326" y="142875"/>
                </a:lnTo>
                <a:close/>
              </a:path>
              <a:path w="791210" h="702945">
                <a:moveTo>
                  <a:pt x="524065" y="571512"/>
                </a:moveTo>
                <a:lnTo>
                  <a:pt x="510971" y="571512"/>
                </a:lnTo>
                <a:lnTo>
                  <a:pt x="503745" y="575081"/>
                </a:lnTo>
                <a:lnTo>
                  <a:pt x="499033" y="578633"/>
                </a:lnTo>
                <a:lnTo>
                  <a:pt x="494220" y="583344"/>
                </a:lnTo>
                <a:lnTo>
                  <a:pt x="539559" y="583344"/>
                </a:lnTo>
                <a:lnTo>
                  <a:pt x="536003" y="578633"/>
                </a:lnTo>
                <a:lnTo>
                  <a:pt x="531177" y="573824"/>
                </a:lnTo>
                <a:lnTo>
                  <a:pt x="524065" y="571512"/>
                </a:lnTo>
                <a:close/>
              </a:path>
              <a:path w="791210" h="702945">
                <a:moveTo>
                  <a:pt x="771804" y="433349"/>
                </a:moveTo>
                <a:lnTo>
                  <a:pt x="758723" y="433349"/>
                </a:lnTo>
                <a:lnTo>
                  <a:pt x="751611" y="438162"/>
                </a:lnTo>
                <a:lnTo>
                  <a:pt x="747928" y="440461"/>
                </a:lnTo>
                <a:lnTo>
                  <a:pt x="745642" y="444131"/>
                </a:lnTo>
                <a:lnTo>
                  <a:pt x="743229" y="447687"/>
                </a:lnTo>
                <a:lnTo>
                  <a:pt x="742086" y="452399"/>
                </a:lnTo>
                <a:lnTo>
                  <a:pt x="742086" y="461924"/>
                </a:lnTo>
                <a:lnTo>
                  <a:pt x="744372" y="465480"/>
                </a:lnTo>
                <a:lnTo>
                  <a:pt x="539559" y="583344"/>
                </a:lnTo>
                <a:lnTo>
                  <a:pt x="550231" y="583344"/>
                </a:lnTo>
                <a:lnTo>
                  <a:pt x="746785" y="470293"/>
                </a:lnTo>
                <a:lnTo>
                  <a:pt x="784058" y="470293"/>
                </a:lnTo>
                <a:lnTo>
                  <a:pt x="784885" y="469036"/>
                </a:lnTo>
                <a:lnTo>
                  <a:pt x="787298" y="465480"/>
                </a:lnTo>
                <a:lnTo>
                  <a:pt x="788441" y="460768"/>
                </a:lnTo>
                <a:lnTo>
                  <a:pt x="789711" y="455955"/>
                </a:lnTo>
                <a:lnTo>
                  <a:pt x="788441" y="452399"/>
                </a:lnTo>
                <a:lnTo>
                  <a:pt x="787298" y="447687"/>
                </a:lnTo>
                <a:lnTo>
                  <a:pt x="786028" y="444131"/>
                </a:lnTo>
                <a:lnTo>
                  <a:pt x="782472" y="440461"/>
                </a:lnTo>
                <a:lnTo>
                  <a:pt x="780186" y="436905"/>
                </a:lnTo>
                <a:lnTo>
                  <a:pt x="776503" y="435749"/>
                </a:lnTo>
                <a:lnTo>
                  <a:pt x="771804" y="433349"/>
                </a:lnTo>
                <a:close/>
              </a:path>
              <a:path w="791210" h="702945">
                <a:moveTo>
                  <a:pt x="288264" y="470293"/>
                </a:moveTo>
                <a:lnTo>
                  <a:pt x="250151" y="470293"/>
                </a:lnTo>
                <a:lnTo>
                  <a:pt x="253707" y="473862"/>
                </a:lnTo>
                <a:lnTo>
                  <a:pt x="258419" y="477418"/>
                </a:lnTo>
                <a:lnTo>
                  <a:pt x="263232" y="479818"/>
                </a:lnTo>
                <a:lnTo>
                  <a:pt x="275069" y="479818"/>
                </a:lnTo>
                <a:lnTo>
                  <a:pt x="279882" y="477418"/>
                </a:lnTo>
                <a:lnTo>
                  <a:pt x="284594" y="473862"/>
                </a:lnTo>
                <a:lnTo>
                  <a:pt x="288264" y="470293"/>
                </a:lnTo>
                <a:close/>
              </a:path>
              <a:path w="791210" h="702945">
                <a:moveTo>
                  <a:pt x="784058" y="470293"/>
                </a:moveTo>
                <a:lnTo>
                  <a:pt x="746785" y="470293"/>
                </a:lnTo>
                <a:lnTo>
                  <a:pt x="750341" y="473862"/>
                </a:lnTo>
                <a:lnTo>
                  <a:pt x="755167" y="477418"/>
                </a:lnTo>
                <a:lnTo>
                  <a:pt x="759866" y="479818"/>
                </a:lnTo>
                <a:lnTo>
                  <a:pt x="770661" y="479818"/>
                </a:lnTo>
                <a:lnTo>
                  <a:pt x="775360" y="478561"/>
                </a:lnTo>
                <a:lnTo>
                  <a:pt x="778916" y="476262"/>
                </a:lnTo>
                <a:lnTo>
                  <a:pt x="782472" y="472706"/>
                </a:lnTo>
                <a:lnTo>
                  <a:pt x="784058" y="470293"/>
                </a:lnTo>
                <a:close/>
              </a:path>
              <a:path w="791210" h="702945">
                <a:moveTo>
                  <a:pt x="548020" y="41668"/>
                </a:moveTo>
                <a:lnTo>
                  <a:pt x="539559" y="41668"/>
                </a:lnTo>
                <a:lnTo>
                  <a:pt x="742086" y="159524"/>
                </a:lnTo>
                <a:lnTo>
                  <a:pt x="740816" y="163080"/>
                </a:lnTo>
                <a:lnTo>
                  <a:pt x="739673" y="167792"/>
                </a:lnTo>
                <a:lnTo>
                  <a:pt x="740816" y="172605"/>
                </a:lnTo>
                <a:lnTo>
                  <a:pt x="742086" y="177317"/>
                </a:lnTo>
                <a:lnTo>
                  <a:pt x="763422" y="192811"/>
                </a:lnTo>
                <a:lnTo>
                  <a:pt x="763422" y="433349"/>
                </a:lnTo>
                <a:lnTo>
                  <a:pt x="768248" y="433349"/>
                </a:lnTo>
                <a:lnTo>
                  <a:pt x="768248" y="192811"/>
                </a:lnTo>
                <a:lnTo>
                  <a:pt x="772947" y="192811"/>
                </a:lnTo>
                <a:lnTo>
                  <a:pt x="776503" y="190512"/>
                </a:lnTo>
                <a:lnTo>
                  <a:pt x="781329" y="188099"/>
                </a:lnTo>
                <a:lnTo>
                  <a:pt x="784885" y="185686"/>
                </a:lnTo>
                <a:lnTo>
                  <a:pt x="787298" y="180987"/>
                </a:lnTo>
                <a:lnTo>
                  <a:pt x="789711" y="177317"/>
                </a:lnTo>
                <a:lnTo>
                  <a:pt x="790854" y="172605"/>
                </a:lnTo>
                <a:lnTo>
                  <a:pt x="790854" y="163080"/>
                </a:lnTo>
                <a:lnTo>
                  <a:pt x="789711" y="158267"/>
                </a:lnTo>
                <a:lnTo>
                  <a:pt x="787890" y="154711"/>
                </a:lnTo>
                <a:lnTo>
                  <a:pt x="743229" y="154711"/>
                </a:lnTo>
                <a:lnTo>
                  <a:pt x="548020" y="41668"/>
                </a:lnTo>
                <a:close/>
              </a:path>
              <a:path w="791210" h="702945">
                <a:moveTo>
                  <a:pt x="516940" y="0"/>
                </a:moveTo>
                <a:lnTo>
                  <a:pt x="490664" y="27317"/>
                </a:lnTo>
                <a:lnTo>
                  <a:pt x="491921" y="32131"/>
                </a:lnTo>
                <a:lnTo>
                  <a:pt x="493064" y="38100"/>
                </a:lnTo>
                <a:lnTo>
                  <a:pt x="290563" y="154711"/>
                </a:lnTo>
                <a:lnTo>
                  <a:pt x="299152" y="154711"/>
                </a:lnTo>
                <a:lnTo>
                  <a:pt x="495477" y="41668"/>
                </a:lnTo>
                <a:lnTo>
                  <a:pt x="548020" y="41668"/>
                </a:lnTo>
                <a:lnTo>
                  <a:pt x="541858" y="38100"/>
                </a:lnTo>
                <a:lnTo>
                  <a:pt x="543115" y="32131"/>
                </a:lnTo>
                <a:lnTo>
                  <a:pt x="544271" y="27317"/>
                </a:lnTo>
                <a:lnTo>
                  <a:pt x="543115" y="21361"/>
                </a:lnTo>
                <a:lnTo>
                  <a:pt x="522808" y="1155"/>
                </a:lnTo>
                <a:lnTo>
                  <a:pt x="516940" y="0"/>
                </a:lnTo>
                <a:close/>
              </a:path>
              <a:path w="791210" h="702945">
                <a:moveTo>
                  <a:pt x="765835" y="141630"/>
                </a:moveTo>
                <a:lnTo>
                  <a:pt x="758723" y="142875"/>
                </a:lnTo>
                <a:lnTo>
                  <a:pt x="752754" y="145186"/>
                </a:lnTo>
                <a:lnTo>
                  <a:pt x="743229" y="154711"/>
                </a:lnTo>
                <a:lnTo>
                  <a:pt x="787890" y="154711"/>
                </a:lnTo>
                <a:lnTo>
                  <a:pt x="787298" y="153555"/>
                </a:lnTo>
                <a:lnTo>
                  <a:pt x="780186" y="146443"/>
                </a:lnTo>
                <a:lnTo>
                  <a:pt x="775360" y="144030"/>
                </a:lnTo>
                <a:lnTo>
                  <a:pt x="770661" y="142875"/>
                </a:lnTo>
                <a:lnTo>
                  <a:pt x="765835" y="141630"/>
                </a:lnTo>
                <a:close/>
              </a:path>
              <a:path w="791210" h="702945">
                <a:moveTo>
                  <a:pt x="539559" y="41668"/>
                </a:moveTo>
                <a:lnTo>
                  <a:pt x="495477" y="41668"/>
                </a:lnTo>
                <a:lnTo>
                  <a:pt x="500189" y="46367"/>
                </a:lnTo>
                <a:lnTo>
                  <a:pt x="505002" y="49936"/>
                </a:lnTo>
                <a:lnTo>
                  <a:pt x="510971" y="52336"/>
                </a:lnTo>
                <a:lnTo>
                  <a:pt x="516940" y="53492"/>
                </a:lnTo>
                <a:lnTo>
                  <a:pt x="524065" y="52336"/>
                </a:lnTo>
                <a:lnTo>
                  <a:pt x="530034" y="49936"/>
                </a:lnTo>
                <a:lnTo>
                  <a:pt x="534746" y="46367"/>
                </a:lnTo>
                <a:lnTo>
                  <a:pt x="539559" y="41668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568311" y="4018279"/>
            <a:ext cx="1576070" cy="1125220"/>
          </a:xfrm>
          <a:custGeom>
            <a:avLst/>
            <a:gdLst/>
            <a:ahLst/>
            <a:cxnLst/>
            <a:rect l="l" t="t" r="r" b="b"/>
            <a:pathLst>
              <a:path w="1576070" h="1125220">
                <a:moveTo>
                  <a:pt x="542290" y="1020546"/>
                </a:moveTo>
                <a:lnTo>
                  <a:pt x="539877" y="1013434"/>
                </a:lnTo>
                <a:lnTo>
                  <a:pt x="536321" y="1007478"/>
                </a:lnTo>
                <a:lnTo>
                  <a:pt x="530352" y="1003922"/>
                </a:lnTo>
                <a:lnTo>
                  <a:pt x="523240" y="1001509"/>
                </a:lnTo>
                <a:lnTo>
                  <a:pt x="513715" y="1003922"/>
                </a:lnTo>
                <a:lnTo>
                  <a:pt x="510159" y="1007478"/>
                </a:lnTo>
                <a:lnTo>
                  <a:pt x="507746" y="1011021"/>
                </a:lnTo>
                <a:lnTo>
                  <a:pt x="298450" y="889711"/>
                </a:lnTo>
                <a:lnTo>
                  <a:pt x="300863" y="884897"/>
                </a:lnTo>
                <a:lnTo>
                  <a:pt x="300863" y="874229"/>
                </a:lnTo>
                <a:lnTo>
                  <a:pt x="280670" y="853948"/>
                </a:lnTo>
                <a:lnTo>
                  <a:pt x="270002" y="853948"/>
                </a:lnTo>
                <a:lnTo>
                  <a:pt x="249809" y="878941"/>
                </a:lnTo>
                <a:lnTo>
                  <a:pt x="252095" y="889711"/>
                </a:lnTo>
                <a:lnTo>
                  <a:pt x="51054" y="1006221"/>
                </a:lnTo>
                <a:lnTo>
                  <a:pt x="47498" y="1000366"/>
                </a:lnTo>
                <a:lnTo>
                  <a:pt x="35687" y="993140"/>
                </a:lnTo>
                <a:lnTo>
                  <a:pt x="22606" y="993140"/>
                </a:lnTo>
                <a:lnTo>
                  <a:pt x="16637" y="994397"/>
                </a:lnTo>
                <a:lnTo>
                  <a:pt x="11938" y="997953"/>
                </a:lnTo>
                <a:lnTo>
                  <a:pt x="8382" y="1000366"/>
                </a:lnTo>
                <a:lnTo>
                  <a:pt x="4699" y="1005065"/>
                </a:lnTo>
                <a:lnTo>
                  <a:pt x="2413" y="1009878"/>
                </a:lnTo>
                <a:lnTo>
                  <a:pt x="1143" y="1014577"/>
                </a:lnTo>
                <a:lnTo>
                  <a:pt x="0" y="1020546"/>
                </a:lnTo>
                <a:lnTo>
                  <a:pt x="0" y="1025245"/>
                </a:lnTo>
                <a:lnTo>
                  <a:pt x="2413" y="1031214"/>
                </a:lnTo>
                <a:lnTo>
                  <a:pt x="4699" y="1034770"/>
                </a:lnTo>
                <a:lnTo>
                  <a:pt x="7112" y="1039571"/>
                </a:lnTo>
                <a:lnTo>
                  <a:pt x="10668" y="1043127"/>
                </a:lnTo>
                <a:lnTo>
                  <a:pt x="15494" y="1045540"/>
                </a:lnTo>
                <a:lnTo>
                  <a:pt x="25019" y="1047940"/>
                </a:lnTo>
                <a:lnTo>
                  <a:pt x="25019" y="1125220"/>
                </a:lnTo>
                <a:lnTo>
                  <a:pt x="29718" y="1125220"/>
                </a:lnTo>
                <a:lnTo>
                  <a:pt x="29718" y="1047940"/>
                </a:lnTo>
                <a:lnTo>
                  <a:pt x="40386" y="1045540"/>
                </a:lnTo>
                <a:lnTo>
                  <a:pt x="43942" y="1043127"/>
                </a:lnTo>
                <a:lnTo>
                  <a:pt x="48641" y="1039571"/>
                </a:lnTo>
                <a:lnTo>
                  <a:pt x="51054" y="1034770"/>
                </a:lnTo>
                <a:lnTo>
                  <a:pt x="53467" y="1031214"/>
                </a:lnTo>
                <a:lnTo>
                  <a:pt x="54610" y="1025245"/>
                </a:lnTo>
                <a:lnTo>
                  <a:pt x="55880" y="1020546"/>
                </a:lnTo>
                <a:lnTo>
                  <a:pt x="53467" y="1009878"/>
                </a:lnTo>
                <a:lnTo>
                  <a:pt x="254508" y="894422"/>
                </a:lnTo>
                <a:lnTo>
                  <a:pt x="264033" y="901534"/>
                </a:lnTo>
                <a:lnTo>
                  <a:pt x="270002" y="903935"/>
                </a:lnTo>
                <a:lnTo>
                  <a:pt x="275844" y="905192"/>
                </a:lnTo>
                <a:lnTo>
                  <a:pt x="281813" y="903935"/>
                </a:lnTo>
                <a:lnTo>
                  <a:pt x="287782" y="901534"/>
                </a:lnTo>
                <a:lnTo>
                  <a:pt x="292481" y="899223"/>
                </a:lnTo>
                <a:lnTo>
                  <a:pt x="296037" y="894422"/>
                </a:lnTo>
                <a:lnTo>
                  <a:pt x="505460" y="1015733"/>
                </a:lnTo>
                <a:lnTo>
                  <a:pt x="505460" y="1020546"/>
                </a:lnTo>
                <a:lnTo>
                  <a:pt x="506603" y="1026502"/>
                </a:lnTo>
                <a:lnTo>
                  <a:pt x="509016" y="1032471"/>
                </a:lnTo>
                <a:lnTo>
                  <a:pt x="514858" y="1037170"/>
                </a:lnTo>
                <a:lnTo>
                  <a:pt x="520827" y="1038428"/>
                </a:lnTo>
                <a:lnTo>
                  <a:pt x="520827" y="1125220"/>
                </a:lnTo>
                <a:lnTo>
                  <a:pt x="525653" y="1125220"/>
                </a:lnTo>
                <a:lnTo>
                  <a:pt x="525653" y="1038428"/>
                </a:lnTo>
                <a:lnTo>
                  <a:pt x="531622" y="1037170"/>
                </a:lnTo>
                <a:lnTo>
                  <a:pt x="537591" y="1032471"/>
                </a:lnTo>
                <a:lnTo>
                  <a:pt x="541147" y="1027658"/>
                </a:lnTo>
                <a:lnTo>
                  <a:pt x="542290" y="1020546"/>
                </a:lnTo>
                <a:close/>
              </a:path>
              <a:path w="1576070" h="1125220">
                <a:moveTo>
                  <a:pt x="1575689" y="481330"/>
                </a:moveTo>
                <a:lnTo>
                  <a:pt x="1545653" y="464820"/>
                </a:lnTo>
                <a:lnTo>
                  <a:pt x="1538732" y="461010"/>
                </a:lnTo>
                <a:lnTo>
                  <a:pt x="1540002" y="455930"/>
                </a:lnTo>
                <a:lnTo>
                  <a:pt x="1541145" y="450850"/>
                </a:lnTo>
                <a:lnTo>
                  <a:pt x="1516126" y="424180"/>
                </a:lnTo>
                <a:lnTo>
                  <a:pt x="1510157" y="425450"/>
                </a:lnTo>
                <a:lnTo>
                  <a:pt x="1505458" y="426720"/>
                </a:lnTo>
                <a:lnTo>
                  <a:pt x="1501902" y="429260"/>
                </a:lnTo>
                <a:lnTo>
                  <a:pt x="1498346" y="433070"/>
                </a:lnTo>
                <a:lnTo>
                  <a:pt x="1494663" y="436880"/>
                </a:lnTo>
                <a:lnTo>
                  <a:pt x="1492377" y="440690"/>
                </a:lnTo>
                <a:lnTo>
                  <a:pt x="1491107" y="444500"/>
                </a:lnTo>
                <a:lnTo>
                  <a:pt x="1489964" y="450850"/>
                </a:lnTo>
                <a:lnTo>
                  <a:pt x="1491107" y="455930"/>
                </a:lnTo>
                <a:lnTo>
                  <a:pt x="1492377" y="461010"/>
                </a:lnTo>
                <a:lnTo>
                  <a:pt x="1287526" y="579120"/>
                </a:lnTo>
                <a:lnTo>
                  <a:pt x="1283970" y="574040"/>
                </a:lnTo>
                <a:lnTo>
                  <a:pt x="1279144" y="571500"/>
                </a:lnTo>
                <a:lnTo>
                  <a:pt x="1273302" y="568960"/>
                </a:lnTo>
                <a:lnTo>
                  <a:pt x="1267333" y="567690"/>
                </a:lnTo>
                <a:lnTo>
                  <a:pt x="1264920" y="568210"/>
                </a:lnTo>
                <a:lnTo>
                  <a:pt x="1264920" y="613410"/>
                </a:lnTo>
                <a:lnTo>
                  <a:pt x="1264920" y="858520"/>
                </a:lnTo>
                <a:lnTo>
                  <a:pt x="1257808" y="859790"/>
                </a:lnTo>
                <a:lnTo>
                  <a:pt x="1251839" y="864870"/>
                </a:lnTo>
                <a:lnTo>
                  <a:pt x="1247013" y="872490"/>
                </a:lnTo>
                <a:lnTo>
                  <a:pt x="1245870" y="876300"/>
                </a:lnTo>
                <a:lnTo>
                  <a:pt x="1245870" y="883920"/>
                </a:lnTo>
                <a:lnTo>
                  <a:pt x="1248283" y="889000"/>
                </a:lnTo>
                <a:lnTo>
                  <a:pt x="1041019" y="1008380"/>
                </a:lnTo>
                <a:lnTo>
                  <a:pt x="1036193" y="1003300"/>
                </a:lnTo>
                <a:lnTo>
                  <a:pt x="1031367" y="999490"/>
                </a:lnTo>
                <a:lnTo>
                  <a:pt x="1025525" y="996950"/>
                </a:lnTo>
                <a:lnTo>
                  <a:pt x="1019556" y="995680"/>
                </a:lnTo>
                <a:lnTo>
                  <a:pt x="1012317" y="996950"/>
                </a:lnTo>
                <a:lnTo>
                  <a:pt x="1006348" y="999490"/>
                </a:lnTo>
                <a:lnTo>
                  <a:pt x="1001649" y="1003300"/>
                </a:lnTo>
                <a:lnTo>
                  <a:pt x="998093" y="1008380"/>
                </a:lnTo>
                <a:lnTo>
                  <a:pt x="801141" y="895350"/>
                </a:lnTo>
                <a:lnTo>
                  <a:pt x="794512" y="891540"/>
                </a:lnTo>
                <a:lnTo>
                  <a:pt x="796798" y="885190"/>
                </a:lnTo>
                <a:lnTo>
                  <a:pt x="796798" y="875030"/>
                </a:lnTo>
                <a:lnTo>
                  <a:pt x="795655" y="869950"/>
                </a:lnTo>
                <a:lnTo>
                  <a:pt x="793242" y="866140"/>
                </a:lnTo>
                <a:lnTo>
                  <a:pt x="790956" y="862330"/>
                </a:lnTo>
                <a:lnTo>
                  <a:pt x="787273" y="859790"/>
                </a:lnTo>
                <a:lnTo>
                  <a:pt x="782574" y="857250"/>
                </a:lnTo>
                <a:lnTo>
                  <a:pt x="777748" y="854710"/>
                </a:lnTo>
                <a:lnTo>
                  <a:pt x="773049" y="854710"/>
                </a:lnTo>
                <a:lnTo>
                  <a:pt x="773049" y="614680"/>
                </a:lnTo>
                <a:lnTo>
                  <a:pt x="794512" y="595630"/>
                </a:lnTo>
                <a:lnTo>
                  <a:pt x="794512" y="586740"/>
                </a:lnTo>
                <a:lnTo>
                  <a:pt x="793242" y="582930"/>
                </a:lnTo>
                <a:lnTo>
                  <a:pt x="799820" y="579120"/>
                </a:lnTo>
                <a:lnTo>
                  <a:pt x="1001649" y="462280"/>
                </a:lnTo>
                <a:lnTo>
                  <a:pt x="1005205" y="466090"/>
                </a:lnTo>
                <a:lnTo>
                  <a:pt x="1010031" y="469900"/>
                </a:lnTo>
                <a:lnTo>
                  <a:pt x="1013587" y="471170"/>
                </a:lnTo>
                <a:lnTo>
                  <a:pt x="1019556" y="472440"/>
                </a:lnTo>
                <a:lnTo>
                  <a:pt x="1029081" y="469900"/>
                </a:lnTo>
                <a:lnTo>
                  <a:pt x="1033780" y="466090"/>
                </a:lnTo>
                <a:lnTo>
                  <a:pt x="1036193" y="462280"/>
                </a:lnTo>
                <a:lnTo>
                  <a:pt x="1245870" y="582930"/>
                </a:lnTo>
                <a:lnTo>
                  <a:pt x="1244727" y="588010"/>
                </a:lnTo>
                <a:lnTo>
                  <a:pt x="1244727" y="595630"/>
                </a:lnTo>
                <a:lnTo>
                  <a:pt x="1245870" y="599440"/>
                </a:lnTo>
                <a:lnTo>
                  <a:pt x="1248283" y="603250"/>
                </a:lnTo>
                <a:lnTo>
                  <a:pt x="1250569" y="607060"/>
                </a:lnTo>
                <a:lnTo>
                  <a:pt x="1252982" y="609600"/>
                </a:lnTo>
                <a:lnTo>
                  <a:pt x="1256538" y="612140"/>
                </a:lnTo>
                <a:lnTo>
                  <a:pt x="1261364" y="613410"/>
                </a:lnTo>
                <a:lnTo>
                  <a:pt x="1264920" y="613410"/>
                </a:lnTo>
                <a:lnTo>
                  <a:pt x="1264920" y="568210"/>
                </a:lnTo>
                <a:lnTo>
                  <a:pt x="1261364" y="568960"/>
                </a:lnTo>
                <a:lnTo>
                  <a:pt x="1256538" y="571500"/>
                </a:lnTo>
                <a:lnTo>
                  <a:pt x="1251839" y="574040"/>
                </a:lnTo>
                <a:lnTo>
                  <a:pt x="1248283" y="579120"/>
                </a:lnTo>
                <a:lnTo>
                  <a:pt x="1043063" y="462280"/>
                </a:lnTo>
                <a:lnTo>
                  <a:pt x="1038606" y="459740"/>
                </a:lnTo>
                <a:lnTo>
                  <a:pt x="1039749" y="454660"/>
                </a:lnTo>
                <a:lnTo>
                  <a:pt x="1041019" y="450850"/>
                </a:lnTo>
                <a:lnTo>
                  <a:pt x="1041019" y="445770"/>
                </a:lnTo>
                <a:lnTo>
                  <a:pt x="1039749" y="443230"/>
                </a:lnTo>
                <a:lnTo>
                  <a:pt x="1035050" y="436880"/>
                </a:lnTo>
                <a:lnTo>
                  <a:pt x="1029081" y="431800"/>
                </a:lnTo>
                <a:lnTo>
                  <a:pt x="1025525" y="429260"/>
                </a:lnTo>
                <a:lnTo>
                  <a:pt x="1021842" y="429260"/>
                </a:lnTo>
                <a:lnTo>
                  <a:pt x="1021842" y="182880"/>
                </a:lnTo>
                <a:lnTo>
                  <a:pt x="1041019" y="166370"/>
                </a:lnTo>
                <a:lnTo>
                  <a:pt x="1041019" y="157480"/>
                </a:lnTo>
                <a:lnTo>
                  <a:pt x="1038606" y="153670"/>
                </a:lnTo>
                <a:lnTo>
                  <a:pt x="1037755" y="151130"/>
                </a:lnTo>
                <a:lnTo>
                  <a:pt x="1037336" y="149860"/>
                </a:lnTo>
                <a:lnTo>
                  <a:pt x="1035050" y="146050"/>
                </a:lnTo>
                <a:lnTo>
                  <a:pt x="1027811" y="140970"/>
                </a:lnTo>
                <a:lnTo>
                  <a:pt x="1023112" y="139700"/>
                </a:lnTo>
                <a:lnTo>
                  <a:pt x="1019556" y="139700"/>
                </a:lnTo>
                <a:lnTo>
                  <a:pt x="1017143" y="140220"/>
                </a:lnTo>
                <a:lnTo>
                  <a:pt x="1017143" y="182880"/>
                </a:lnTo>
                <a:lnTo>
                  <a:pt x="1017143" y="429260"/>
                </a:lnTo>
                <a:lnTo>
                  <a:pt x="1012317" y="429260"/>
                </a:lnTo>
                <a:lnTo>
                  <a:pt x="1008761" y="431800"/>
                </a:lnTo>
                <a:lnTo>
                  <a:pt x="1002792" y="436880"/>
                </a:lnTo>
                <a:lnTo>
                  <a:pt x="999236" y="443230"/>
                </a:lnTo>
                <a:lnTo>
                  <a:pt x="998093" y="445770"/>
                </a:lnTo>
                <a:lnTo>
                  <a:pt x="998093" y="454660"/>
                </a:lnTo>
                <a:lnTo>
                  <a:pt x="999236" y="459740"/>
                </a:lnTo>
                <a:lnTo>
                  <a:pt x="790956" y="579120"/>
                </a:lnTo>
                <a:lnTo>
                  <a:pt x="787273" y="574040"/>
                </a:lnTo>
                <a:lnTo>
                  <a:pt x="782574" y="571500"/>
                </a:lnTo>
                <a:lnTo>
                  <a:pt x="777748" y="568960"/>
                </a:lnTo>
                <a:lnTo>
                  <a:pt x="770636" y="567690"/>
                </a:lnTo>
                <a:lnTo>
                  <a:pt x="764667" y="568960"/>
                </a:lnTo>
                <a:lnTo>
                  <a:pt x="759968" y="571500"/>
                </a:lnTo>
                <a:lnTo>
                  <a:pt x="755142" y="574040"/>
                </a:lnTo>
                <a:lnTo>
                  <a:pt x="751586" y="579120"/>
                </a:lnTo>
                <a:lnTo>
                  <a:pt x="551307" y="464820"/>
                </a:lnTo>
                <a:lnTo>
                  <a:pt x="546862" y="462280"/>
                </a:lnTo>
                <a:lnTo>
                  <a:pt x="548005" y="455930"/>
                </a:lnTo>
                <a:lnTo>
                  <a:pt x="549148" y="450850"/>
                </a:lnTo>
                <a:lnTo>
                  <a:pt x="548005" y="444500"/>
                </a:lnTo>
                <a:lnTo>
                  <a:pt x="525399" y="424180"/>
                </a:lnTo>
                <a:lnTo>
                  <a:pt x="525399" y="189230"/>
                </a:lnTo>
                <a:lnTo>
                  <a:pt x="549148" y="166370"/>
                </a:lnTo>
                <a:lnTo>
                  <a:pt x="550418" y="161290"/>
                </a:lnTo>
                <a:lnTo>
                  <a:pt x="549148" y="156210"/>
                </a:lnTo>
                <a:lnTo>
                  <a:pt x="548005" y="152400"/>
                </a:lnTo>
                <a:lnTo>
                  <a:pt x="556768" y="147320"/>
                </a:lnTo>
                <a:lnTo>
                  <a:pt x="753999" y="33020"/>
                </a:lnTo>
                <a:lnTo>
                  <a:pt x="757555" y="36830"/>
                </a:lnTo>
                <a:lnTo>
                  <a:pt x="761111" y="39370"/>
                </a:lnTo>
                <a:lnTo>
                  <a:pt x="765937" y="41910"/>
                </a:lnTo>
                <a:lnTo>
                  <a:pt x="776605" y="41910"/>
                </a:lnTo>
                <a:lnTo>
                  <a:pt x="781431" y="39370"/>
                </a:lnTo>
                <a:lnTo>
                  <a:pt x="784987" y="36830"/>
                </a:lnTo>
                <a:lnTo>
                  <a:pt x="788543" y="33020"/>
                </a:lnTo>
                <a:lnTo>
                  <a:pt x="999236" y="154940"/>
                </a:lnTo>
                <a:lnTo>
                  <a:pt x="998093" y="161290"/>
                </a:lnTo>
                <a:lnTo>
                  <a:pt x="998093" y="166370"/>
                </a:lnTo>
                <a:lnTo>
                  <a:pt x="1017143" y="182880"/>
                </a:lnTo>
                <a:lnTo>
                  <a:pt x="1017143" y="140220"/>
                </a:lnTo>
                <a:lnTo>
                  <a:pt x="1013587" y="140970"/>
                </a:lnTo>
                <a:lnTo>
                  <a:pt x="1008761" y="142240"/>
                </a:lnTo>
                <a:lnTo>
                  <a:pt x="1004062" y="146050"/>
                </a:lnTo>
                <a:lnTo>
                  <a:pt x="1000506" y="151130"/>
                </a:lnTo>
                <a:lnTo>
                  <a:pt x="797496" y="33020"/>
                </a:lnTo>
                <a:lnTo>
                  <a:pt x="790956" y="29210"/>
                </a:lnTo>
                <a:lnTo>
                  <a:pt x="792099" y="24130"/>
                </a:lnTo>
                <a:lnTo>
                  <a:pt x="792099" y="16510"/>
                </a:lnTo>
                <a:lnTo>
                  <a:pt x="790956" y="12700"/>
                </a:lnTo>
                <a:lnTo>
                  <a:pt x="786130" y="5080"/>
                </a:lnTo>
                <a:lnTo>
                  <a:pt x="779018" y="1270"/>
                </a:lnTo>
                <a:lnTo>
                  <a:pt x="775462" y="0"/>
                </a:lnTo>
                <a:lnTo>
                  <a:pt x="767080" y="0"/>
                </a:lnTo>
                <a:lnTo>
                  <a:pt x="763524" y="1270"/>
                </a:lnTo>
                <a:lnTo>
                  <a:pt x="756412" y="5080"/>
                </a:lnTo>
                <a:lnTo>
                  <a:pt x="751586" y="12700"/>
                </a:lnTo>
                <a:lnTo>
                  <a:pt x="750443" y="16510"/>
                </a:lnTo>
                <a:lnTo>
                  <a:pt x="750443" y="24130"/>
                </a:lnTo>
                <a:lnTo>
                  <a:pt x="751586" y="29210"/>
                </a:lnTo>
                <a:lnTo>
                  <a:pt x="545592" y="147320"/>
                </a:lnTo>
                <a:lnTo>
                  <a:pt x="542036" y="142240"/>
                </a:lnTo>
                <a:lnTo>
                  <a:pt x="530098" y="135890"/>
                </a:lnTo>
                <a:lnTo>
                  <a:pt x="518287" y="135890"/>
                </a:lnTo>
                <a:lnTo>
                  <a:pt x="512318" y="137160"/>
                </a:lnTo>
                <a:lnTo>
                  <a:pt x="508762" y="139700"/>
                </a:lnTo>
                <a:lnTo>
                  <a:pt x="503936" y="142240"/>
                </a:lnTo>
                <a:lnTo>
                  <a:pt x="501523" y="147320"/>
                </a:lnTo>
                <a:lnTo>
                  <a:pt x="497967" y="151130"/>
                </a:lnTo>
                <a:lnTo>
                  <a:pt x="496824" y="156210"/>
                </a:lnTo>
                <a:lnTo>
                  <a:pt x="496824" y="166370"/>
                </a:lnTo>
                <a:lnTo>
                  <a:pt x="497967" y="171450"/>
                </a:lnTo>
                <a:lnTo>
                  <a:pt x="500380" y="175260"/>
                </a:lnTo>
                <a:lnTo>
                  <a:pt x="507492" y="182880"/>
                </a:lnTo>
                <a:lnTo>
                  <a:pt x="511048" y="185420"/>
                </a:lnTo>
                <a:lnTo>
                  <a:pt x="515874" y="187960"/>
                </a:lnTo>
                <a:lnTo>
                  <a:pt x="520573" y="187960"/>
                </a:lnTo>
                <a:lnTo>
                  <a:pt x="520573" y="424180"/>
                </a:lnTo>
                <a:lnTo>
                  <a:pt x="511048" y="426720"/>
                </a:lnTo>
                <a:lnTo>
                  <a:pt x="507492" y="430530"/>
                </a:lnTo>
                <a:lnTo>
                  <a:pt x="503936" y="433070"/>
                </a:lnTo>
                <a:lnTo>
                  <a:pt x="501523" y="436880"/>
                </a:lnTo>
                <a:lnTo>
                  <a:pt x="499237" y="441960"/>
                </a:lnTo>
                <a:lnTo>
                  <a:pt x="497967" y="444500"/>
                </a:lnTo>
                <a:lnTo>
                  <a:pt x="497967" y="455930"/>
                </a:lnTo>
                <a:lnTo>
                  <a:pt x="499237" y="461010"/>
                </a:lnTo>
                <a:lnTo>
                  <a:pt x="518287" y="476250"/>
                </a:lnTo>
                <a:lnTo>
                  <a:pt x="522986" y="476250"/>
                </a:lnTo>
                <a:lnTo>
                  <a:pt x="534924" y="473710"/>
                </a:lnTo>
                <a:lnTo>
                  <a:pt x="539623" y="469900"/>
                </a:lnTo>
                <a:lnTo>
                  <a:pt x="544449" y="464820"/>
                </a:lnTo>
                <a:lnTo>
                  <a:pt x="749173" y="582930"/>
                </a:lnTo>
                <a:lnTo>
                  <a:pt x="748030" y="588010"/>
                </a:lnTo>
                <a:lnTo>
                  <a:pt x="748030" y="595630"/>
                </a:lnTo>
                <a:lnTo>
                  <a:pt x="749173" y="599440"/>
                </a:lnTo>
                <a:lnTo>
                  <a:pt x="756412" y="610870"/>
                </a:lnTo>
                <a:lnTo>
                  <a:pt x="759968" y="612140"/>
                </a:lnTo>
                <a:lnTo>
                  <a:pt x="764667" y="613410"/>
                </a:lnTo>
                <a:lnTo>
                  <a:pt x="768223" y="614680"/>
                </a:lnTo>
                <a:lnTo>
                  <a:pt x="768223" y="854710"/>
                </a:lnTo>
                <a:lnTo>
                  <a:pt x="763524" y="854710"/>
                </a:lnTo>
                <a:lnTo>
                  <a:pt x="759968" y="857250"/>
                </a:lnTo>
                <a:lnTo>
                  <a:pt x="745617" y="875030"/>
                </a:lnTo>
                <a:lnTo>
                  <a:pt x="745617" y="885190"/>
                </a:lnTo>
                <a:lnTo>
                  <a:pt x="746887" y="890270"/>
                </a:lnTo>
                <a:lnTo>
                  <a:pt x="749173" y="895350"/>
                </a:lnTo>
                <a:lnTo>
                  <a:pt x="752856" y="897890"/>
                </a:lnTo>
                <a:lnTo>
                  <a:pt x="756412" y="900430"/>
                </a:lnTo>
                <a:lnTo>
                  <a:pt x="761111" y="902970"/>
                </a:lnTo>
                <a:lnTo>
                  <a:pt x="765937" y="905510"/>
                </a:lnTo>
                <a:lnTo>
                  <a:pt x="777748" y="905510"/>
                </a:lnTo>
                <a:lnTo>
                  <a:pt x="783717" y="902970"/>
                </a:lnTo>
                <a:lnTo>
                  <a:pt x="788543" y="899160"/>
                </a:lnTo>
                <a:lnTo>
                  <a:pt x="792099" y="895350"/>
                </a:lnTo>
                <a:lnTo>
                  <a:pt x="995680" y="1012190"/>
                </a:lnTo>
                <a:lnTo>
                  <a:pt x="994537" y="1016000"/>
                </a:lnTo>
                <a:lnTo>
                  <a:pt x="994537" y="1026160"/>
                </a:lnTo>
                <a:lnTo>
                  <a:pt x="1017143" y="1046480"/>
                </a:lnTo>
                <a:lnTo>
                  <a:pt x="1017143" y="1125220"/>
                </a:lnTo>
                <a:lnTo>
                  <a:pt x="1021842" y="1125220"/>
                </a:lnTo>
                <a:lnTo>
                  <a:pt x="1021842" y="1046480"/>
                </a:lnTo>
                <a:lnTo>
                  <a:pt x="1026668" y="1045210"/>
                </a:lnTo>
                <a:lnTo>
                  <a:pt x="1030224" y="1043940"/>
                </a:lnTo>
                <a:lnTo>
                  <a:pt x="1033780" y="1041400"/>
                </a:lnTo>
                <a:lnTo>
                  <a:pt x="1037336" y="1037590"/>
                </a:lnTo>
                <a:lnTo>
                  <a:pt x="1041019" y="1033780"/>
                </a:lnTo>
                <a:lnTo>
                  <a:pt x="1042162" y="1031240"/>
                </a:lnTo>
                <a:lnTo>
                  <a:pt x="1043305" y="1026160"/>
                </a:lnTo>
                <a:lnTo>
                  <a:pt x="1044575" y="1021080"/>
                </a:lnTo>
                <a:lnTo>
                  <a:pt x="1043305" y="1016000"/>
                </a:lnTo>
                <a:lnTo>
                  <a:pt x="1042162" y="1012190"/>
                </a:lnTo>
                <a:lnTo>
                  <a:pt x="1048804" y="1008380"/>
                </a:lnTo>
                <a:lnTo>
                  <a:pt x="1250569" y="892810"/>
                </a:lnTo>
                <a:lnTo>
                  <a:pt x="1252982" y="896620"/>
                </a:lnTo>
                <a:lnTo>
                  <a:pt x="1257808" y="897890"/>
                </a:lnTo>
                <a:lnTo>
                  <a:pt x="1262507" y="900430"/>
                </a:lnTo>
                <a:lnTo>
                  <a:pt x="1273302" y="900430"/>
                </a:lnTo>
                <a:lnTo>
                  <a:pt x="1276858" y="897890"/>
                </a:lnTo>
                <a:lnTo>
                  <a:pt x="1281557" y="896620"/>
                </a:lnTo>
                <a:lnTo>
                  <a:pt x="1285113" y="892810"/>
                </a:lnTo>
                <a:lnTo>
                  <a:pt x="1497076" y="1014730"/>
                </a:lnTo>
                <a:lnTo>
                  <a:pt x="1497076" y="1021080"/>
                </a:lnTo>
                <a:lnTo>
                  <a:pt x="1498346" y="1028700"/>
                </a:lnTo>
                <a:lnTo>
                  <a:pt x="1506601" y="1037590"/>
                </a:lnTo>
                <a:lnTo>
                  <a:pt x="1512570" y="1040130"/>
                </a:lnTo>
                <a:lnTo>
                  <a:pt x="1512570" y="1125220"/>
                </a:lnTo>
                <a:lnTo>
                  <a:pt x="1517396" y="1125220"/>
                </a:lnTo>
                <a:lnTo>
                  <a:pt x="1517396" y="1040130"/>
                </a:lnTo>
                <a:lnTo>
                  <a:pt x="1524508" y="1037590"/>
                </a:lnTo>
                <a:lnTo>
                  <a:pt x="1532763" y="1028700"/>
                </a:lnTo>
                <a:lnTo>
                  <a:pt x="1534033" y="1021080"/>
                </a:lnTo>
                <a:lnTo>
                  <a:pt x="1534033" y="1014730"/>
                </a:lnTo>
                <a:lnTo>
                  <a:pt x="1538655" y="1012190"/>
                </a:lnTo>
                <a:lnTo>
                  <a:pt x="1575689" y="991870"/>
                </a:lnTo>
                <a:lnTo>
                  <a:pt x="1575689" y="985520"/>
                </a:lnTo>
                <a:lnTo>
                  <a:pt x="1531620" y="1012190"/>
                </a:lnTo>
                <a:lnTo>
                  <a:pt x="1528064" y="1007110"/>
                </a:lnTo>
                <a:lnTo>
                  <a:pt x="1524508" y="1004570"/>
                </a:lnTo>
                <a:lnTo>
                  <a:pt x="1520952" y="1003300"/>
                </a:lnTo>
                <a:lnTo>
                  <a:pt x="1516126" y="1002030"/>
                </a:lnTo>
                <a:lnTo>
                  <a:pt x="1510157" y="1003300"/>
                </a:lnTo>
                <a:lnTo>
                  <a:pt x="1506601" y="1004570"/>
                </a:lnTo>
                <a:lnTo>
                  <a:pt x="1499489" y="1012190"/>
                </a:lnTo>
                <a:lnTo>
                  <a:pt x="1294079" y="892810"/>
                </a:lnTo>
                <a:lnTo>
                  <a:pt x="1287526" y="889000"/>
                </a:lnTo>
                <a:lnTo>
                  <a:pt x="1288669" y="883920"/>
                </a:lnTo>
                <a:lnTo>
                  <a:pt x="1288669" y="876300"/>
                </a:lnTo>
                <a:lnTo>
                  <a:pt x="1287526" y="872490"/>
                </a:lnTo>
                <a:lnTo>
                  <a:pt x="1283970" y="864870"/>
                </a:lnTo>
                <a:lnTo>
                  <a:pt x="1276858" y="859790"/>
                </a:lnTo>
                <a:lnTo>
                  <a:pt x="1273302" y="859790"/>
                </a:lnTo>
                <a:lnTo>
                  <a:pt x="1269619" y="858520"/>
                </a:lnTo>
                <a:lnTo>
                  <a:pt x="1269619" y="613410"/>
                </a:lnTo>
                <a:lnTo>
                  <a:pt x="1274445" y="613410"/>
                </a:lnTo>
                <a:lnTo>
                  <a:pt x="1285113" y="607060"/>
                </a:lnTo>
                <a:lnTo>
                  <a:pt x="1287526" y="603250"/>
                </a:lnTo>
                <a:lnTo>
                  <a:pt x="1288669" y="599440"/>
                </a:lnTo>
                <a:lnTo>
                  <a:pt x="1289939" y="595630"/>
                </a:lnTo>
                <a:lnTo>
                  <a:pt x="1291082" y="591820"/>
                </a:lnTo>
                <a:lnTo>
                  <a:pt x="1289939" y="588010"/>
                </a:lnTo>
                <a:lnTo>
                  <a:pt x="1288669" y="582930"/>
                </a:lnTo>
                <a:lnTo>
                  <a:pt x="1295311" y="579120"/>
                </a:lnTo>
                <a:lnTo>
                  <a:pt x="1494663" y="464820"/>
                </a:lnTo>
                <a:lnTo>
                  <a:pt x="1498346" y="468630"/>
                </a:lnTo>
                <a:lnTo>
                  <a:pt x="1504188" y="472440"/>
                </a:lnTo>
                <a:lnTo>
                  <a:pt x="1509014" y="474980"/>
                </a:lnTo>
                <a:lnTo>
                  <a:pt x="1516126" y="476250"/>
                </a:lnTo>
                <a:lnTo>
                  <a:pt x="1522095" y="474980"/>
                </a:lnTo>
                <a:lnTo>
                  <a:pt x="1526921" y="472440"/>
                </a:lnTo>
                <a:lnTo>
                  <a:pt x="1532763" y="468630"/>
                </a:lnTo>
                <a:lnTo>
                  <a:pt x="1536446" y="464820"/>
                </a:lnTo>
                <a:lnTo>
                  <a:pt x="1575689" y="487680"/>
                </a:lnTo>
                <a:lnTo>
                  <a:pt x="1575689" y="48133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68182" y="2306701"/>
            <a:ext cx="1076325" cy="1460500"/>
          </a:xfrm>
          <a:custGeom>
            <a:avLst/>
            <a:gdLst/>
            <a:ahLst/>
            <a:cxnLst/>
            <a:rect l="l" t="t" r="r" b="b"/>
            <a:pathLst>
              <a:path w="1076325" h="1460500">
                <a:moveTo>
                  <a:pt x="785368" y="1447800"/>
                </a:moveTo>
                <a:lnTo>
                  <a:pt x="749681" y="1447800"/>
                </a:lnTo>
                <a:lnTo>
                  <a:pt x="750824" y="1460500"/>
                </a:lnTo>
                <a:lnTo>
                  <a:pt x="784225" y="1460500"/>
                </a:lnTo>
                <a:lnTo>
                  <a:pt x="785368" y="1447800"/>
                </a:lnTo>
                <a:close/>
              </a:path>
              <a:path w="1076325" h="1460500">
                <a:moveTo>
                  <a:pt x="544957" y="1295400"/>
                </a:moveTo>
                <a:lnTo>
                  <a:pt x="493775" y="1295400"/>
                </a:lnTo>
                <a:lnTo>
                  <a:pt x="492633" y="1308100"/>
                </a:lnTo>
                <a:lnTo>
                  <a:pt x="493775" y="1320800"/>
                </a:lnTo>
                <a:lnTo>
                  <a:pt x="542671" y="1320800"/>
                </a:lnTo>
                <a:lnTo>
                  <a:pt x="750824" y="1447800"/>
                </a:lnTo>
                <a:lnTo>
                  <a:pt x="784225" y="1447800"/>
                </a:lnTo>
                <a:lnTo>
                  <a:pt x="805408" y="1435100"/>
                </a:lnTo>
                <a:lnTo>
                  <a:pt x="753237" y="1435100"/>
                </a:lnTo>
                <a:lnTo>
                  <a:pt x="544957" y="1320800"/>
                </a:lnTo>
                <a:lnTo>
                  <a:pt x="546226" y="1308100"/>
                </a:lnTo>
                <a:lnTo>
                  <a:pt x="547370" y="1308100"/>
                </a:lnTo>
                <a:lnTo>
                  <a:pt x="544957" y="1295400"/>
                </a:lnTo>
                <a:close/>
              </a:path>
              <a:path w="1076325" h="1460500">
                <a:moveTo>
                  <a:pt x="1037717" y="1295400"/>
                </a:moveTo>
                <a:lnTo>
                  <a:pt x="993648" y="1295400"/>
                </a:lnTo>
                <a:lnTo>
                  <a:pt x="992505" y="1308100"/>
                </a:lnTo>
                <a:lnTo>
                  <a:pt x="993648" y="1320800"/>
                </a:lnTo>
                <a:lnTo>
                  <a:pt x="783082" y="1435100"/>
                </a:lnTo>
                <a:lnTo>
                  <a:pt x="805408" y="1435100"/>
                </a:lnTo>
                <a:lnTo>
                  <a:pt x="996061" y="1320800"/>
                </a:lnTo>
                <a:lnTo>
                  <a:pt x="1037717" y="1320800"/>
                </a:lnTo>
                <a:lnTo>
                  <a:pt x="1038860" y="1308100"/>
                </a:lnTo>
                <a:lnTo>
                  <a:pt x="1037717" y="1295400"/>
                </a:lnTo>
                <a:close/>
              </a:path>
              <a:path w="1076325" h="1460500">
                <a:moveTo>
                  <a:pt x="1037717" y="1320800"/>
                </a:moveTo>
                <a:lnTo>
                  <a:pt x="1035303" y="1320800"/>
                </a:lnTo>
                <a:lnTo>
                  <a:pt x="1075817" y="1346200"/>
                </a:lnTo>
                <a:lnTo>
                  <a:pt x="1075817" y="1333500"/>
                </a:lnTo>
                <a:lnTo>
                  <a:pt x="1037717" y="1320800"/>
                </a:lnTo>
                <a:close/>
              </a:path>
              <a:path w="1076325" h="1460500">
                <a:moveTo>
                  <a:pt x="542671" y="1320800"/>
                </a:moveTo>
                <a:lnTo>
                  <a:pt x="497332" y="1320800"/>
                </a:lnTo>
                <a:lnTo>
                  <a:pt x="499745" y="1333500"/>
                </a:lnTo>
                <a:lnTo>
                  <a:pt x="537845" y="1333500"/>
                </a:lnTo>
                <a:lnTo>
                  <a:pt x="542671" y="1320800"/>
                </a:lnTo>
                <a:close/>
              </a:path>
              <a:path w="1076325" h="1460500">
                <a:moveTo>
                  <a:pt x="1031748" y="1320800"/>
                </a:moveTo>
                <a:lnTo>
                  <a:pt x="999617" y="1320800"/>
                </a:lnTo>
                <a:lnTo>
                  <a:pt x="1004316" y="1333500"/>
                </a:lnTo>
                <a:lnTo>
                  <a:pt x="1027049" y="1333500"/>
                </a:lnTo>
                <a:lnTo>
                  <a:pt x="1031748" y="1320800"/>
                </a:lnTo>
                <a:close/>
              </a:path>
              <a:path w="1076325" h="1460500">
                <a:moveTo>
                  <a:pt x="536701" y="1282700"/>
                </a:moveTo>
                <a:lnTo>
                  <a:pt x="503300" y="1282700"/>
                </a:lnTo>
                <a:lnTo>
                  <a:pt x="496189" y="1295400"/>
                </a:lnTo>
                <a:lnTo>
                  <a:pt x="540258" y="1295400"/>
                </a:lnTo>
                <a:lnTo>
                  <a:pt x="536701" y="1282700"/>
                </a:lnTo>
                <a:close/>
              </a:path>
              <a:path w="1076325" h="1460500">
                <a:moveTo>
                  <a:pt x="1027049" y="1282700"/>
                </a:moveTo>
                <a:lnTo>
                  <a:pt x="1004316" y="1282700"/>
                </a:lnTo>
                <a:lnTo>
                  <a:pt x="1000760" y="1295400"/>
                </a:lnTo>
                <a:lnTo>
                  <a:pt x="1030605" y="1295400"/>
                </a:lnTo>
                <a:lnTo>
                  <a:pt x="1027049" y="1282700"/>
                </a:lnTo>
                <a:close/>
              </a:path>
              <a:path w="1076325" h="1460500">
                <a:moveTo>
                  <a:pt x="522350" y="1041400"/>
                </a:moveTo>
                <a:lnTo>
                  <a:pt x="517651" y="1041400"/>
                </a:lnTo>
                <a:lnTo>
                  <a:pt x="517651" y="1282700"/>
                </a:lnTo>
                <a:lnTo>
                  <a:pt x="522350" y="1282700"/>
                </a:lnTo>
                <a:lnTo>
                  <a:pt x="522350" y="1041400"/>
                </a:lnTo>
                <a:close/>
              </a:path>
              <a:path w="1076325" h="1460500">
                <a:moveTo>
                  <a:pt x="1017524" y="1041400"/>
                </a:moveTo>
                <a:lnTo>
                  <a:pt x="1012698" y="1041400"/>
                </a:lnTo>
                <a:lnTo>
                  <a:pt x="1012698" y="1282700"/>
                </a:lnTo>
                <a:lnTo>
                  <a:pt x="1017524" y="1282700"/>
                </a:lnTo>
                <a:lnTo>
                  <a:pt x="1017524" y="1041400"/>
                </a:lnTo>
                <a:close/>
              </a:path>
              <a:path w="1076325" h="1460500">
                <a:moveTo>
                  <a:pt x="542671" y="1028700"/>
                </a:moveTo>
                <a:lnTo>
                  <a:pt x="497332" y="1028700"/>
                </a:lnTo>
                <a:lnTo>
                  <a:pt x="499745" y="1041400"/>
                </a:lnTo>
                <a:lnTo>
                  <a:pt x="540258" y="1041400"/>
                </a:lnTo>
                <a:lnTo>
                  <a:pt x="542671" y="1028700"/>
                </a:lnTo>
                <a:close/>
              </a:path>
              <a:path w="1076325" h="1460500">
                <a:moveTo>
                  <a:pt x="1037717" y="1028700"/>
                </a:moveTo>
                <a:lnTo>
                  <a:pt x="993648" y="1028700"/>
                </a:lnTo>
                <a:lnTo>
                  <a:pt x="996061" y="1041400"/>
                </a:lnTo>
                <a:lnTo>
                  <a:pt x="1035303" y="1041400"/>
                </a:lnTo>
                <a:lnTo>
                  <a:pt x="1037717" y="1028700"/>
                </a:lnTo>
                <a:close/>
              </a:path>
              <a:path w="1076325" h="1460500">
                <a:moveTo>
                  <a:pt x="547370" y="1016000"/>
                </a:moveTo>
                <a:lnTo>
                  <a:pt x="492633" y="1016000"/>
                </a:lnTo>
                <a:lnTo>
                  <a:pt x="492633" y="1028700"/>
                </a:lnTo>
                <a:lnTo>
                  <a:pt x="546226" y="1028700"/>
                </a:lnTo>
                <a:lnTo>
                  <a:pt x="547370" y="1016000"/>
                </a:lnTo>
                <a:close/>
              </a:path>
              <a:path w="1076325" h="1460500">
                <a:moveTo>
                  <a:pt x="792607" y="889000"/>
                </a:moveTo>
                <a:lnTo>
                  <a:pt x="790194" y="889000"/>
                </a:lnTo>
                <a:lnTo>
                  <a:pt x="991235" y="1003300"/>
                </a:lnTo>
                <a:lnTo>
                  <a:pt x="990092" y="1016000"/>
                </a:lnTo>
                <a:lnTo>
                  <a:pt x="990092" y="1028700"/>
                </a:lnTo>
                <a:lnTo>
                  <a:pt x="1041273" y="1028700"/>
                </a:lnTo>
                <a:lnTo>
                  <a:pt x="1042416" y="1016000"/>
                </a:lnTo>
                <a:lnTo>
                  <a:pt x="1041273" y="1016000"/>
                </a:lnTo>
                <a:lnTo>
                  <a:pt x="1040130" y="1003300"/>
                </a:lnTo>
                <a:lnTo>
                  <a:pt x="993648" y="1003300"/>
                </a:lnTo>
                <a:lnTo>
                  <a:pt x="792607" y="889000"/>
                </a:lnTo>
                <a:close/>
              </a:path>
              <a:path w="1076325" h="1460500">
                <a:moveTo>
                  <a:pt x="746125" y="889000"/>
                </a:moveTo>
                <a:lnTo>
                  <a:pt x="743712" y="889000"/>
                </a:lnTo>
                <a:lnTo>
                  <a:pt x="542671" y="1003300"/>
                </a:lnTo>
                <a:lnTo>
                  <a:pt x="495046" y="1003300"/>
                </a:lnTo>
                <a:lnTo>
                  <a:pt x="493775" y="1016000"/>
                </a:lnTo>
                <a:lnTo>
                  <a:pt x="546226" y="1016000"/>
                </a:lnTo>
                <a:lnTo>
                  <a:pt x="544957" y="1003300"/>
                </a:lnTo>
                <a:lnTo>
                  <a:pt x="746125" y="889000"/>
                </a:lnTo>
                <a:close/>
              </a:path>
              <a:path w="1076325" h="1460500">
                <a:moveTo>
                  <a:pt x="527176" y="990600"/>
                </a:moveTo>
                <a:lnTo>
                  <a:pt x="509270" y="990600"/>
                </a:lnTo>
                <a:lnTo>
                  <a:pt x="504571" y="1003300"/>
                </a:lnTo>
                <a:lnTo>
                  <a:pt x="539115" y="1003300"/>
                </a:lnTo>
                <a:lnTo>
                  <a:pt x="527176" y="990600"/>
                </a:lnTo>
                <a:close/>
              </a:path>
              <a:path w="1076325" h="1460500">
                <a:moveTo>
                  <a:pt x="1028192" y="990600"/>
                </a:moveTo>
                <a:lnTo>
                  <a:pt x="1003173" y="990600"/>
                </a:lnTo>
                <a:lnTo>
                  <a:pt x="997203" y="1003300"/>
                </a:lnTo>
                <a:lnTo>
                  <a:pt x="1034161" y="1003300"/>
                </a:lnTo>
                <a:lnTo>
                  <a:pt x="1028192" y="990600"/>
                </a:lnTo>
                <a:close/>
              </a:path>
              <a:path w="1076325" h="1460500">
                <a:moveTo>
                  <a:pt x="1075817" y="977900"/>
                </a:moveTo>
                <a:lnTo>
                  <a:pt x="1037717" y="1003300"/>
                </a:lnTo>
                <a:lnTo>
                  <a:pt x="1040130" y="1003300"/>
                </a:lnTo>
                <a:lnTo>
                  <a:pt x="1075817" y="990600"/>
                </a:lnTo>
                <a:lnTo>
                  <a:pt x="1075817" y="977900"/>
                </a:lnTo>
                <a:close/>
              </a:path>
              <a:path w="1076325" h="1460500">
                <a:moveTo>
                  <a:pt x="790194" y="889000"/>
                </a:moveTo>
                <a:lnTo>
                  <a:pt x="746125" y="889000"/>
                </a:lnTo>
                <a:lnTo>
                  <a:pt x="749681" y="901700"/>
                </a:lnTo>
                <a:lnTo>
                  <a:pt x="780669" y="901700"/>
                </a:lnTo>
                <a:lnTo>
                  <a:pt x="790194" y="889000"/>
                </a:lnTo>
                <a:close/>
              </a:path>
              <a:path w="1076325" h="1460500">
                <a:moveTo>
                  <a:pt x="792607" y="863600"/>
                </a:moveTo>
                <a:lnTo>
                  <a:pt x="742569" y="863600"/>
                </a:lnTo>
                <a:lnTo>
                  <a:pt x="741299" y="876300"/>
                </a:lnTo>
                <a:lnTo>
                  <a:pt x="741299" y="889000"/>
                </a:lnTo>
                <a:lnTo>
                  <a:pt x="793750" y="889000"/>
                </a:lnTo>
                <a:lnTo>
                  <a:pt x="793750" y="876300"/>
                </a:lnTo>
                <a:lnTo>
                  <a:pt x="792607" y="863600"/>
                </a:lnTo>
                <a:close/>
              </a:path>
              <a:path w="1076325" h="1460500">
                <a:moveTo>
                  <a:pt x="784225" y="850900"/>
                </a:moveTo>
                <a:lnTo>
                  <a:pt x="752094" y="850900"/>
                </a:lnTo>
                <a:lnTo>
                  <a:pt x="744982" y="863600"/>
                </a:lnTo>
                <a:lnTo>
                  <a:pt x="787781" y="863600"/>
                </a:lnTo>
                <a:lnTo>
                  <a:pt x="784225" y="850900"/>
                </a:lnTo>
                <a:close/>
              </a:path>
              <a:path w="1076325" h="1460500">
                <a:moveTo>
                  <a:pt x="769874" y="609600"/>
                </a:moveTo>
                <a:lnTo>
                  <a:pt x="765175" y="609600"/>
                </a:lnTo>
                <a:lnTo>
                  <a:pt x="765175" y="850900"/>
                </a:lnTo>
                <a:lnTo>
                  <a:pt x="769874" y="850900"/>
                </a:lnTo>
                <a:lnTo>
                  <a:pt x="769874" y="609600"/>
                </a:lnTo>
                <a:close/>
              </a:path>
              <a:path w="1076325" h="1460500">
                <a:moveTo>
                  <a:pt x="277241" y="609600"/>
                </a:moveTo>
                <a:lnTo>
                  <a:pt x="266573" y="609600"/>
                </a:lnTo>
                <a:lnTo>
                  <a:pt x="271272" y="622300"/>
                </a:lnTo>
                <a:lnTo>
                  <a:pt x="277241" y="609600"/>
                </a:lnTo>
                <a:close/>
              </a:path>
              <a:path w="1076325" h="1460500">
                <a:moveTo>
                  <a:pt x="296291" y="596900"/>
                </a:moveTo>
                <a:lnTo>
                  <a:pt x="247523" y="596900"/>
                </a:lnTo>
                <a:lnTo>
                  <a:pt x="249809" y="609600"/>
                </a:lnTo>
                <a:lnTo>
                  <a:pt x="293877" y="609600"/>
                </a:lnTo>
                <a:lnTo>
                  <a:pt x="296291" y="596900"/>
                </a:lnTo>
                <a:close/>
              </a:path>
              <a:path w="1076325" h="1460500">
                <a:moveTo>
                  <a:pt x="788924" y="596900"/>
                </a:moveTo>
                <a:lnTo>
                  <a:pt x="747268" y="596900"/>
                </a:lnTo>
                <a:lnTo>
                  <a:pt x="749681" y="609600"/>
                </a:lnTo>
                <a:lnTo>
                  <a:pt x="785368" y="609600"/>
                </a:lnTo>
                <a:lnTo>
                  <a:pt x="788924" y="596900"/>
                </a:lnTo>
                <a:close/>
              </a:path>
              <a:path w="1076325" h="1460500">
                <a:moveTo>
                  <a:pt x="298703" y="584200"/>
                </a:moveTo>
                <a:lnTo>
                  <a:pt x="245110" y="584200"/>
                </a:lnTo>
                <a:lnTo>
                  <a:pt x="246252" y="596900"/>
                </a:lnTo>
                <a:lnTo>
                  <a:pt x="297434" y="596900"/>
                </a:lnTo>
                <a:lnTo>
                  <a:pt x="298703" y="584200"/>
                </a:lnTo>
                <a:close/>
              </a:path>
              <a:path w="1076325" h="1460500">
                <a:moveTo>
                  <a:pt x="792607" y="584200"/>
                </a:moveTo>
                <a:lnTo>
                  <a:pt x="742569" y="584200"/>
                </a:lnTo>
                <a:lnTo>
                  <a:pt x="743712" y="596900"/>
                </a:lnTo>
                <a:lnTo>
                  <a:pt x="792607" y="596900"/>
                </a:lnTo>
                <a:lnTo>
                  <a:pt x="792607" y="584200"/>
                </a:lnTo>
                <a:close/>
              </a:path>
              <a:path w="1076325" h="1460500">
                <a:moveTo>
                  <a:pt x="45212" y="457200"/>
                </a:moveTo>
                <a:lnTo>
                  <a:pt x="42799" y="457200"/>
                </a:lnTo>
                <a:lnTo>
                  <a:pt x="247523" y="584200"/>
                </a:lnTo>
                <a:lnTo>
                  <a:pt x="296291" y="584200"/>
                </a:lnTo>
                <a:lnTo>
                  <a:pt x="316992" y="571500"/>
                </a:lnTo>
                <a:lnTo>
                  <a:pt x="249809" y="571500"/>
                </a:lnTo>
                <a:lnTo>
                  <a:pt x="45212" y="457200"/>
                </a:lnTo>
                <a:close/>
              </a:path>
              <a:path w="1076325" h="1460500">
                <a:moveTo>
                  <a:pt x="537845" y="457200"/>
                </a:moveTo>
                <a:lnTo>
                  <a:pt x="535432" y="457200"/>
                </a:lnTo>
                <a:lnTo>
                  <a:pt x="744982" y="584200"/>
                </a:lnTo>
                <a:lnTo>
                  <a:pt x="791337" y="584200"/>
                </a:lnTo>
                <a:lnTo>
                  <a:pt x="811568" y="571500"/>
                </a:lnTo>
                <a:lnTo>
                  <a:pt x="747268" y="571500"/>
                </a:lnTo>
                <a:lnTo>
                  <a:pt x="537845" y="457200"/>
                </a:lnTo>
                <a:close/>
              </a:path>
              <a:path w="1076325" h="1460500">
                <a:moveTo>
                  <a:pt x="278384" y="558800"/>
                </a:moveTo>
                <a:lnTo>
                  <a:pt x="265302" y="558800"/>
                </a:lnTo>
                <a:lnTo>
                  <a:pt x="259334" y="571500"/>
                </a:lnTo>
                <a:lnTo>
                  <a:pt x="284352" y="571500"/>
                </a:lnTo>
                <a:lnTo>
                  <a:pt x="278384" y="558800"/>
                </a:lnTo>
                <a:close/>
              </a:path>
              <a:path w="1076325" h="1460500">
                <a:moveTo>
                  <a:pt x="503300" y="457200"/>
                </a:moveTo>
                <a:lnTo>
                  <a:pt x="501015" y="457200"/>
                </a:lnTo>
                <a:lnTo>
                  <a:pt x="293877" y="571500"/>
                </a:lnTo>
                <a:lnTo>
                  <a:pt x="316992" y="571500"/>
                </a:lnTo>
                <a:lnTo>
                  <a:pt x="503300" y="457200"/>
                </a:lnTo>
                <a:close/>
              </a:path>
              <a:path w="1076325" h="1460500">
                <a:moveTo>
                  <a:pt x="993648" y="457200"/>
                </a:moveTo>
                <a:lnTo>
                  <a:pt x="991235" y="457200"/>
                </a:lnTo>
                <a:lnTo>
                  <a:pt x="788924" y="571500"/>
                </a:lnTo>
                <a:lnTo>
                  <a:pt x="811568" y="571500"/>
                </a:lnTo>
                <a:lnTo>
                  <a:pt x="993648" y="457200"/>
                </a:lnTo>
                <a:close/>
              </a:path>
              <a:path w="1076325" h="1460500">
                <a:moveTo>
                  <a:pt x="1040130" y="457200"/>
                </a:moveTo>
                <a:lnTo>
                  <a:pt x="1037717" y="457200"/>
                </a:lnTo>
                <a:lnTo>
                  <a:pt x="1075817" y="482600"/>
                </a:lnTo>
                <a:lnTo>
                  <a:pt x="1040130" y="457200"/>
                </a:lnTo>
                <a:close/>
              </a:path>
              <a:path w="1076325" h="1460500">
                <a:moveTo>
                  <a:pt x="42799" y="457200"/>
                </a:moveTo>
                <a:lnTo>
                  <a:pt x="4699" y="457200"/>
                </a:lnTo>
                <a:lnTo>
                  <a:pt x="10668" y="469900"/>
                </a:lnTo>
                <a:lnTo>
                  <a:pt x="39243" y="469900"/>
                </a:lnTo>
                <a:lnTo>
                  <a:pt x="42799" y="457200"/>
                </a:lnTo>
                <a:close/>
              </a:path>
              <a:path w="1076325" h="1460500">
                <a:moveTo>
                  <a:pt x="535432" y="457200"/>
                </a:moveTo>
                <a:lnTo>
                  <a:pt x="503300" y="457200"/>
                </a:lnTo>
                <a:lnTo>
                  <a:pt x="506857" y="469900"/>
                </a:lnTo>
                <a:lnTo>
                  <a:pt x="533146" y="469900"/>
                </a:lnTo>
                <a:lnTo>
                  <a:pt x="535432" y="457200"/>
                </a:lnTo>
                <a:close/>
              </a:path>
              <a:path w="1076325" h="1460500">
                <a:moveTo>
                  <a:pt x="1037717" y="457200"/>
                </a:moveTo>
                <a:lnTo>
                  <a:pt x="993648" y="457200"/>
                </a:lnTo>
                <a:lnTo>
                  <a:pt x="998474" y="469900"/>
                </a:lnTo>
                <a:lnTo>
                  <a:pt x="1032891" y="469900"/>
                </a:lnTo>
                <a:lnTo>
                  <a:pt x="1037717" y="457200"/>
                </a:lnTo>
                <a:close/>
              </a:path>
              <a:path w="1076325" h="1460500">
                <a:moveTo>
                  <a:pt x="46355" y="444500"/>
                </a:moveTo>
                <a:lnTo>
                  <a:pt x="1143" y="444500"/>
                </a:lnTo>
                <a:lnTo>
                  <a:pt x="1143" y="457200"/>
                </a:lnTo>
                <a:lnTo>
                  <a:pt x="46355" y="457200"/>
                </a:lnTo>
                <a:lnTo>
                  <a:pt x="46355" y="444500"/>
                </a:lnTo>
                <a:close/>
              </a:path>
              <a:path w="1076325" h="1460500">
                <a:moveTo>
                  <a:pt x="540258" y="444500"/>
                </a:moveTo>
                <a:lnTo>
                  <a:pt x="499745" y="444500"/>
                </a:lnTo>
                <a:lnTo>
                  <a:pt x="499745" y="457200"/>
                </a:lnTo>
                <a:lnTo>
                  <a:pt x="539115" y="457200"/>
                </a:lnTo>
                <a:lnTo>
                  <a:pt x="540258" y="444500"/>
                </a:lnTo>
                <a:close/>
              </a:path>
              <a:path w="1076325" h="1460500">
                <a:moveTo>
                  <a:pt x="1042416" y="444500"/>
                </a:moveTo>
                <a:lnTo>
                  <a:pt x="988949" y="444500"/>
                </a:lnTo>
                <a:lnTo>
                  <a:pt x="990092" y="457200"/>
                </a:lnTo>
                <a:lnTo>
                  <a:pt x="1041273" y="457200"/>
                </a:lnTo>
                <a:lnTo>
                  <a:pt x="1042416" y="444500"/>
                </a:lnTo>
                <a:close/>
              </a:path>
              <a:path w="1076325" h="1460500">
                <a:moveTo>
                  <a:pt x="40386" y="431800"/>
                </a:moveTo>
                <a:lnTo>
                  <a:pt x="7112" y="431800"/>
                </a:lnTo>
                <a:lnTo>
                  <a:pt x="2286" y="444500"/>
                </a:lnTo>
                <a:lnTo>
                  <a:pt x="45212" y="444500"/>
                </a:lnTo>
                <a:lnTo>
                  <a:pt x="40386" y="431800"/>
                </a:lnTo>
                <a:close/>
              </a:path>
              <a:path w="1076325" h="1460500">
                <a:moveTo>
                  <a:pt x="534289" y="431800"/>
                </a:moveTo>
                <a:lnTo>
                  <a:pt x="504571" y="431800"/>
                </a:lnTo>
                <a:lnTo>
                  <a:pt x="501015" y="444500"/>
                </a:lnTo>
                <a:lnTo>
                  <a:pt x="537845" y="444500"/>
                </a:lnTo>
                <a:lnTo>
                  <a:pt x="534289" y="431800"/>
                </a:lnTo>
                <a:close/>
              </a:path>
              <a:path w="1076325" h="1460500">
                <a:moveTo>
                  <a:pt x="1037717" y="431800"/>
                </a:moveTo>
                <a:lnTo>
                  <a:pt x="993648" y="431800"/>
                </a:lnTo>
                <a:lnTo>
                  <a:pt x="991235" y="444500"/>
                </a:lnTo>
                <a:lnTo>
                  <a:pt x="1040130" y="444500"/>
                </a:lnTo>
                <a:lnTo>
                  <a:pt x="1037717" y="431800"/>
                </a:lnTo>
                <a:close/>
              </a:path>
              <a:path w="1076325" h="1460500">
                <a:moveTo>
                  <a:pt x="26162" y="177800"/>
                </a:moveTo>
                <a:lnTo>
                  <a:pt x="21336" y="177800"/>
                </a:lnTo>
                <a:lnTo>
                  <a:pt x="21336" y="431800"/>
                </a:lnTo>
                <a:lnTo>
                  <a:pt x="26162" y="431800"/>
                </a:lnTo>
                <a:lnTo>
                  <a:pt x="26162" y="177800"/>
                </a:lnTo>
                <a:close/>
              </a:path>
              <a:path w="1076325" h="1460500">
                <a:moveTo>
                  <a:pt x="522350" y="190500"/>
                </a:moveTo>
                <a:lnTo>
                  <a:pt x="517651" y="190500"/>
                </a:lnTo>
                <a:lnTo>
                  <a:pt x="517651" y="431800"/>
                </a:lnTo>
                <a:lnTo>
                  <a:pt x="522350" y="431800"/>
                </a:lnTo>
                <a:lnTo>
                  <a:pt x="522350" y="190500"/>
                </a:lnTo>
                <a:close/>
              </a:path>
              <a:path w="1076325" h="1460500">
                <a:moveTo>
                  <a:pt x="1027049" y="419100"/>
                </a:moveTo>
                <a:lnTo>
                  <a:pt x="1004316" y="419100"/>
                </a:lnTo>
                <a:lnTo>
                  <a:pt x="999617" y="431800"/>
                </a:lnTo>
                <a:lnTo>
                  <a:pt x="1031748" y="431800"/>
                </a:lnTo>
                <a:lnTo>
                  <a:pt x="1027049" y="419100"/>
                </a:lnTo>
                <a:close/>
              </a:path>
              <a:path w="1076325" h="1460500">
                <a:moveTo>
                  <a:pt x="1017524" y="177800"/>
                </a:moveTo>
                <a:lnTo>
                  <a:pt x="1012698" y="177800"/>
                </a:lnTo>
                <a:lnTo>
                  <a:pt x="1012698" y="419100"/>
                </a:lnTo>
                <a:lnTo>
                  <a:pt x="1017524" y="419100"/>
                </a:lnTo>
                <a:lnTo>
                  <a:pt x="1017524" y="177800"/>
                </a:lnTo>
                <a:close/>
              </a:path>
              <a:path w="1076325" h="1460500">
                <a:moveTo>
                  <a:pt x="534289" y="177800"/>
                </a:moveTo>
                <a:lnTo>
                  <a:pt x="508126" y="177800"/>
                </a:lnTo>
                <a:lnTo>
                  <a:pt x="512825" y="190500"/>
                </a:lnTo>
                <a:lnTo>
                  <a:pt x="527176" y="190500"/>
                </a:lnTo>
                <a:lnTo>
                  <a:pt x="534289" y="177800"/>
                </a:lnTo>
                <a:close/>
              </a:path>
              <a:path w="1076325" h="1460500">
                <a:moveTo>
                  <a:pt x="46355" y="165100"/>
                </a:moveTo>
                <a:lnTo>
                  <a:pt x="2286" y="165100"/>
                </a:lnTo>
                <a:lnTo>
                  <a:pt x="3556" y="177800"/>
                </a:lnTo>
                <a:lnTo>
                  <a:pt x="43942" y="177800"/>
                </a:lnTo>
                <a:lnTo>
                  <a:pt x="46355" y="165100"/>
                </a:lnTo>
                <a:close/>
              </a:path>
              <a:path w="1076325" h="1460500">
                <a:moveTo>
                  <a:pt x="542671" y="165100"/>
                </a:moveTo>
                <a:lnTo>
                  <a:pt x="496189" y="165100"/>
                </a:lnTo>
                <a:lnTo>
                  <a:pt x="498601" y="177800"/>
                </a:lnTo>
                <a:lnTo>
                  <a:pt x="541401" y="177800"/>
                </a:lnTo>
                <a:lnTo>
                  <a:pt x="542671" y="165100"/>
                </a:lnTo>
                <a:close/>
              </a:path>
              <a:path w="1076325" h="1460500">
                <a:moveTo>
                  <a:pt x="1034161" y="165100"/>
                </a:moveTo>
                <a:lnTo>
                  <a:pt x="997203" y="165100"/>
                </a:lnTo>
                <a:lnTo>
                  <a:pt x="1000760" y="177800"/>
                </a:lnTo>
                <a:lnTo>
                  <a:pt x="1030605" y="177800"/>
                </a:lnTo>
                <a:lnTo>
                  <a:pt x="1034161" y="165100"/>
                </a:lnTo>
                <a:close/>
              </a:path>
              <a:path w="1076325" h="1460500">
                <a:moveTo>
                  <a:pt x="47625" y="152400"/>
                </a:moveTo>
                <a:lnTo>
                  <a:pt x="1143" y="152400"/>
                </a:lnTo>
                <a:lnTo>
                  <a:pt x="0" y="165100"/>
                </a:lnTo>
                <a:lnTo>
                  <a:pt x="47625" y="165100"/>
                </a:lnTo>
                <a:lnTo>
                  <a:pt x="47625" y="152400"/>
                </a:lnTo>
                <a:close/>
              </a:path>
              <a:path w="1076325" h="1460500">
                <a:moveTo>
                  <a:pt x="543814" y="152400"/>
                </a:moveTo>
                <a:lnTo>
                  <a:pt x="495046" y="152400"/>
                </a:lnTo>
                <a:lnTo>
                  <a:pt x="495046" y="165100"/>
                </a:lnTo>
                <a:lnTo>
                  <a:pt x="544957" y="165100"/>
                </a:lnTo>
                <a:lnTo>
                  <a:pt x="543814" y="152400"/>
                </a:lnTo>
                <a:close/>
              </a:path>
              <a:path w="1076325" h="1460500">
                <a:moveTo>
                  <a:pt x="809878" y="38100"/>
                </a:moveTo>
                <a:lnTo>
                  <a:pt x="786638" y="38100"/>
                </a:lnTo>
                <a:lnTo>
                  <a:pt x="996061" y="152400"/>
                </a:lnTo>
                <a:lnTo>
                  <a:pt x="994791" y="165100"/>
                </a:lnTo>
                <a:lnTo>
                  <a:pt x="1036574" y="165100"/>
                </a:lnTo>
                <a:lnTo>
                  <a:pt x="1035303" y="152400"/>
                </a:lnTo>
                <a:lnTo>
                  <a:pt x="998474" y="152400"/>
                </a:lnTo>
                <a:lnTo>
                  <a:pt x="809878" y="38100"/>
                </a:lnTo>
                <a:close/>
              </a:path>
              <a:path w="1076325" h="1460500">
                <a:moveTo>
                  <a:pt x="40386" y="139700"/>
                </a:moveTo>
                <a:lnTo>
                  <a:pt x="10668" y="139700"/>
                </a:lnTo>
                <a:lnTo>
                  <a:pt x="4699" y="152400"/>
                </a:lnTo>
                <a:lnTo>
                  <a:pt x="43942" y="152400"/>
                </a:lnTo>
                <a:lnTo>
                  <a:pt x="40386" y="139700"/>
                </a:lnTo>
                <a:close/>
              </a:path>
              <a:path w="1076325" h="1460500">
                <a:moveTo>
                  <a:pt x="255777" y="25400"/>
                </a:moveTo>
                <a:lnTo>
                  <a:pt x="253492" y="25400"/>
                </a:lnTo>
                <a:lnTo>
                  <a:pt x="43942" y="152400"/>
                </a:lnTo>
                <a:lnTo>
                  <a:pt x="46355" y="152400"/>
                </a:lnTo>
                <a:lnTo>
                  <a:pt x="255777" y="25400"/>
                </a:lnTo>
                <a:close/>
              </a:path>
              <a:path w="1076325" h="1460500">
                <a:moveTo>
                  <a:pt x="290322" y="25400"/>
                </a:moveTo>
                <a:lnTo>
                  <a:pt x="287909" y="25400"/>
                </a:lnTo>
                <a:lnTo>
                  <a:pt x="496189" y="152400"/>
                </a:lnTo>
                <a:lnTo>
                  <a:pt x="498601" y="152400"/>
                </a:lnTo>
                <a:lnTo>
                  <a:pt x="290322" y="25400"/>
                </a:lnTo>
                <a:close/>
              </a:path>
              <a:path w="1076325" h="1460500">
                <a:moveTo>
                  <a:pt x="536701" y="139700"/>
                </a:moveTo>
                <a:lnTo>
                  <a:pt x="502158" y="139700"/>
                </a:lnTo>
                <a:lnTo>
                  <a:pt x="498601" y="152400"/>
                </a:lnTo>
                <a:lnTo>
                  <a:pt x="541401" y="152400"/>
                </a:lnTo>
                <a:lnTo>
                  <a:pt x="536701" y="139700"/>
                </a:lnTo>
                <a:close/>
              </a:path>
              <a:path w="1076325" h="1460500">
                <a:moveTo>
                  <a:pt x="788924" y="25400"/>
                </a:moveTo>
                <a:lnTo>
                  <a:pt x="746125" y="25400"/>
                </a:lnTo>
                <a:lnTo>
                  <a:pt x="541401" y="152400"/>
                </a:lnTo>
                <a:lnTo>
                  <a:pt x="542671" y="152400"/>
                </a:lnTo>
                <a:lnTo>
                  <a:pt x="748538" y="38100"/>
                </a:lnTo>
                <a:lnTo>
                  <a:pt x="809878" y="38100"/>
                </a:lnTo>
                <a:lnTo>
                  <a:pt x="788924" y="25400"/>
                </a:lnTo>
                <a:close/>
              </a:path>
              <a:path w="1076325" h="1460500">
                <a:moveTo>
                  <a:pt x="1029335" y="139700"/>
                </a:moveTo>
                <a:lnTo>
                  <a:pt x="1002030" y="139700"/>
                </a:lnTo>
                <a:lnTo>
                  <a:pt x="998474" y="152400"/>
                </a:lnTo>
                <a:lnTo>
                  <a:pt x="1032891" y="152400"/>
                </a:lnTo>
                <a:lnTo>
                  <a:pt x="1029335" y="139700"/>
                </a:lnTo>
                <a:close/>
              </a:path>
              <a:path w="1076325" h="1460500">
                <a:moveTo>
                  <a:pt x="1075817" y="127000"/>
                </a:moveTo>
                <a:lnTo>
                  <a:pt x="1032891" y="152400"/>
                </a:lnTo>
                <a:lnTo>
                  <a:pt x="1035303" y="152400"/>
                </a:lnTo>
                <a:lnTo>
                  <a:pt x="1075817" y="127000"/>
                </a:lnTo>
                <a:close/>
              </a:path>
              <a:path w="1076325" h="1460500">
                <a:moveTo>
                  <a:pt x="287909" y="25400"/>
                </a:moveTo>
                <a:lnTo>
                  <a:pt x="255777" y="25400"/>
                </a:lnTo>
                <a:lnTo>
                  <a:pt x="259334" y="38100"/>
                </a:lnTo>
                <a:lnTo>
                  <a:pt x="284352" y="38100"/>
                </a:lnTo>
                <a:lnTo>
                  <a:pt x="287909" y="25400"/>
                </a:lnTo>
                <a:close/>
              </a:path>
              <a:path w="1076325" h="1460500">
                <a:moveTo>
                  <a:pt x="291592" y="12700"/>
                </a:moveTo>
                <a:lnTo>
                  <a:pt x="252222" y="12700"/>
                </a:lnTo>
                <a:lnTo>
                  <a:pt x="252222" y="25400"/>
                </a:lnTo>
                <a:lnTo>
                  <a:pt x="291592" y="25400"/>
                </a:lnTo>
                <a:lnTo>
                  <a:pt x="291592" y="12700"/>
                </a:lnTo>
                <a:close/>
              </a:path>
              <a:path w="1076325" h="1460500">
                <a:moveTo>
                  <a:pt x="790194" y="12700"/>
                </a:moveTo>
                <a:lnTo>
                  <a:pt x="744982" y="12700"/>
                </a:lnTo>
                <a:lnTo>
                  <a:pt x="744982" y="25400"/>
                </a:lnTo>
                <a:lnTo>
                  <a:pt x="790194" y="25400"/>
                </a:lnTo>
                <a:lnTo>
                  <a:pt x="790194" y="12700"/>
                </a:lnTo>
                <a:close/>
              </a:path>
              <a:path w="1076325" h="1460500">
                <a:moveTo>
                  <a:pt x="285623" y="0"/>
                </a:moveTo>
                <a:lnTo>
                  <a:pt x="258191" y="0"/>
                </a:lnTo>
                <a:lnTo>
                  <a:pt x="255777" y="12700"/>
                </a:lnTo>
                <a:lnTo>
                  <a:pt x="287909" y="12700"/>
                </a:lnTo>
                <a:lnTo>
                  <a:pt x="285623" y="0"/>
                </a:lnTo>
                <a:close/>
              </a:path>
              <a:path w="1076325" h="1460500">
                <a:moveTo>
                  <a:pt x="786638" y="0"/>
                </a:moveTo>
                <a:lnTo>
                  <a:pt x="748538" y="0"/>
                </a:lnTo>
                <a:lnTo>
                  <a:pt x="746125" y="12700"/>
                </a:lnTo>
                <a:lnTo>
                  <a:pt x="788924" y="12700"/>
                </a:lnTo>
                <a:lnTo>
                  <a:pt x="78663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1" y="1010284"/>
            <a:ext cx="1414780" cy="4049395"/>
          </a:xfrm>
          <a:custGeom>
            <a:avLst/>
            <a:gdLst/>
            <a:ahLst/>
            <a:cxnLst/>
            <a:rect l="l" t="t" r="r" b="b"/>
            <a:pathLst>
              <a:path w="1414780" h="4049395">
                <a:moveTo>
                  <a:pt x="1162710" y="2309393"/>
                </a:moveTo>
                <a:lnTo>
                  <a:pt x="1156741" y="2309393"/>
                </a:lnTo>
                <a:lnTo>
                  <a:pt x="1150785" y="2296693"/>
                </a:lnTo>
                <a:lnTo>
                  <a:pt x="1141260" y="2296693"/>
                </a:lnTo>
                <a:lnTo>
                  <a:pt x="1141260" y="2334793"/>
                </a:lnTo>
                <a:lnTo>
                  <a:pt x="1141260" y="2588793"/>
                </a:lnTo>
                <a:lnTo>
                  <a:pt x="1130490" y="2588793"/>
                </a:lnTo>
                <a:lnTo>
                  <a:pt x="1126934" y="2601493"/>
                </a:lnTo>
                <a:lnTo>
                  <a:pt x="1125778" y="2601493"/>
                </a:lnTo>
                <a:lnTo>
                  <a:pt x="1126934" y="2614193"/>
                </a:lnTo>
                <a:lnTo>
                  <a:pt x="912787" y="2741193"/>
                </a:lnTo>
                <a:lnTo>
                  <a:pt x="905662" y="2728493"/>
                </a:lnTo>
                <a:lnTo>
                  <a:pt x="882967" y="2728493"/>
                </a:lnTo>
                <a:lnTo>
                  <a:pt x="880668" y="2741193"/>
                </a:lnTo>
                <a:lnTo>
                  <a:pt x="672376" y="2614193"/>
                </a:lnTo>
                <a:lnTo>
                  <a:pt x="673519" y="2614193"/>
                </a:lnTo>
                <a:lnTo>
                  <a:pt x="674776" y="2601493"/>
                </a:lnTo>
                <a:lnTo>
                  <a:pt x="673519" y="2601493"/>
                </a:lnTo>
                <a:lnTo>
                  <a:pt x="672376" y="2588793"/>
                </a:lnTo>
                <a:lnTo>
                  <a:pt x="664006" y="2588793"/>
                </a:lnTo>
                <a:lnTo>
                  <a:pt x="659295" y="2576093"/>
                </a:lnTo>
                <a:lnTo>
                  <a:pt x="649770" y="2576093"/>
                </a:lnTo>
                <a:lnTo>
                  <a:pt x="649770" y="2334793"/>
                </a:lnTo>
                <a:lnTo>
                  <a:pt x="664006" y="2334793"/>
                </a:lnTo>
                <a:lnTo>
                  <a:pt x="666407" y="2322093"/>
                </a:lnTo>
                <a:lnTo>
                  <a:pt x="668820" y="2322093"/>
                </a:lnTo>
                <a:lnTo>
                  <a:pt x="669963" y="2309393"/>
                </a:lnTo>
                <a:lnTo>
                  <a:pt x="668820" y="2309393"/>
                </a:lnTo>
                <a:lnTo>
                  <a:pt x="881811" y="2182393"/>
                </a:lnTo>
                <a:lnTo>
                  <a:pt x="884224" y="2182393"/>
                </a:lnTo>
                <a:lnTo>
                  <a:pt x="887780" y="2195093"/>
                </a:lnTo>
                <a:lnTo>
                  <a:pt x="904417" y="2195093"/>
                </a:lnTo>
                <a:lnTo>
                  <a:pt x="907973" y="2182393"/>
                </a:lnTo>
                <a:lnTo>
                  <a:pt x="910374" y="2182393"/>
                </a:lnTo>
                <a:lnTo>
                  <a:pt x="1126934" y="2309393"/>
                </a:lnTo>
                <a:lnTo>
                  <a:pt x="1125778" y="2309393"/>
                </a:lnTo>
                <a:lnTo>
                  <a:pt x="1126934" y="2322093"/>
                </a:lnTo>
                <a:lnTo>
                  <a:pt x="1130490" y="2322093"/>
                </a:lnTo>
                <a:lnTo>
                  <a:pt x="1135303" y="2334793"/>
                </a:lnTo>
                <a:lnTo>
                  <a:pt x="1141260" y="2334793"/>
                </a:lnTo>
                <a:lnTo>
                  <a:pt x="1141260" y="2296693"/>
                </a:lnTo>
                <a:lnTo>
                  <a:pt x="1131747" y="2296693"/>
                </a:lnTo>
                <a:lnTo>
                  <a:pt x="1128191" y="2309393"/>
                </a:lnTo>
                <a:lnTo>
                  <a:pt x="912787" y="2182393"/>
                </a:lnTo>
                <a:lnTo>
                  <a:pt x="913930" y="2169693"/>
                </a:lnTo>
                <a:lnTo>
                  <a:pt x="912787" y="2169693"/>
                </a:lnTo>
                <a:lnTo>
                  <a:pt x="909218" y="2156993"/>
                </a:lnTo>
                <a:lnTo>
                  <a:pt x="882967" y="2156993"/>
                </a:lnTo>
                <a:lnTo>
                  <a:pt x="879411" y="2169693"/>
                </a:lnTo>
                <a:lnTo>
                  <a:pt x="878255" y="2169693"/>
                </a:lnTo>
                <a:lnTo>
                  <a:pt x="879411" y="2182393"/>
                </a:lnTo>
                <a:lnTo>
                  <a:pt x="666407" y="2309393"/>
                </a:lnTo>
                <a:lnTo>
                  <a:pt x="662851" y="2296693"/>
                </a:lnTo>
                <a:lnTo>
                  <a:pt x="644969" y="2296693"/>
                </a:lnTo>
                <a:lnTo>
                  <a:pt x="644969" y="2334793"/>
                </a:lnTo>
                <a:lnTo>
                  <a:pt x="644969" y="2576093"/>
                </a:lnTo>
                <a:lnTo>
                  <a:pt x="636701" y="2576093"/>
                </a:lnTo>
                <a:lnTo>
                  <a:pt x="631888" y="2588793"/>
                </a:lnTo>
                <a:lnTo>
                  <a:pt x="624776" y="2588793"/>
                </a:lnTo>
                <a:lnTo>
                  <a:pt x="622363" y="2601493"/>
                </a:lnTo>
                <a:lnTo>
                  <a:pt x="622363" y="2614193"/>
                </a:lnTo>
                <a:lnTo>
                  <a:pt x="624776" y="2614193"/>
                </a:lnTo>
                <a:lnTo>
                  <a:pt x="422440" y="2728493"/>
                </a:lnTo>
                <a:lnTo>
                  <a:pt x="412927" y="2728493"/>
                </a:lnTo>
                <a:lnTo>
                  <a:pt x="406958" y="2715793"/>
                </a:lnTo>
                <a:lnTo>
                  <a:pt x="393877" y="2715793"/>
                </a:lnTo>
                <a:lnTo>
                  <a:pt x="387921" y="2728493"/>
                </a:lnTo>
                <a:lnTo>
                  <a:pt x="378396" y="2728493"/>
                </a:lnTo>
                <a:lnTo>
                  <a:pt x="170205" y="2614193"/>
                </a:lnTo>
                <a:lnTo>
                  <a:pt x="171361" y="2601493"/>
                </a:lnTo>
                <a:lnTo>
                  <a:pt x="170218" y="2601493"/>
                </a:lnTo>
                <a:lnTo>
                  <a:pt x="166547" y="2588793"/>
                </a:lnTo>
                <a:lnTo>
                  <a:pt x="154736" y="2588793"/>
                </a:lnTo>
                <a:lnTo>
                  <a:pt x="154736" y="2334793"/>
                </a:lnTo>
                <a:lnTo>
                  <a:pt x="167805" y="2334793"/>
                </a:lnTo>
                <a:lnTo>
                  <a:pt x="170218" y="2322093"/>
                </a:lnTo>
                <a:lnTo>
                  <a:pt x="173774" y="2322093"/>
                </a:lnTo>
                <a:lnTo>
                  <a:pt x="173774" y="2309393"/>
                </a:lnTo>
                <a:lnTo>
                  <a:pt x="172516" y="2309393"/>
                </a:lnTo>
                <a:lnTo>
                  <a:pt x="385508" y="2182393"/>
                </a:lnTo>
                <a:lnTo>
                  <a:pt x="387921" y="2195093"/>
                </a:lnTo>
                <a:lnTo>
                  <a:pt x="411759" y="2195093"/>
                </a:lnTo>
                <a:lnTo>
                  <a:pt x="415328" y="2182393"/>
                </a:lnTo>
                <a:lnTo>
                  <a:pt x="628332" y="2309393"/>
                </a:lnTo>
                <a:lnTo>
                  <a:pt x="627176" y="2309393"/>
                </a:lnTo>
                <a:lnTo>
                  <a:pt x="627176" y="2322093"/>
                </a:lnTo>
                <a:lnTo>
                  <a:pt x="628332" y="2322093"/>
                </a:lnTo>
                <a:lnTo>
                  <a:pt x="631888" y="2334793"/>
                </a:lnTo>
                <a:lnTo>
                  <a:pt x="644969" y="2334793"/>
                </a:lnTo>
                <a:lnTo>
                  <a:pt x="644969" y="2296693"/>
                </a:lnTo>
                <a:lnTo>
                  <a:pt x="633145" y="2296693"/>
                </a:lnTo>
                <a:lnTo>
                  <a:pt x="630732" y="2309393"/>
                </a:lnTo>
                <a:lnTo>
                  <a:pt x="417741" y="2182393"/>
                </a:lnTo>
                <a:lnTo>
                  <a:pt x="418884" y="2182393"/>
                </a:lnTo>
                <a:lnTo>
                  <a:pt x="418884" y="2169693"/>
                </a:lnTo>
                <a:lnTo>
                  <a:pt x="417741" y="2169693"/>
                </a:lnTo>
                <a:lnTo>
                  <a:pt x="414070" y="2156993"/>
                </a:lnTo>
                <a:lnTo>
                  <a:pt x="402247" y="2156993"/>
                </a:lnTo>
                <a:lnTo>
                  <a:pt x="402247" y="1902993"/>
                </a:lnTo>
                <a:lnTo>
                  <a:pt x="415328" y="1902993"/>
                </a:lnTo>
                <a:lnTo>
                  <a:pt x="418884" y="1890293"/>
                </a:lnTo>
                <a:lnTo>
                  <a:pt x="420039" y="1890293"/>
                </a:lnTo>
                <a:lnTo>
                  <a:pt x="420039" y="1877593"/>
                </a:lnTo>
                <a:lnTo>
                  <a:pt x="414070" y="1877593"/>
                </a:lnTo>
                <a:lnTo>
                  <a:pt x="411759" y="1864893"/>
                </a:lnTo>
                <a:lnTo>
                  <a:pt x="386765" y="1864893"/>
                </a:lnTo>
                <a:lnTo>
                  <a:pt x="383209" y="1877593"/>
                </a:lnTo>
                <a:lnTo>
                  <a:pt x="170205" y="1750593"/>
                </a:lnTo>
                <a:lnTo>
                  <a:pt x="171361" y="1750593"/>
                </a:lnTo>
                <a:lnTo>
                  <a:pt x="171361" y="1737893"/>
                </a:lnTo>
                <a:lnTo>
                  <a:pt x="167805" y="1737893"/>
                </a:lnTo>
                <a:lnTo>
                  <a:pt x="162991" y="1725193"/>
                </a:lnTo>
                <a:lnTo>
                  <a:pt x="141655" y="1725193"/>
                </a:lnTo>
                <a:lnTo>
                  <a:pt x="136842" y="1737893"/>
                </a:lnTo>
                <a:lnTo>
                  <a:pt x="133286" y="1737893"/>
                </a:lnTo>
                <a:lnTo>
                  <a:pt x="133286" y="1750593"/>
                </a:lnTo>
                <a:lnTo>
                  <a:pt x="134429" y="1750593"/>
                </a:lnTo>
                <a:lnTo>
                  <a:pt x="0" y="1826793"/>
                </a:lnTo>
                <a:lnTo>
                  <a:pt x="0" y="1839493"/>
                </a:lnTo>
                <a:lnTo>
                  <a:pt x="136842" y="1750593"/>
                </a:lnTo>
                <a:lnTo>
                  <a:pt x="139242" y="1763293"/>
                </a:lnTo>
                <a:lnTo>
                  <a:pt x="164249" y="1763293"/>
                </a:lnTo>
                <a:lnTo>
                  <a:pt x="167805" y="1750593"/>
                </a:lnTo>
                <a:lnTo>
                  <a:pt x="381952" y="1877593"/>
                </a:lnTo>
                <a:lnTo>
                  <a:pt x="380809" y="1890293"/>
                </a:lnTo>
                <a:lnTo>
                  <a:pt x="381952" y="1890293"/>
                </a:lnTo>
                <a:lnTo>
                  <a:pt x="385508" y="1902993"/>
                </a:lnTo>
                <a:lnTo>
                  <a:pt x="397446" y="1902993"/>
                </a:lnTo>
                <a:lnTo>
                  <a:pt x="397446" y="2156993"/>
                </a:lnTo>
                <a:lnTo>
                  <a:pt x="386765" y="2156993"/>
                </a:lnTo>
                <a:lnTo>
                  <a:pt x="383209" y="2169693"/>
                </a:lnTo>
                <a:lnTo>
                  <a:pt x="381952" y="2169693"/>
                </a:lnTo>
                <a:lnTo>
                  <a:pt x="383209" y="2182393"/>
                </a:lnTo>
                <a:lnTo>
                  <a:pt x="170218" y="2309393"/>
                </a:lnTo>
                <a:lnTo>
                  <a:pt x="166547" y="2296693"/>
                </a:lnTo>
                <a:lnTo>
                  <a:pt x="137998" y="2296693"/>
                </a:lnTo>
                <a:lnTo>
                  <a:pt x="134429" y="2309393"/>
                </a:lnTo>
                <a:lnTo>
                  <a:pt x="0" y="2233193"/>
                </a:lnTo>
                <a:lnTo>
                  <a:pt x="132130" y="2309393"/>
                </a:lnTo>
                <a:lnTo>
                  <a:pt x="130873" y="2309393"/>
                </a:lnTo>
                <a:lnTo>
                  <a:pt x="130873" y="2322093"/>
                </a:lnTo>
                <a:lnTo>
                  <a:pt x="132130" y="2322093"/>
                </a:lnTo>
                <a:lnTo>
                  <a:pt x="135686" y="2334793"/>
                </a:lnTo>
                <a:lnTo>
                  <a:pt x="149923" y="2334793"/>
                </a:lnTo>
                <a:lnTo>
                  <a:pt x="149923" y="2588793"/>
                </a:lnTo>
                <a:lnTo>
                  <a:pt x="137998" y="2588793"/>
                </a:lnTo>
                <a:lnTo>
                  <a:pt x="134429" y="2601493"/>
                </a:lnTo>
                <a:lnTo>
                  <a:pt x="133286" y="2601493"/>
                </a:lnTo>
                <a:lnTo>
                  <a:pt x="134429" y="2614193"/>
                </a:lnTo>
                <a:lnTo>
                  <a:pt x="0" y="2690393"/>
                </a:lnTo>
                <a:lnTo>
                  <a:pt x="136842" y="2614193"/>
                </a:lnTo>
                <a:lnTo>
                  <a:pt x="140398" y="2614193"/>
                </a:lnTo>
                <a:lnTo>
                  <a:pt x="143954" y="2626893"/>
                </a:lnTo>
                <a:lnTo>
                  <a:pt x="160693" y="2626893"/>
                </a:lnTo>
                <a:lnTo>
                  <a:pt x="164249" y="2614193"/>
                </a:lnTo>
                <a:lnTo>
                  <a:pt x="167805" y="2614193"/>
                </a:lnTo>
                <a:lnTo>
                  <a:pt x="375996" y="2741193"/>
                </a:lnTo>
                <a:lnTo>
                  <a:pt x="374840" y="2741193"/>
                </a:lnTo>
                <a:lnTo>
                  <a:pt x="374840" y="2753893"/>
                </a:lnTo>
                <a:lnTo>
                  <a:pt x="378396" y="2753893"/>
                </a:lnTo>
                <a:lnTo>
                  <a:pt x="380809" y="2766593"/>
                </a:lnTo>
                <a:lnTo>
                  <a:pt x="397446" y="2766593"/>
                </a:lnTo>
                <a:lnTo>
                  <a:pt x="397446" y="3020593"/>
                </a:lnTo>
                <a:lnTo>
                  <a:pt x="385508" y="3020593"/>
                </a:lnTo>
                <a:lnTo>
                  <a:pt x="381952" y="3033293"/>
                </a:lnTo>
                <a:lnTo>
                  <a:pt x="379653" y="3033293"/>
                </a:lnTo>
                <a:lnTo>
                  <a:pt x="381952" y="3045993"/>
                </a:lnTo>
                <a:lnTo>
                  <a:pt x="173774" y="3160293"/>
                </a:lnTo>
                <a:lnTo>
                  <a:pt x="170218" y="3160293"/>
                </a:lnTo>
                <a:lnTo>
                  <a:pt x="164249" y="3147593"/>
                </a:lnTo>
                <a:lnTo>
                  <a:pt x="140398" y="3147593"/>
                </a:lnTo>
                <a:lnTo>
                  <a:pt x="134429" y="3160293"/>
                </a:lnTo>
                <a:lnTo>
                  <a:pt x="130873" y="3160293"/>
                </a:lnTo>
                <a:lnTo>
                  <a:pt x="0" y="3084093"/>
                </a:lnTo>
                <a:lnTo>
                  <a:pt x="0" y="3096793"/>
                </a:lnTo>
                <a:lnTo>
                  <a:pt x="128473" y="3172993"/>
                </a:lnTo>
                <a:lnTo>
                  <a:pt x="127317" y="3172993"/>
                </a:lnTo>
                <a:lnTo>
                  <a:pt x="127317" y="3185693"/>
                </a:lnTo>
                <a:lnTo>
                  <a:pt x="133286" y="3185693"/>
                </a:lnTo>
                <a:lnTo>
                  <a:pt x="136842" y="3198393"/>
                </a:lnTo>
                <a:lnTo>
                  <a:pt x="149923" y="3198393"/>
                </a:lnTo>
                <a:lnTo>
                  <a:pt x="149923" y="3452393"/>
                </a:lnTo>
                <a:lnTo>
                  <a:pt x="135686" y="3452393"/>
                </a:lnTo>
                <a:lnTo>
                  <a:pt x="134429" y="3465093"/>
                </a:lnTo>
                <a:lnTo>
                  <a:pt x="135686" y="3465093"/>
                </a:lnTo>
                <a:lnTo>
                  <a:pt x="0" y="3553993"/>
                </a:lnTo>
                <a:lnTo>
                  <a:pt x="137998" y="3477793"/>
                </a:lnTo>
                <a:lnTo>
                  <a:pt x="166547" y="3477793"/>
                </a:lnTo>
                <a:lnTo>
                  <a:pt x="377253" y="3592093"/>
                </a:lnTo>
                <a:lnTo>
                  <a:pt x="375996" y="3604793"/>
                </a:lnTo>
                <a:lnTo>
                  <a:pt x="377253" y="3617493"/>
                </a:lnTo>
                <a:lnTo>
                  <a:pt x="381952" y="3617493"/>
                </a:lnTo>
                <a:lnTo>
                  <a:pt x="385508" y="3630193"/>
                </a:lnTo>
                <a:lnTo>
                  <a:pt x="397446" y="3630193"/>
                </a:lnTo>
                <a:lnTo>
                  <a:pt x="397446" y="3871493"/>
                </a:lnTo>
                <a:lnTo>
                  <a:pt x="385508" y="3871493"/>
                </a:lnTo>
                <a:lnTo>
                  <a:pt x="381952" y="3884193"/>
                </a:lnTo>
                <a:lnTo>
                  <a:pt x="375996" y="3884193"/>
                </a:lnTo>
                <a:lnTo>
                  <a:pt x="375996" y="3896893"/>
                </a:lnTo>
                <a:lnTo>
                  <a:pt x="377253" y="3909593"/>
                </a:lnTo>
                <a:lnTo>
                  <a:pt x="168948" y="4023893"/>
                </a:lnTo>
                <a:lnTo>
                  <a:pt x="166547" y="4023893"/>
                </a:lnTo>
                <a:lnTo>
                  <a:pt x="161848" y="4011193"/>
                </a:lnTo>
                <a:lnTo>
                  <a:pt x="142798" y="4011193"/>
                </a:lnTo>
                <a:lnTo>
                  <a:pt x="137998" y="4023893"/>
                </a:lnTo>
                <a:lnTo>
                  <a:pt x="135686" y="4023893"/>
                </a:lnTo>
                <a:lnTo>
                  <a:pt x="0" y="3947693"/>
                </a:lnTo>
                <a:lnTo>
                  <a:pt x="133286" y="4023893"/>
                </a:lnTo>
                <a:lnTo>
                  <a:pt x="132130" y="4036593"/>
                </a:lnTo>
                <a:lnTo>
                  <a:pt x="134429" y="4036593"/>
                </a:lnTo>
                <a:lnTo>
                  <a:pt x="135686" y="4049293"/>
                </a:lnTo>
                <a:lnTo>
                  <a:pt x="166547" y="4049293"/>
                </a:lnTo>
                <a:lnTo>
                  <a:pt x="171361" y="4036593"/>
                </a:lnTo>
                <a:lnTo>
                  <a:pt x="172516" y="4036593"/>
                </a:lnTo>
                <a:lnTo>
                  <a:pt x="171361" y="4023893"/>
                </a:lnTo>
                <a:lnTo>
                  <a:pt x="379653" y="3909593"/>
                </a:lnTo>
                <a:lnTo>
                  <a:pt x="384365" y="3909593"/>
                </a:lnTo>
                <a:lnTo>
                  <a:pt x="389178" y="3922293"/>
                </a:lnTo>
                <a:lnTo>
                  <a:pt x="410514" y="3922293"/>
                </a:lnTo>
                <a:lnTo>
                  <a:pt x="414070" y="3909593"/>
                </a:lnTo>
                <a:lnTo>
                  <a:pt x="421297" y="3909593"/>
                </a:lnTo>
                <a:lnTo>
                  <a:pt x="423595" y="3896893"/>
                </a:lnTo>
                <a:lnTo>
                  <a:pt x="424853" y="3896893"/>
                </a:lnTo>
                <a:lnTo>
                  <a:pt x="424853" y="3884193"/>
                </a:lnTo>
                <a:lnTo>
                  <a:pt x="421297" y="3884193"/>
                </a:lnTo>
                <a:lnTo>
                  <a:pt x="418884" y="3871493"/>
                </a:lnTo>
                <a:lnTo>
                  <a:pt x="402247" y="3871493"/>
                </a:lnTo>
                <a:lnTo>
                  <a:pt x="402247" y="3630193"/>
                </a:lnTo>
                <a:lnTo>
                  <a:pt x="415328" y="3630193"/>
                </a:lnTo>
                <a:lnTo>
                  <a:pt x="418884" y="3617493"/>
                </a:lnTo>
                <a:lnTo>
                  <a:pt x="423595" y="3617493"/>
                </a:lnTo>
                <a:lnTo>
                  <a:pt x="424853" y="3604793"/>
                </a:lnTo>
                <a:lnTo>
                  <a:pt x="423595" y="3592093"/>
                </a:lnTo>
                <a:lnTo>
                  <a:pt x="417741" y="3592093"/>
                </a:lnTo>
                <a:lnTo>
                  <a:pt x="414070" y="3579393"/>
                </a:lnTo>
                <a:lnTo>
                  <a:pt x="387921" y="3579393"/>
                </a:lnTo>
                <a:lnTo>
                  <a:pt x="383209" y="3592093"/>
                </a:lnTo>
                <a:lnTo>
                  <a:pt x="379653" y="3592093"/>
                </a:lnTo>
                <a:lnTo>
                  <a:pt x="190017" y="3477793"/>
                </a:lnTo>
                <a:lnTo>
                  <a:pt x="168948" y="3465093"/>
                </a:lnTo>
                <a:lnTo>
                  <a:pt x="170218" y="3465093"/>
                </a:lnTo>
                <a:lnTo>
                  <a:pt x="168960" y="3452393"/>
                </a:lnTo>
                <a:lnTo>
                  <a:pt x="154736" y="3452393"/>
                </a:lnTo>
                <a:lnTo>
                  <a:pt x="154736" y="3198393"/>
                </a:lnTo>
                <a:lnTo>
                  <a:pt x="171361" y="3198393"/>
                </a:lnTo>
                <a:lnTo>
                  <a:pt x="173774" y="3185693"/>
                </a:lnTo>
                <a:lnTo>
                  <a:pt x="177330" y="3185693"/>
                </a:lnTo>
                <a:lnTo>
                  <a:pt x="177330" y="3172993"/>
                </a:lnTo>
                <a:lnTo>
                  <a:pt x="176072" y="3160293"/>
                </a:lnTo>
                <a:lnTo>
                  <a:pt x="384365" y="3045993"/>
                </a:lnTo>
                <a:lnTo>
                  <a:pt x="386765" y="3045993"/>
                </a:lnTo>
                <a:lnTo>
                  <a:pt x="391477" y="3058693"/>
                </a:lnTo>
                <a:lnTo>
                  <a:pt x="408216" y="3058693"/>
                </a:lnTo>
                <a:lnTo>
                  <a:pt x="411759" y="3045993"/>
                </a:lnTo>
                <a:lnTo>
                  <a:pt x="417741" y="3045993"/>
                </a:lnTo>
                <a:lnTo>
                  <a:pt x="420039" y="3033293"/>
                </a:lnTo>
                <a:lnTo>
                  <a:pt x="418884" y="3020593"/>
                </a:lnTo>
                <a:lnTo>
                  <a:pt x="402247" y="3020593"/>
                </a:lnTo>
                <a:lnTo>
                  <a:pt x="402247" y="2766593"/>
                </a:lnTo>
                <a:lnTo>
                  <a:pt x="415328" y="2766593"/>
                </a:lnTo>
                <a:lnTo>
                  <a:pt x="422440" y="2753893"/>
                </a:lnTo>
                <a:lnTo>
                  <a:pt x="425996" y="2753893"/>
                </a:lnTo>
                <a:lnTo>
                  <a:pt x="425996" y="2741193"/>
                </a:lnTo>
                <a:lnTo>
                  <a:pt x="424853" y="2741193"/>
                </a:lnTo>
                <a:lnTo>
                  <a:pt x="445084" y="2728493"/>
                </a:lnTo>
                <a:lnTo>
                  <a:pt x="627176" y="2614193"/>
                </a:lnTo>
                <a:lnTo>
                  <a:pt x="630732" y="2626893"/>
                </a:lnTo>
                <a:lnTo>
                  <a:pt x="665264" y="2626893"/>
                </a:lnTo>
                <a:lnTo>
                  <a:pt x="669963" y="2614193"/>
                </a:lnTo>
                <a:lnTo>
                  <a:pt x="878255" y="2741193"/>
                </a:lnTo>
                <a:lnTo>
                  <a:pt x="877112" y="2741193"/>
                </a:lnTo>
                <a:lnTo>
                  <a:pt x="878255" y="2753893"/>
                </a:lnTo>
                <a:lnTo>
                  <a:pt x="882967" y="2753893"/>
                </a:lnTo>
                <a:lnTo>
                  <a:pt x="888923" y="2766593"/>
                </a:lnTo>
                <a:lnTo>
                  <a:pt x="903262" y="2766593"/>
                </a:lnTo>
                <a:lnTo>
                  <a:pt x="909218" y="2753893"/>
                </a:lnTo>
                <a:lnTo>
                  <a:pt x="915187" y="2753893"/>
                </a:lnTo>
                <a:lnTo>
                  <a:pt x="915187" y="2741193"/>
                </a:lnTo>
                <a:lnTo>
                  <a:pt x="913930" y="2741193"/>
                </a:lnTo>
                <a:lnTo>
                  <a:pt x="1129334" y="2614193"/>
                </a:lnTo>
                <a:lnTo>
                  <a:pt x="1136446" y="2614193"/>
                </a:lnTo>
                <a:lnTo>
                  <a:pt x="1140002" y="2626893"/>
                </a:lnTo>
                <a:lnTo>
                  <a:pt x="1150785" y="2626893"/>
                </a:lnTo>
                <a:lnTo>
                  <a:pt x="1156741" y="2614193"/>
                </a:lnTo>
                <a:lnTo>
                  <a:pt x="1161453" y="2614193"/>
                </a:lnTo>
                <a:lnTo>
                  <a:pt x="1162710" y="2601493"/>
                </a:lnTo>
                <a:lnTo>
                  <a:pt x="1161453" y="2601493"/>
                </a:lnTo>
                <a:lnTo>
                  <a:pt x="1157897" y="2588793"/>
                </a:lnTo>
                <a:lnTo>
                  <a:pt x="1145971" y="2588793"/>
                </a:lnTo>
                <a:lnTo>
                  <a:pt x="1145971" y="2334793"/>
                </a:lnTo>
                <a:lnTo>
                  <a:pt x="1153185" y="2334793"/>
                </a:lnTo>
                <a:lnTo>
                  <a:pt x="1157897" y="2322093"/>
                </a:lnTo>
                <a:lnTo>
                  <a:pt x="1161453" y="2322093"/>
                </a:lnTo>
                <a:lnTo>
                  <a:pt x="1162710" y="2309393"/>
                </a:lnTo>
                <a:close/>
              </a:path>
              <a:path w="1414780" h="4049395">
                <a:moveTo>
                  <a:pt x="1414170" y="457200"/>
                </a:moveTo>
                <a:lnTo>
                  <a:pt x="1412900" y="444500"/>
                </a:lnTo>
                <a:lnTo>
                  <a:pt x="1408201" y="444500"/>
                </a:lnTo>
                <a:lnTo>
                  <a:pt x="1402232" y="431800"/>
                </a:lnTo>
                <a:lnTo>
                  <a:pt x="1395120" y="431800"/>
                </a:lnTo>
                <a:lnTo>
                  <a:pt x="1395120" y="190500"/>
                </a:lnTo>
                <a:lnTo>
                  <a:pt x="1401089" y="177800"/>
                </a:lnTo>
                <a:lnTo>
                  <a:pt x="1409344" y="177800"/>
                </a:lnTo>
                <a:lnTo>
                  <a:pt x="1411757" y="165100"/>
                </a:lnTo>
                <a:lnTo>
                  <a:pt x="1409344" y="165100"/>
                </a:lnTo>
                <a:lnTo>
                  <a:pt x="1405788" y="152400"/>
                </a:lnTo>
                <a:lnTo>
                  <a:pt x="1390294" y="152400"/>
                </a:lnTo>
                <a:lnTo>
                  <a:pt x="1390294" y="190500"/>
                </a:lnTo>
                <a:lnTo>
                  <a:pt x="1390294" y="431800"/>
                </a:lnTo>
                <a:lnTo>
                  <a:pt x="1382039" y="431800"/>
                </a:lnTo>
                <a:lnTo>
                  <a:pt x="1376070" y="444500"/>
                </a:lnTo>
                <a:lnTo>
                  <a:pt x="1372514" y="444500"/>
                </a:lnTo>
                <a:lnTo>
                  <a:pt x="1371244" y="457200"/>
                </a:lnTo>
                <a:lnTo>
                  <a:pt x="1372514" y="469900"/>
                </a:lnTo>
                <a:lnTo>
                  <a:pt x="1160614" y="584200"/>
                </a:lnTo>
                <a:lnTo>
                  <a:pt x="1149832" y="584200"/>
                </a:lnTo>
                <a:lnTo>
                  <a:pt x="1143977" y="571500"/>
                </a:lnTo>
                <a:lnTo>
                  <a:pt x="1141564" y="577875"/>
                </a:lnTo>
                <a:lnTo>
                  <a:pt x="1141564" y="622300"/>
                </a:lnTo>
                <a:lnTo>
                  <a:pt x="1141564" y="863600"/>
                </a:lnTo>
                <a:lnTo>
                  <a:pt x="1129639" y="863600"/>
                </a:lnTo>
                <a:lnTo>
                  <a:pt x="1126083" y="876300"/>
                </a:lnTo>
                <a:lnTo>
                  <a:pt x="1121270" y="876300"/>
                </a:lnTo>
                <a:lnTo>
                  <a:pt x="1120114" y="889000"/>
                </a:lnTo>
                <a:lnTo>
                  <a:pt x="1122527" y="889000"/>
                </a:lnTo>
                <a:lnTo>
                  <a:pt x="915428" y="1016000"/>
                </a:lnTo>
                <a:lnTo>
                  <a:pt x="911771" y="1016000"/>
                </a:lnTo>
                <a:lnTo>
                  <a:pt x="907059" y="1003300"/>
                </a:lnTo>
                <a:lnTo>
                  <a:pt x="893978" y="1003300"/>
                </a:lnTo>
                <a:lnTo>
                  <a:pt x="893978" y="1054100"/>
                </a:lnTo>
                <a:lnTo>
                  <a:pt x="893978" y="1295400"/>
                </a:lnTo>
                <a:lnTo>
                  <a:pt x="879640" y="1295400"/>
                </a:lnTo>
                <a:lnTo>
                  <a:pt x="877341" y="1308100"/>
                </a:lnTo>
                <a:lnTo>
                  <a:pt x="873683" y="1308100"/>
                </a:lnTo>
                <a:lnTo>
                  <a:pt x="873683" y="1320800"/>
                </a:lnTo>
                <a:lnTo>
                  <a:pt x="874941" y="1320800"/>
                </a:lnTo>
                <a:lnTo>
                  <a:pt x="666584" y="1447800"/>
                </a:lnTo>
                <a:lnTo>
                  <a:pt x="663028" y="1447800"/>
                </a:lnTo>
                <a:lnTo>
                  <a:pt x="658215" y="1435100"/>
                </a:lnTo>
                <a:lnTo>
                  <a:pt x="638022" y="1435100"/>
                </a:lnTo>
                <a:lnTo>
                  <a:pt x="634466" y="1447800"/>
                </a:lnTo>
                <a:lnTo>
                  <a:pt x="630910" y="1447800"/>
                </a:lnTo>
                <a:lnTo>
                  <a:pt x="416598" y="1320800"/>
                </a:lnTo>
                <a:lnTo>
                  <a:pt x="417842" y="1320800"/>
                </a:lnTo>
                <a:lnTo>
                  <a:pt x="416598" y="1308100"/>
                </a:lnTo>
                <a:lnTo>
                  <a:pt x="413029" y="1308100"/>
                </a:lnTo>
                <a:lnTo>
                  <a:pt x="408317" y="1295400"/>
                </a:lnTo>
                <a:lnTo>
                  <a:pt x="402361" y="1295400"/>
                </a:lnTo>
                <a:lnTo>
                  <a:pt x="402361" y="1041400"/>
                </a:lnTo>
                <a:lnTo>
                  <a:pt x="414185" y="1041400"/>
                </a:lnTo>
                <a:lnTo>
                  <a:pt x="417842" y="1028700"/>
                </a:lnTo>
                <a:lnTo>
                  <a:pt x="420154" y="1028700"/>
                </a:lnTo>
                <a:lnTo>
                  <a:pt x="418998" y="1016000"/>
                </a:lnTo>
                <a:lnTo>
                  <a:pt x="627341" y="901700"/>
                </a:lnTo>
                <a:lnTo>
                  <a:pt x="630910" y="901700"/>
                </a:lnTo>
                <a:lnTo>
                  <a:pt x="636866" y="914400"/>
                </a:lnTo>
                <a:lnTo>
                  <a:pt x="660628" y="914400"/>
                </a:lnTo>
                <a:lnTo>
                  <a:pt x="665441" y="901700"/>
                </a:lnTo>
                <a:lnTo>
                  <a:pt x="668997" y="901700"/>
                </a:lnTo>
                <a:lnTo>
                  <a:pt x="876084" y="1016000"/>
                </a:lnTo>
                <a:lnTo>
                  <a:pt x="874941" y="1028700"/>
                </a:lnTo>
                <a:lnTo>
                  <a:pt x="876084" y="1028700"/>
                </a:lnTo>
                <a:lnTo>
                  <a:pt x="877341" y="1041400"/>
                </a:lnTo>
                <a:lnTo>
                  <a:pt x="889165" y="1041400"/>
                </a:lnTo>
                <a:lnTo>
                  <a:pt x="893978" y="1054100"/>
                </a:lnTo>
                <a:lnTo>
                  <a:pt x="893978" y="1003300"/>
                </a:lnTo>
                <a:lnTo>
                  <a:pt x="885609" y="1003300"/>
                </a:lnTo>
                <a:lnTo>
                  <a:pt x="880897" y="1016000"/>
                </a:lnTo>
                <a:lnTo>
                  <a:pt x="877341" y="1016000"/>
                </a:lnTo>
                <a:lnTo>
                  <a:pt x="671398" y="901700"/>
                </a:lnTo>
                <a:lnTo>
                  <a:pt x="673709" y="889000"/>
                </a:lnTo>
                <a:lnTo>
                  <a:pt x="673709" y="876300"/>
                </a:lnTo>
                <a:lnTo>
                  <a:pt x="670140" y="876300"/>
                </a:lnTo>
                <a:lnTo>
                  <a:pt x="663028" y="863600"/>
                </a:lnTo>
                <a:lnTo>
                  <a:pt x="649947" y="863600"/>
                </a:lnTo>
                <a:lnTo>
                  <a:pt x="649947" y="609600"/>
                </a:lnTo>
                <a:lnTo>
                  <a:pt x="661885" y="609600"/>
                </a:lnTo>
                <a:lnTo>
                  <a:pt x="665441" y="596900"/>
                </a:lnTo>
                <a:lnTo>
                  <a:pt x="686739" y="584200"/>
                </a:lnTo>
                <a:lnTo>
                  <a:pt x="878497" y="469900"/>
                </a:lnTo>
                <a:lnTo>
                  <a:pt x="885609" y="469900"/>
                </a:lnTo>
                <a:lnTo>
                  <a:pt x="890422" y="482600"/>
                </a:lnTo>
                <a:lnTo>
                  <a:pt x="902246" y="482600"/>
                </a:lnTo>
                <a:lnTo>
                  <a:pt x="907059" y="469900"/>
                </a:lnTo>
                <a:lnTo>
                  <a:pt x="914184" y="469900"/>
                </a:lnTo>
                <a:lnTo>
                  <a:pt x="1126083" y="584200"/>
                </a:lnTo>
                <a:lnTo>
                  <a:pt x="1124927" y="596900"/>
                </a:lnTo>
                <a:lnTo>
                  <a:pt x="1126083" y="609600"/>
                </a:lnTo>
                <a:lnTo>
                  <a:pt x="1134452" y="609600"/>
                </a:lnTo>
                <a:lnTo>
                  <a:pt x="1141564" y="622300"/>
                </a:lnTo>
                <a:lnTo>
                  <a:pt x="1141564" y="577875"/>
                </a:lnTo>
                <a:lnTo>
                  <a:pt x="1139164" y="584200"/>
                </a:lnTo>
                <a:lnTo>
                  <a:pt x="1127239" y="584200"/>
                </a:lnTo>
                <a:lnTo>
                  <a:pt x="916584" y="469900"/>
                </a:lnTo>
                <a:lnTo>
                  <a:pt x="917740" y="457200"/>
                </a:lnTo>
                <a:lnTo>
                  <a:pt x="918997" y="457200"/>
                </a:lnTo>
                <a:lnTo>
                  <a:pt x="917740" y="444500"/>
                </a:lnTo>
                <a:lnTo>
                  <a:pt x="915428" y="444500"/>
                </a:lnTo>
                <a:lnTo>
                  <a:pt x="909472" y="431800"/>
                </a:lnTo>
                <a:lnTo>
                  <a:pt x="898690" y="431800"/>
                </a:lnTo>
                <a:lnTo>
                  <a:pt x="898690" y="190500"/>
                </a:lnTo>
                <a:lnTo>
                  <a:pt x="909472" y="190500"/>
                </a:lnTo>
                <a:lnTo>
                  <a:pt x="913028" y="177800"/>
                </a:lnTo>
                <a:lnTo>
                  <a:pt x="916584" y="177800"/>
                </a:lnTo>
                <a:lnTo>
                  <a:pt x="917740" y="165100"/>
                </a:lnTo>
                <a:lnTo>
                  <a:pt x="916584" y="165100"/>
                </a:lnTo>
                <a:lnTo>
                  <a:pt x="1127239" y="38100"/>
                </a:lnTo>
                <a:lnTo>
                  <a:pt x="1134452" y="38100"/>
                </a:lnTo>
                <a:lnTo>
                  <a:pt x="1139164" y="50800"/>
                </a:lnTo>
                <a:lnTo>
                  <a:pt x="1149832" y="50800"/>
                </a:lnTo>
                <a:lnTo>
                  <a:pt x="1153502" y="38100"/>
                </a:lnTo>
                <a:lnTo>
                  <a:pt x="1160614" y="38100"/>
                </a:lnTo>
                <a:lnTo>
                  <a:pt x="1374800" y="165100"/>
                </a:lnTo>
                <a:lnTo>
                  <a:pt x="1373657" y="165100"/>
                </a:lnTo>
                <a:lnTo>
                  <a:pt x="1374800" y="177800"/>
                </a:lnTo>
                <a:lnTo>
                  <a:pt x="1383182" y="177800"/>
                </a:lnTo>
                <a:lnTo>
                  <a:pt x="1390294" y="190500"/>
                </a:lnTo>
                <a:lnTo>
                  <a:pt x="1390294" y="152400"/>
                </a:lnTo>
                <a:lnTo>
                  <a:pt x="1377213" y="152400"/>
                </a:lnTo>
                <a:lnTo>
                  <a:pt x="1163027" y="38100"/>
                </a:lnTo>
                <a:lnTo>
                  <a:pt x="1164170" y="25400"/>
                </a:lnTo>
                <a:lnTo>
                  <a:pt x="1163027" y="12700"/>
                </a:lnTo>
                <a:lnTo>
                  <a:pt x="1152245" y="12700"/>
                </a:lnTo>
                <a:lnTo>
                  <a:pt x="1148689" y="0"/>
                </a:lnTo>
                <a:lnTo>
                  <a:pt x="1140320" y="0"/>
                </a:lnTo>
                <a:lnTo>
                  <a:pt x="1136751" y="12700"/>
                </a:lnTo>
                <a:lnTo>
                  <a:pt x="1127239" y="12700"/>
                </a:lnTo>
                <a:lnTo>
                  <a:pt x="1124927" y="25400"/>
                </a:lnTo>
                <a:lnTo>
                  <a:pt x="1126083" y="38100"/>
                </a:lnTo>
                <a:lnTo>
                  <a:pt x="914184" y="152400"/>
                </a:lnTo>
                <a:lnTo>
                  <a:pt x="907059" y="152400"/>
                </a:lnTo>
                <a:lnTo>
                  <a:pt x="902246" y="139700"/>
                </a:lnTo>
                <a:lnTo>
                  <a:pt x="891578" y="139700"/>
                </a:lnTo>
                <a:lnTo>
                  <a:pt x="888022" y="152400"/>
                </a:lnTo>
                <a:lnTo>
                  <a:pt x="880897" y="152400"/>
                </a:lnTo>
                <a:lnTo>
                  <a:pt x="876084" y="165100"/>
                </a:lnTo>
                <a:lnTo>
                  <a:pt x="874941" y="165100"/>
                </a:lnTo>
                <a:lnTo>
                  <a:pt x="876084" y="177800"/>
                </a:lnTo>
                <a:lnTo>
                  <a:pt x="879640" y="177800"/>
                </a:lnTo>
                <a:lnTo>
                  <a:pt x="885609" y="190500"/>
                </a:lnTo>
                <a:lnTo>
                  <a:pt x="893978" y="190500"/>
                </a:lnTo>
                <a:lnTo>
                  <a:pt x="893978" y="431800"/>
                </a:lnTo>
                <a:lnTo>
                  <a:pt x="885609" y="431800"/>
                </a:lnTo>
                <a:lnTo>
                  <a:pt x="879640" y="444500"/>
                </a:lnTo>
                <a:lnTo>
                  <a:pt x="876084" y="444500"/>
                </a:lnTo>
                <a:lnTo>
                  <a:pt x="874941" y="457200"/>
                </a:lnTo>
                <a:lnTo>
                  <a:pt x="876084" y="469900"/>
                </a:lnTo>
                <a:lnTo>
                  <a:pt x="663028" y="584200"/>
                </a:lnTo>
                <a:lnTo>
                  <a:pt x="645134" y="584200"/>
                </a:lnTo>
                <a:lnTo>
                  <a:pt x="645134" y="609600"/>
                </a:lnTo>
                <a:lnTo>
                  <a:pt x="645134" y="863600"/>
                </a:lnTo>
                <a:lnTo>
                  <a:pt x="629653" y="863600"/>
                </a:lnTo>
                <a:lnTo>
                  <a:pt x="627341" y="876300"/>
                </a:lnTo>
                <a:lnTo>
                  <a:pt x="623785" y="876300"/>
                </a:lnTo>
                <a:lnTo>
                  <a:pt x="623785" y="889000"/>
                </a:lnTo>
                <a:lnTo>
                  <a:pt x="624941" y="889000"/>
                </a:lnTo>
                <a:lnTo>
                  <a:pt x="416598" y="1016000"/>
                </a:lnTo>
                <a:lnTo>
                  <a:pt x="409473" y="1016000"/>
                </a:lnTo>
                <a:lnTo>
                  <a:pt x="404660" y="1003300"/>
                </a:lnTo>
                <a:lnTo>
                  <a:pt x="395135" y="1003300"/>
                </a:lnTo>
                <a:lnTo>
                  <a:pt x="391579" y="1016000"/>
                </a:lnTo>
                <a:lnTo>
                  <a:pt x="384467" y="1016000"/>
                </a:lnTo>
                <a:lnTo>
                  <a:pt x="190538" y="901700"/>
                </a:lnTo>
                <a:lnTo>
                  <a:pt x="168986" y="889000"/>
                </a:lnTo>
                <a:lnTo>
                  <a:pt x="170256" y="889000"/>
                </a:lnTo>
                <a:lnTo>
                  <a:pt x="168998" y="876300"/>
                </a:lnTo>
                <a:lnTo>
                  <a:pt x="160731" y="876300"/>
                </a:lnTo>
                <a:lnTo>
                  <a:pt x="154774" y="863600"/>
                </a:lnTo>
                <a:lnTo>
                  <a:pt x="154774" y="622300"/>
                </a:lnTo>
                <a:lnTo>
                  <a:pt x="167855" y="622300"/>
                </a:lnTo>
                <a:lnTo>
                  <a:pt x="170256" y="609600"/>
                </a:lnTo>
                <a:lnTo>
                  <a:pt x="176123" y="609600"/>
                </a:lnTo>
                <a:lnTo>
                  <a:pt x="177380" y="596900"/>
                </a:lnTo>
                <a:lnTo>
                  <a:pt x="176123" y="584200"/>
                </a:lnTo>
                <a:lnTo>
                  <a:pt x="383298" y="469900"/>
                </a:lnTo>
                <a:lnTo>
                  <a:pt x="395135" y="469900"/>
                </a:lnTo>
                <a:lnTo>
                  <a:pt x="399948" y="482600"/>
                </a:lnTo>
                <a:lnTo>
                  <a:pt x="405917" y="469900"/>
                </a:lnTo>
                <a:lnTo>
                  <a:pt x="417842" y="469900"/>
                </a:lnTo>
                <a:lnTo>
                  <a:pt x="630910" y="596900"/>
                </a:lnTo>
                <a:lnTo>
                  <a:pt x="632053" y="596900"/>
                </a:lnTo>
                <a:lnTo>
                  <a:pt x="634466" y="609600"/>
                </a:lnTo>
                <a:lnTo>
                  <a:pt x="645134" y="609600"/>
                </a:lnTo>
                <a:lnTo>
                  <a:pt x="645134" y="584200"/>
                </a:lnTo>
                <a:lnTo>
                  <a:pt x="633310" y="584200"/>
                </a:lnTo>
                <a:lnTo>
                  <a:pt x="420154" y="469900"/>
                </a:lnTo>
                <a:lnTo>
                  <a:pt x="421411" y="457200"/>
                </a:lnTo>
                <a:lnTo>
                  <a:pt x="420154" y="444500"/>
                </a:lnTo>
                <a:lnTo>
                  <a:pt x="415442" y="444500"/>
                </a:lnTo>
                <a:lnTo>
                  <a:pt x="409473" y="431800"/>
                </a:lnTo>
                <a:lnTo>
                  <a:pt x="402361" y="431800"/>
                </a:lnTo>
                <a:lnTo>
                  <a:pt x="402361" y="190500"/>
                </a:lnTo>
                <a:lnTo>
                  <a:pt x="414185" y="190500"/>
                </a:lnTo>
                <a:lnTo>
                  <a:pt x="416598" y="177800"/>
                </a:lnTo>
                <a:lnTo>
                  <a:pt x="422554" y="177800"/>
                </a:lnTo>
                <a:lnTo>
                  <a:pt x="423710" y="165100"/>
                </a:lnTo>
                <a:lnTo>
                  <a:pt x="421411" y="152400"/>
                </a:lnTo>
                <a:lnTo>
                  <a:pt x="413029" y="152400"/>
                </a:lnTo>
                <a:lnTo>
                  <a:pt x="409473" y="139700"/>
                </a:lnTo>
                <a:lnTo>
                  <a:pt x="395135" y="139700"/>
                </a:lnTo>
                <a:lnTo>
                  <a:pt x="389280" y="152400"/>
                </a:lnTo>
                <a:lnTo>
                  <a:pt x="380911" y="152400"/>
                </a:lnTo>
                <a:lnTo>
                  <a:pt x="176123" y="38100"/>
                </a:lnTo>
                <a:lnTo>
                  <a:pt x="177380" y="25400"/>
                </a:lnTo>
                <a:lnTo>
                  <a:pt x="176123" y="12700"/>
                </a:lnTo>
                <a:lnTo>
                  <a:pt x="170256" y="12700"/>
                </a:lnTo>
                <a:lnTo>
                  <a:pt x="166598" y="0"/>
                </a:lnTo>
                <a:lnTo>
                  <a:pt x="138023" y="0"/>
                </a:lnTo>
                <a:lnTo>
                  <a:pt x="134467" y="12700"/>
                </a:lnTo>
                <a:lnTo>
                  <a:pt x="128511" y="12700"/>
                </a:lnTo>
                <a:lnTo>
                  <a:pt x="127355" y="25400"/>
                </a:lnTo>
                <a:lnTo>
                  <a:pt x="128511" y="38100"/>
                </a:lnTo>
                <a:lnTo>
                  <a:pt x="0" y="114300"/>
                </a:lnTo>
                <a:lnTo>
                  <a:pt x="130911" y="38100"/>
                </a:lnTo>
                <a:lnTo>
                  <a:pt x="134467" y="38100"/>
                </a:lnTo>
                <a:lnTo>
                  <a:pt x="140436" y="50800"/>
                </a:lnTo>
                <a:lnTo>
                  <a:pt x="164299" y="50800"/>
                </a:lnTo>
                <a:lnTo>
                  <a:pt x="168998" y="38100"/>
                </a:lnTo>
                <a:lnTo>
                  <a:pt x="173799" y="38100"/>
                </a:lnTo>
                <a:lnTo>
                  <a:pt x="379755" y="165100"/>
                </a:lnTo>
                <a:lnTo>
                  <a:pt x="378498" y="165100"/>
                </a:lnTo>
                <a:lnTo>
                  <a:pt x="379755" y="177800"/>
                </a:lnTo>
                <a:lnTo>
                  <a:pt x="383311" y="177800"/>
                </a:lnTo>
                <a:lnTo>
                  <a:pt x="389280" y="190500"/>
                </a:lnTo>
                <a:lnTo>
                  <a:pt x="397548" y="190500"/>
                </a:lnTo>
                <a:lnTo>
                  <a:pt x="397548" y="431800"/>
                </a:lnTo>
                <a:lnTo>
                  <a:pt x="390436" y="431800"/>
                </a:lnTo>
                <a:lnTo>
                  <a:pt x="384467" y="444500"/>
                </a:lnTo>
                <a:lnTo>
                  <a:pt x="380911" y="444500"/>
                </a:lnTo>
                <a:lnTo>
                  <a:pt x="379755" y="457200"/>
                </a:lnTo>
                <a:lnTo>
                  <a:pt x="380911" y="457200"/>
                </a:lnTo>
                <a:lnTo>
                  <a:pt x="173799" y="584200"/>
                </a:lnTo>
                <a:lnTo>
                  <a:pt x="168998" y="584200"/>
                </a:lnTo>
                <a:lnTo>
                  <a:pt x="164299" y="571500"/>
                </a:lnTo>
                <a:lnTo>
                  <a:pt x="140436" y="571500"/>
                </a:lnTo>
                <a:lnTo>
                  <a:pt x="135724" y="584200"/>
                </a:lnTo>
                <a:lnTo>
                  <a:pt x="130911" y="584200"/>
                </a:lnTo>
                <a:lnTo>
                  <a:pt x="0" y="508000"/>
                </a:lnTo>
                <a:lnTo>
                  <a:pt x="129768" y="584200"/>
                </a:lnTo>
                <a:lnTo>
                  <a:pt x="127355" y="596900"/>
                </a:lnTo>
                <a:lnTo>
                  <a:pt x="129768" y="609600"/>
                </a:lnTo>
                <a:lnTo>
                  <a:pt x="133324" y="609600"/>
                </a:lnTo>
                <a:lnTo>
                  <a:pt x="136880" y="622300"/>
                </a:lnTo>
                <a:lnTo>
                  <a:pt x="149961" y="622300"/>
                </a:lnTo>
                <a:lnTo>
                  <a:pt x="149961" y="863600"/>
                </a:lnTo>
                <a:lnTo>
                  <a:pt x="143992" y="876300"/>
                </a:lnTo>
                <a:lnTo>
                  <a:pt x="135724" y="876300"/>
                </a:lnTo>
                <a:lnTo>
                  <a:pt x="134467" y="889000"/>
                </a:lnTo>
                <a:lnTo>
                  <a:pt x="135724" y="889000"/>
                </a:lnTo>
                <a:lnTo>
                  <a:pt x="0" y="965200"/>
                </a:lnTo>
                <a:lnTo>
                  <a:pt x="0" y="977900"/>
                </a:lnTo>
                <a:lnTo>
                  <a:pt x="138023" y="901700"/>
                </a:lnTo>
                <a:lnTo>
                  <a:pt x="166598" y="901700"/>
                </a:lnTo>
                <a:lnTo>
                  <a:pt x="382066" y="1016000"/>
                </a:lnTo>
                <a:lnTo>
                  <a:pt x="380911" y="1028700"/>
                </a:lnTo>
                <a:lnTo>
                  <a:pt x="382066" y="1028700"/>
                </a:lnTo>
                <a:lnTo>
                  <a:pt x="385622" y="1041400"/>
                </a:lnTo>
                <a:lnTo>
                  <a:pt x="397548" y="1041400"/>
                </a:lnTo>
                <a:lnTo>
                  <a:pt x="397548" y="1295400"/>
                </a:lnTo>
                <a:lnTo>
                  <a:pt x="391579" y="1295400"/>
                </a:lnTo>
                <a:lnTo>
                  <a:pt x="386880" y="1308100"/>
                </a:lnTo>
                <a:lnTo>
                  <a:pt x="384467" y="1308100"/>
                </a:lnTo>
                <a:lnTo>
                  <a:pt x="383311" y="1320800"/>
                </a:lnTo>
                <a:lnTo>
                  <a:pt x="384467" y="1320800"/>
                </a:lnTo>
                <a:lnTo>
                  <a:pt x="388023" y="1333500"/>
                </a:lnTo>
                <a:lnTo>
                  <a:pt x="411873" y="1333500"/>
                </a:lnTo>
                <a:lnTo>
                  <a:pt x="414185" y="1320800"/>
                </a:lnTo>
                <a:lnTo>
                  <a:pt x="628497" y="1447800"/>
                </a:lnTo>
                <a:lnTo>
                  <a:pt x="627341" y="1460500"/>
                </a:lnTo>
                <a:lnTo>
                  <a:pt x="628497" y="1460500"/>
                </a:lnTo>
                <a:lnTo>
                  <a:pt x="632053" y="1473200"/>
                </a:lnTo>
                <a:lnTo>
                  <a:pt x="645134" y="1473200"/>
                </a:lnTo>
                <a:lnTo>
                  <a:pt x="645134" y="1727200"/>
                </a:lnTo>
                <a:lnTo>
                  <a:pt x="639178" y="1727200"/>
                </a:lnTo>
                <a:lnTo>
                  <a:pt x="634466" y="1739900"/>
                </a:lnTo>
                <a:lnTo>
                  <a:pt x="629653" y="1739900"/>
                </a:lnTo>
                <a:lnTo>
                  <a:pt x="630910" y="1752600"/>
                </a:lnTo>
                <a:lnTo>
                  <a:pt x="635609" y="1752600"/>
                </a:lnTo>
                <a:lnTo>
                  <a:pt x="641578" y="1765300"/>
                </a:lnTo>
                <a:lnTo>
                  <a:pt x="660628" y="1765300"/>
                </a:lnTo>
                <a:lnTo>
                  <a:pt x="663028" y="1752600"/>
                </a:lnTo>
                <a:lnTo>
                  <a:pt x="873683" y="1879600"/>
                </a:lnTo>
                <a:lnTo>
                  <a:pt x="872528" y="1879600"/>
                </a:lnTo>
                <a:lnTo>
                  <a:pt x="872528" y="1892300"/>
                </a:lnTo>
                <a:lnTo>
                  <a:pt x="874941" y="1892300"/>
                </a:lnTo>
                <a:lnTo>
                  <a:pt x="876084" y="1905000"/>
                </a:lnTo>
                <a:lnTo>
                  <a:pt x="916584" y="1905000"/>
                </a:lnTo>
                <a:lnTo>
                  <a:pt x="918997" y="1892300"/>
                </a:lnTo>
                <a:lnTo>
                  <a:pt x="920140" y="1892300"/>
                </a:lnTo>
                <a:lnTo>
                  <a:pt x="920140" y="1879600"/>
                </a:lnTo>
                <a:lnTo>
                  <a:pt x="918997" y="1879600"/>
                </a:lnTo>
                <a:lnTo>
                  <a:pt x="1127239" y="1752600"/>
                </a:lnTo>
                <a:lnTo>
                  <a:pt x="1130795" y="1765300"/>
                </a:lnTo>
                <a:lnTo>
                  <a:pt x="1159357" y="1765300"/>
                </a:lnTo>
                <a:lnTo>
                  <a:pt x="1164170" y="1752600"/>
                </a:lnTo>
                <a:lnTo>
                  <a:pt x="1165326" y="1752600"/>
                </a:lnTo>
                <a:lnTo>
                  <a:pt x="1165326" y="1739900"/>
                </a:lnTo>
                <a:lnTo>
                  <a:pt x="1163027" y="1739900"/>
                </a:lnTo>
                <a:lnTo>
                  <a:pt x="1160614" y="1727200"/>
                </a:lnTo>
                <a:lnTo>
                  <a:pt x="1146276" y="1727200"/>
                </a:lnTo>
                <a:lnTo>
                  <a:pt x="1146276" y="1473200"/>
                </a:lnTo>
                <a:lnTo>
                  <a:pt x="1160614" y="1473200"/>
                </a:lnTo>
                <a:lnTo>
                  <a:pt x="1164170" y="1460500"/>
                </a:lnTo>
                <a:lnTo>
                  <a:pt x="1165326" y="1460500"/>
                </a:lnTo>
                <a:lnTo>
                  <a:pt x="1165326" y="1447800"/>
                </a:lnTo>
                <a:lnTo>
                  <a:pt x="1159357" y="1447800"/>
                </a:lnTo>
                <a:lnTo>
                  <a:pt x="1155801" y="1435100"/>
                </a:lnTo>
                <a:lnTo>
                  <a:pt x="1141564" y="1435100"/>
                </a:lnTo>
                <a:lnTo>
                  <a:pt x="1141564" y="1473200"/>
                </a:lnTo>
                <a:lnTo>
                  <a:pt x="1141564" y="1727200"/>
                </a:lnTo>
                <a:lnTo>
                  <a:pt x="1128496" y="1727200"/>
                </a:lnTo>
                <a:lnTo>
                  <a:pt x="1124927" y="1739900"/>
                </a:lnTo>
                <a:lnTo>
                  <a:pt x="1123670" y="1739900"/>
                </a:lnTo>
                <a:lnTo>
                  <a:pt x="1123670" y="1752600"/>
                </a:lnTo>
                <a:lnTo>
                  <a:pt x="1124927" y="1752600"/>
                </a:lnTo>
                <a:lnTo>
                  <a:pt x="916584" y="1879600"/>
                </a:lnTo>
                <a:lnTo>
                  <a:pt x="913028" y="1866900"/>
                </a:lnTo>
                <a:lnTo>
                  <a:pt x="879640" y="1866900"/>
                </a:lnTo>
                <a:lnTo>
                  <a:pt x="876084" y="1879600"/>
                </a:lnTo>
                <a:lnTo>
                  <a:pt x="665441" y="1752600"/>
                </a:lnTo>
                <a:lnTo>
                  <a:pt x="666584" y="1739900"/>
                </a:lnTo>
                <a:lnTo>
                  <a:pt x="661885" y="1739900"/>
                </a:lnTo>
                <a:lnTo>
                  <a:pt x="657072" y="1727200"/>
                </a:lnTo>
                <a:lnTo>
                  <a:pt x="649947" y="1727200"/>
                </a:lnTo>
                <a:lnTo>
                  <a:pt x="649947" y="1473200"/>
                </a:lnTo>
                <a:lnTo>
                  <a:pt x="664184" y="1473200"/>
                </a:lnTo>
                <a:lnTo>
                  <a:pt x="667740" y="1460500"/>
                </a:lnTo>
                <a:lnTo>
                  <a:pt x="670140" y="1460500"/>
                </a:lnTo>
                <a:lnTo>
                  <a:pt x="668997" y="1447800"/>
                </a:lnTo>
                <a:lnTo>
                  <a:pt x="667740" y="1447800"/>
                </a:lnTo>
                <a:lnTo>
                  <a:pt x="877341" y="1333500"/>
                </a:lnTo>
                <a:lnTo>
                  <a:pt x="915428" y="1333500"/>
                </a:lnTo>
                <a:lnTo>
                  <a:pt x="1124927" y="1447800"/>
                </a:lnTo>
                <a:lnTo>
                  <a:pt x="1123670" y="1460500"/>
                </a:lnTo>
                <a:lnTo>
                  <a:pt x="1124927" y="1460500"/>
                </a:lnTo>
                <a:lnTo>
                  <a:pt x="1128496" y="1473200"/>
                </a:lnTo>
                <a:lnTo>
                  <a:pt x="1141564" y="1473200"/>
                </a:lnTo>
                <a:lnTo>
                  <a:pt x="1141564" y="1435100"/>
                </a:lnTo>
                <a:lnTo>
                  <a:pt x="1134452" y="1435100"/>
                </a:lnTo>
                <a:lnTo>
                  <a:pt x="1129639" y="1447800"/>
                </a:lnTo>
                <a:lnTo>
                  <a:pt x="1126083" y="1447800"/>
                </a:lnTo>
                <a:lnTo>
                  <a:pt x="938568" y="1333500"/>
                </a:lnTo>
                <a:lnTo>
                  <a:pt x="917740" y="1320800"/>
                </a:lnTo>
                <a:lnTo>
                  <a:pt x="918997" y="1320800"/>
                </a:lnTo>
                <a:lnTo>
                  <a:pt x="918997" y="1308100"/>
                </a:lnTo>
                <a:lnTo>
                  <a:pt x="915428" y="1308100"/>
                </a:lnTo>
                <a:lnTo>
                  <a:pt x="913028" y="1295400"/>
                </a:lnTo>
                <a:lnTo>
                  <a:pt x="898690" y="1295400"/>
                </a:lnTo>
                <a:lnTo>
                  <a:pt x="898690" y="1054100"/>
                </a:lnTo>
                <a:lnTo>
                  <a:pt x="902246" y="1054100"/>
                </a:lnTo>
                <a:lnTo>
                  <a:pt x="905916" y="1041400"/>
                </a:lnTo>
                <a:lnTo>
                  <a:pt x="917740" y="1041400"/>
                </a:lnTo>
                <a:lnTo>
                  <a:pt x="918997" y="1028700"/>
                </a:lnTo>
                <a:lnTo>
                  <a:pt x="917740" y="1016000"/>
                </a:lnTo>
                <a:lnTo>
                  <a:pt x="1124927" y="901700"/>
                </a:lnTo>
                <a:lnTo>
                  <a:pt x="1133195" y="901700"/>
                </a:lnTo>
                <a:lnTo>
                  <a:pt x="1138008" y="914400"/>
                </a:lnTo>
                <a:lnTo>
                  <a:pt x="1153502" y="914400"/>
                </a:lnTo>
                <a:lnTo>
                  <a:pt x="1158214" y="901700"/>
                </a:lnTo>
                <a:lnTo>
                  <a:pt x="1164170" y="901700"/>
                </a:lnTo>
                <a:lnTo>
                  <a:pt x="1166583" y="889000"/>
                </a:lnTo>
                <a:lnTo>
                  <a:pt x="1168882" y="889000"/>
                </a:lnTo>
                <a:lnTo>
                  <a:pt x="1167726" y="876300"/>
                </a:lnTo>
                <a:lnTo>
                  <a:pt x="1161770" y="876300"/>
                </a:lnTo>
                <a:lnTo>
                  <a:pt x="1159357" y="863600"/>
                </a:lnTo>
                <a:lnTo>
                  <a:pt x="1146276" y="863600"/>
                </a:lnTo>
                <a:lnTo>
                  <a:pt x="1146276" y="622300"/>
                </a:lnTo>
                <a:lnTo>
                  <a:pt x="1153502" y="609600"/>
                </a:lnTo>
                <a:lnTo>
                  <a:pt x="1163027" y="609600"/>
                </a:lnTo>
                <a:lnTo>
                  <a:pt x="1164170" y="596900"/>
                </a:lnTo>
                <a:lnTo>
                  <a:pt x="1163027" y="584200"/>
                </a:lnTo>
                <a:lnTo>
                  <a:pt x="1374800" y="469900"/>
                </a:lnTo>
                <a:lnTo>
                  <a:pt x="1382039" y="469900"/>
                </a:lnTo>
                <a:lnTo>
                  <a:pt x="1386738" y="482600"/>
                </a:lnTo>
                <a:lnTo>
                  <a:pt x="1396263" y="482600"/>
                </a:lnTo>
                <a:lnTo>
                  <a:pt x="1401089" y="469900"/>
                </a:lnTo>
                <a:lnTo>
                  <a:pt x="1412900" y="469900"/>
                </a:lnTo>
                <a:lnTo>
                  <a:pt x="1414170" y="4572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27760" y="0"/>
            <a:ext cx="536575" cy="330835"/>
          </a:xfrm>
          <a:custGeom>
            <a:avLst/>
            <a:gdLst/>
            <a:ahLst/>
            <a:cxnLst/>
            <a:rect l="l" t="t" r="r" b="b"/>
            <a:pathLst>
              <a:path w="536575" h="330835">
                <a:moveTo>
                  <a:pt x="514984" y="0"/>
                </a:moveTo>
                <a:lnTo>
                  <a:pt x="510159" y="0"/>
                </a:lnTo>
                <a:lnTo>
                  <a:pt x="510159" y="147574"/>
                </a:lnTo>
                <a:lnTo>
                  <a:pt x="505459" y="148716"/>
                </a:lnTo>
                <a:lnTo>
                  <a:pt x="501903" y="149987"/>
                </a:lnTo>
                <a:lnTo>
                  <a:pt x="498347" y="152273"/>
                </a:lnTo>
                <a:lnTo>
                  <a:pt x="492378" y="158241"/>
                </a:lnTo>
                <a:lnTo>
                  <a:pt x="491236" y="162940"/>
                </a:lnTo>
                <a:lnTo>
                  <a:pt x="489966" y="166497"/>
                </a:lnTo>
                <a:lnTo>
                  <a:pt x="488823" y="171323"/>
                </a:lnTo>
                <a:lnTo>
                  <a:pt x="489966" y="176022"/>
                </a:lnTo>
                <a:lnTo>
                  <a:pt x="491236" y="179577"/>
                </a:lnTo>
                <a:lnTo>
                  <a:pt x="280670" y="300863"/>
                </a:lnTo>
                <a:lnTo>
                  <a:pt x="277114" y="298576"/>
                </a:lnTo>
                <a:lnTo>
                  <a:pt x="273558" y="294894"/>
                </a:lnTo>
                <a:lnTo>
                  <a:pt x="270002" y="293750"/>
                </a:lnTo>
                <a:lnTo>
                  <a:pt x="260477" y="293750"/>
                </a:lnTo>
                <a:lnTo>
                  <a:pt x="255778" y="296163"/>
                </a:lnTo>
                <a:lnTo>
                  <a:pt x="252222" y="298576"/>
                </a:lnTo>
                <a:lnTo>
                  <a:pt x="249809" y="302133"/>
                </a:lnTo>
                <a:lnTo>
                  <a:pt x="33350" y="177164"/>
                </a:lnTo>
                <a:lnTo>
                  <a:pt x="34505" y="171323"/>
                </a:lnTo>
                <a:lnTo>
                  <a:pt x="33350" y="164211"/>
                </a:lnTo>
                <a:lnTo>
                  <a:pt x="30949" y="159385"/>
                </a:lnTo>
                <a:lnTo>
                  <a:pt x="24993" y="155828"/>
                </a:lnTo>
                <a:lnTo>
                  <a:pt x="19024" y="153542"/>
                </a:lnTo>
                <a:lnTo>
                  <a:pt x="19024" y="0"/>
                </a:lnTo>
                <a:lnTo>
                  <a:pt x="14325" y="0"/>
                </a:lnTo>
                <a:lnTo>
                  <a:pt x="14325" y="153542"/>
                </a:lnTo>
                <a:lnTo>
                  <a:pt x="8369" y="155828"/>
                </a:lnTo>
                <a:lnTo>
                  <a:pt x="3556" y="159385"/>
                </a:lnTo>
                <a:lnTo>
                  <a:pt x="1257" y="165353"/>
                </a:lnTo>
                <a:lnTo>
                  <a:pt x="0" y="171323"/>
                </a:lnTo>
                <a:lnTo>
                  <a:pt x="0" y="174878"/>
                </a:lnTo>
                <a:lnTo>
                  <a:pt x="1257" y="178435"/>
                </a:lnTo>
                <a:lnTo>
                  <a:pt x="4813" y="183134"/>
                </a:lnTo>
                <a:lnTo>
                  <a:pt x="13068" y="187960"/>
                </a:lnTo>
                <a:lnTo>
                  <a:pt x="16725" y="189102"/>
                </a:lnTo>
                <a:lnTo>
                  <a:pt x="21437" y="187960"/>
                </a:lnTo>
                <a:lnTo>
                  <a:pt x="24993" y="186689"/>
                </a:lnTo>
                <a:lnTo>
                  <a:pt x="28536" y="184403"/>
                </a:lnTo>
                <a:lnTo>
                  <a:pt x="32092" y="180721"/>
                </a:lnTo>
                <a:lnTo>
                  <a:pt x="247396" y="305688"/>
                </a:lnTo>
                <a:lnTo>
                  <a:pt x="246253" y="311658"/>
                </a:lnTo>
                <a:lnTo>
                  <a:pt x="247396" y="315213"/>
                </a:lnTo>
                <a:lnTo>
                  <a:pt x="247396" y="318770"/>
                </a:lnTo>
                <a:lnTo>
                  <a:pt x="252222" y="324738"/>
                </a:lnTo>
                <a:lnTo>
                  <a:pt x="258190" y="329438"/>
                </a:lnTo>
                <a:lnTo>
                  <a:pt x="261747" y="329438"/>
                </a:lnTo>
                <a:lnTo>
                  <a:pt x="265303" y="330708"/>
                </a:lnTo>
                <a:lnTo>
                  <a:pt x="268859" y="329438"/>
                </a:lnTo>
                <a:lnTo>
                  <a:pt x="272415" y="329438"/>
                </a:lnTo>
                <a:lnTo>
                  <a:pt x="278256" y="324738"/>
                </a:lnTo>
                <a:lnTo>
                  <a:pt x="281813" y="318770"/>
                </a:lnTo>
                <a:lnTo>
                  <a:pt x="283083" y="315213"/>
                </a:lnTo>
                <a:lnTo>
                  <a:pt x="283083" y="311658"/>
                </a:lnTo>
                <a:lnTo>
                  <a:pt x="281813" y="305688"/>
                </a:lnTo>
                <a:lnTo>
                  <a:pt x="493522" y="184403"/>
                </a:lnTo>
                <a:lnTo>
                  <a:pt x="497078" y="187960"/>
                </a:lnTo>
                <a:lnTo>
                  <a:pt x="501903" y="191515"/>
                </a:lnTo>
                <a:lnTo>
                  <a:pt x="506603" y="193928"/>
                </a:lnTo>
                <a:lnTo>
                  <a:pt x="512572" y="195072"/>
                </a:lnTo>
                <a:lnTo>
                  <a:pt x="522097" y="192659"/>
                </a:lnTo>
                <a:lnTo>
                  <a:pt x="529209" y="187960"/>
                </a:lnTo>
                <a:lnTo>
                  <a:pt x="532891" y="184403"/>
                </a:lnTo>
                <a:lnTo>
                  <a:pt x="535178" y="180721"/>
                </a:lnTo>
                <a:lnTo>
                  <a:pt x="536447" y="176022"/>
                </a:lnTo>
                <a:lnTo>
                  <a:pt x="536447" y="166497"/>
                </a:lnTo>
                <a:lnTo>
                  <a:pt x="514984" y="147574"/>
                </a:lnTo>
                <a:lnTo>
                  <a:pt x="514984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" y="0"/>
            <a:ext cx="675640" cy="763905"/>
          </a:xfrm>
          <a:custGeom>
            <a:avLst/>
            <a:gdLst/>
            <a:ahLst/>
            <a:cxnLst/>
            <a:rect l="l" t="t" r="r" b="b"/>
            <a:pathLst>
              <a:path w="675640" h="763905">
                <a:moveTo>
                  <a:pt x="650008" y="0"/>
                </a:moveTo>
                <a:lnTo>
                  <a:pt x="645195" y="0"/>
                </a:lnTo>
                <a:lnTo>
                  <a:pt x="645195" y="145287"/>
                </a:lnTo>
                <a:lnTo>
                  <a:pt x="636927" y="147700"/>
                </a:lnTo>
                <a:lnTo>
                  <a:pt x="622589" y="166750"/>
                </a:lnTo>
                <a:lnTo>
                  <a:pt x="622589" y="176275"/>
                </a:lnTo>
                <a:lnTo>
                  <a:pt x="623846" y="180975"/>
                </a:lnTo>
                <a:lnTo>
                  <a:pt x="421446" y="299085"/>
                </a:lnTo>
                <a:lnTo>
                  <a:pt x="417890" y="294259"/>
                </a:lnTo>
                <a:lnTo>
                  <a:pt x="411921" y="290702"/>
                </a:lnTo>
                <a:lnTo>
                  <a:pt x="407108" y="288289"/>
                </a:lnTo>
                <a:lnTo>
                  <a:pt x="399996" y="287147"/>
                </a:lnTo>
                <a:lnTo>
                  <a:pt x="394027" y="288289"/>
                </a:lnTo>
                <a:lnTo>
                  <a:pt x="388058" y="290702"/>
                </a:lnTo>
                <a:lnTo>
                  <a:pt x="383346" y="294259"/>
                </a:lnTo>
                <a:lnTo>
                  <a:pt x="379790" y="299085"/>
                </a:lnTo>
                <a:lnTo>
                  <a:pt x="177390" y="182245"/>
                </a:lnTo>
                <a:lnTo>
                  <a:pt x="179803" y="177419"/>
                </a:lnTo>
                <a:lnTo>
                  <a:pt x="179803" y="165608"/>
                </a:lnTo>
                <a:lnTo>
                  <a:pt x="178546" y="160782"/>
                </a:lnTo>
                <a:lnTo>
                  <a:pt x="176133" y="156083"/>
                </a:lnTo>
                <a:lnTo>
                  <a:pt x="169021" y="148844"/>
                </a:lnTo>
                <a:lnTo>
                  <a:pt x="159496" y="144145"/>
                </a:lnTo>
                <a:lnTo>
                  <a:pt x="154784" y="144145"/>
                </a:lnTo>
                <a:lnTo>
                  <a:pt x="154784" y="0"/>
                </a:lnTo>
                <a:lnTo>
                  <a:pt x="149971" y="0"/>
                </a:lnTo>
                <a:lnTo>
                  <a:pt x="149971" y="144145"/>
                </a:lnTo>
                <a:lnTo>
                  <a:pt x="144002" y="145287"/>
                </a:lnTo>
                <a:lnTo>
                  <a:pt x="124958" y="165608"/>
                </a:lnTo>
                <a:lnTo>
                  <a:pt x="124958" y="176275"/>
                </a:lnTo>
                <a:lnTo>
                  <a:pt x="127365" y="182245"/>
                </a:lnTo>
                <a:lnTo>
                  <a:pt x="0" y="255015"/>
                </a:lnTo>
                <a:lnTo>
                  <a:pt x="0" y="260985"/>
                </a:lnTo>
                <a:lnTo>
                  <a:pt x="128520" y="185800"/>
                </a:lnTo>
                <a:lnTo>
                  <a:pt x="133334" y="191770"/>
                </a:lnTo>
                <a:lnTo>
                  <a:pt x="139290" y="195325"/>
                </a:lnTo>
                <a:lnTo>
                  <a:pt x="145259" y="197738"/>
                </a:lnTo>
                <a:lnTo>
                  <a:pt x="152384" y="198882"/>
                </a:lnTo>
                <a:lnTo>
                  <a:pt x="159496" y="197738"/>
                </a:lnTo>
                <a:lnTo>
                  <a:pt x="165465" y="195325"/>
                </a:lnTo>
                <a:lnTo>
                  <a:pt x="171421" y="191770"/>
                </a:lnTo>
                <a:lnTo>
                  <a:pt x="174977" y="186944"/>
                </a:lnTo>
                <a:lnTo>
                  <a:pt x="377390" y="303784"/>
                </a:lnTo>
                <a:lnTo>
                  <a:pt x="376132" y="307339"/>
                </a:lnTo>
                <a:lnTo>
                  <a:pt x="376132" y="316864"/>
                </a:lnTo>
                <a:lnTo>
                  <a:pt x="397583" y="337185"/>
                </a:lnTo>
                <a:lnTo>
                  <a:pt x="397583" y="583691"/>
                </a:lnTo>
                <a:lnTo>
                  <a:pt x="391614" y="586104"/>
                </a:lnTo>
                <a:lnTo>
                  <a:pt x="386915" y="589661"/>
                </a:lnTo>
                <a:lnTo>
                  <a:pt x="383346" y="594360"/>
                </a:lnTo>
                <a:lnTo>
                  <a:pt x="383346" y="606298"/>
                </a:lnTo>
                <a:lnTo>
                  <a:pt x="170278" y="730123"/>
                </a:lnTo>
                <a:lnTo>
                  <a:pt x="163052" y="723011"/>
                </a:lnTo>
                <a:lnTo>
                  <a:pt x="152384" y="720598"/>
                </a:lnTo>
                <a:lnTo>
                  <a:pt x="141703" y="723011"/>
                </a:lnTo>
                <a:lnTo>
                  <a:pt x="134477" y="730123"/>
                </a:lnTo>
                <a:lnTo>
                  <a:pt x="0" y="652779"/>
                </a:lnTo>
                <a:lnTo>
                  <a:pt x="0" y="658749"/>
                </a:lnTo>
                <a:lnTo>
                  <a:pt x="132178" y="734949"/>
                </a:lnTo>
                <a:lnTo>
                  <a:pt x="130921" y="738504"/>
                </a:lnTo>
                <a:lnTo>
                  <a:pt x="130921" y="746887"/>
                </a:lnTo>
                <a:lnTo>
                  <a:pt x="132178" y="750442"/>
                </a:lnTo>
                <a:lnTo>
                  <a:pt x="136890" y="757554"/>
                </a:lnTo>
                <a:lnTo>
                  <a:pt x="144002" y="762380"/>
                </a:lnTo>
                <a:lnTo>
                  <a:pt x="147558" y="763524"/>
                </a:lnTo>
                <a:lnTo>
                  <a:pt x="157083" y="763524"/>
                </a:lnTo>
                <a:lnTo>
                  <a:pt x="160753" y="762380"/>
                </a:lnTo>
                <a:lnTo>
                  <a:pt x="167865" y="757554"/>
                </a:lnTo>
                <a:lnTo>
                  <a:pt x="172577" y="750442"/>
                </a:lnTo>
                <a:lnTo>
                  <a:pt x="173834" y="746887"/>
                </a:lnTo>
                <a:lnTo>
                  <a:pt x="173834" y="738504"/>
                </a:lnTo>
                <a:lnTo>
                  <a:pt x="172577" y="733805"/>
                </a:lnTo>
                <a:lnTo>
                  <a:pt x="385657" y="611124"/>
                </a:lnTo>
                <a:lnTo>
                  <a:pt x="388058" y="614679"/>
                </a:lnTo>
                <a:lnTo>
                  <a:pt x="391614" y="617092"/>
                </a:lnTo>
                <a:lnTo>
                  <a:pt x="396440" y="618236"/>
                </a:lnTo>
                <a:lnTo>
                  <a:pt x="399996" y="619505"/>
                </a:lnTo>
                <a:lnTo>
                  <a:pt x="407108" y="617092"/>
                </a:lnTo>
                <a:lnTo>
                  <a:pt x="413077" y="613537"/>
                </a:lnTo>
                <a:lnTo>
                  <a:pt x="417890" y="605154"/>
                </a:lnTo>
                <a:lnTo>
                  <a:pt x="417890" y="601599"/>
                </a:lnTo>
                <a:lnTo>
                  <a:pt x="416633" y="594360"/>
                </a:lnTo>
                <a:lnTo>
                  <a:pt x="414220" y="589661"/>
                </a:lnTo>
                <a:lnTo>
                  <a:pt x="408365" y="584835"/>
                </a:lnTo>
                <a:lnTo>
                  <a:pt x="402396" y="583691"/>
                </a:lnTo>
                <a:lnTo>
                  <a:pt x="402396" y="337185"/>
                </a:lnTo>
                <a:lnTo>
                  <a:pt x="425002" y="316864"/>
                </a:lnTo>
                <a:lnTo>
                  <a:pt x="425002" y="307339"/>
                </a:lnTo>
                <a:lnTo>
                  <a:pt x="423745" y="302640"/>
                </a:lnTo>
                <a:lnTo>
                  <a:pt x="626157" y="185800"/>
                </a:lnTo>
                <a:lnTo>
                  <a:pt x="630971" y="190626"/>
                </a:lnTo>
                <a:lnTo>
                  <a:pt x="635682" y="194183"/>
                </a:lnTo>
                <a:lnTo>
                  <a:pt x="641639" y="196596"/>
                </a:lnTo>
                <a:lnTo>
                  <a:pt x="648763" y="197738"/>
                </a:lnTo>
                <a:lnTo>
                  <a:pt x="653577" y="197738"/>
                </a:lnTo>
                <a:lnTo>
                  <a:pt x="667801" y="190626"/>
                </a:lnTo>
                <a:lnTo>
                  <a:pt x="675027" y="176275"/>
                </a:lnTo>
                <a:lnTo>
                  <a:pt x="675027" y="165608"/>
                </a:lnTo>
                <a:lnTo>
                  <a:pt x="672614" y="160782"/>
                </a:lnTo>
                <a:lnTo>
                  <a:pt x="671471" y="157225"/>
                </a:lnTo>
                <a:lnTo>
                  <a:pt x="664245" y="150113"/>
                </a:lnTo>
                <a:lnTo>
                  <a:pt x="659533" y="147700"/>
                </a:lnTo>
                <a:lnTo>
                  <a:pt x="655977" y="145287"/>
                </a:lnTo>
                <a:lnTo>
                  <a:pt x="650008" y="145287"/>
                </a:lnTo>
                <a:lnTo>
                  <a:pt x="65000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5819" y="4431791"/>
            <a:ext cx="678179" cy="71170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639555" y="4585715"/>
            <a:ext cx="352425" cy="405765"/>
          </a:xfrm>
          <a:custGeom>
            <a:avLst/>
            <a:gdLst/>
            <a:ahLst/>
            <a:cxnLst/>
            <a:rect l="l" t="t" r="r" b="b"/>
            <a:pathLst>
              <a:path w="352425" h="405764">
                <a:moveTo>
                  <a:pt x="176022" y="0"/>
                </a:moveTo>
                <a:lnTo>
                  <a:pt x="0" y="88011"/>
                </a:lnTo>
                <a:lnTo>
                  <a:pt x="0" y="317373"/>
                </a:lnTo>
                <a:lnTo>
                  <a:pt x="176022" y="405384"/>
                </a:lnTo>
                <a:lnTo>
                  <a:pt x="352044" y="317373"/>
                </a:lnTo>
                <a:lnTo>
                  <a:pt x="352044" y="88011"/>
                </a:lnTo>
                <a:lnTo>
                  <a:pt x="17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2995" y="344424"/>
            <a:ext cx="5215128" cy="391210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334005" y="1983485"/>
            <a:ext cx="4295140" cy="589915"/>
          </a:xfrm>
          <a:custGeom>
            <a:avLst/>
            <a:gdLst/>
            <a:ahLst/>
            <a:cxnLst/>
            <a:rect l="l" t="t" r="r" b="b"/>
            <a:pathLst>
              <a:path w="4295140" h="589914">
                <a:moveTo>
                  <a:pt x="4294632" y="0"/>
                </a:moveTo>
                <a:lnTo>
                  <a:pt x="2818384" y="0"/>
                </a:lnTo>
                <a:lnTo>
                  <a:pt x="2766119" y="1938"/>
                </a:lnTo>
                <a:lnTo>
                  <a:pt x="2723451" y="7223"/>
                </a:lnTo>
                <a:lnTo>
                  <a:pt x="2694689" y="15055"/>
                </a:lnTo>
                <a:lnTo>
                  <a:pt x="2684145" y="24637"/>
                </a:lnTo>
                <a:lnTo>
                  <a:pt x="2694689" y="34147"/>
                </a:lnTo>
                <a:lnTo>
                  <a:pt x="2723451" y="41941"/>
                </a:lnTo>
                <a:lnTo>
                  <a:pt x="2766119" y="47212"/>
                </a:lnTo>
                <a:lnTo>
                  <a:pt x="2818384" y="49149"/>
                </a:lnTo>
                <a:lnTo>
                  <a:pt x="3086735" y="49149"/>
                </a:lnTo>
                <a:lnTo>
                  <a:pt x="3138999" y="51087"/>
                </a:lnTo>
                <a:lnTo>
                  <a:pt x="3181667" y="56372"/>
                </a:lnTo>
                <a:lnTo>
                  <a:pt x="3210429" y="64204"/>
                </a:lnTo>
                <a:lnTo>
                  <a:pt x="3220973" y="73787"/>
                </a:lnTo>
                <a:lnTo>
                  <a:pt x="3210429" y="83296"/>
                </a:lnTo>
                <a:lnTo>
                  <a:pt x="3181667" y="91090"/>
                </a:lnTo>
                <a:lnTo>
                  <a:pt x="3138999" y="96361"/>
                </a:lnTo>
                <a:lnTo>
                  <a:pt x="3086735" y="98297"/>
                </a:lnTo>
                <a:lnTo>
                  <a:pt x="1207896" y="98297"/>
                </a:lnTo>
                <a:lnTo>
                  <a:pt x="1155632" y="96361"/>
                </a:lnTo>
                <a:lnTo>
                  <a:pt x="1112964" y="91090"/>
                </a:lnTo>
                <a:lnTo>
                  <a:pt x="1084202" y="83296"/>
                </a:lnTo>
                <a:lnTo>
                  <a:pt x="1073658" y="73787"/>
                </a:lnTo>
                <a:lnTo>
                  <a:pt x="1084202" y="64204"/>
                </a:lnTo>
                <a:lnTo>
                  <a:pt x="1112964" y="56372"/>
                </a:lnTo>
                <a:lnTo>
                  <a:pt x="1155632" y="51087"/>
                </a:lnTo>
                <a:lnTo>
                  <a:pt x="1207896" y="49149"/>
                </a:lnTo>
                <a:lnTo>
                  <a:pt x="1476247" y="49149"/>
                </a:lnTo>
                <a:lnTo>
                  <a:pt x="1528512" y="47210"/>
                </a:lnTo>
                <a:lnTo>
                  <a:pt x="1571180" y="41925"/>
                </a:lnTo>
                <a:lnTo>
                  <a:pt x="1599942" y="34093"/>
                </a:lnTo>
                <a:lnTo>
                  <a:pt x="1610486" y="24511"/>
                </a:lnTo>
                <a:lnTo>
                  <a:pt x="1599942" y="15001"/>
                </a:lnTo>
                <a:lnTo>
                  <a:pt x="1571180" y="7207"/>
                </a:lnTo>
                <a:lnTo>
                  <a:pt x="1528512" y="1936"/>
                </a:lnTo>
                <a:lnTo>
                  <a:pt x="1476247" y="0"/>
                </a:lnTo>
                <a:lnTo>
                  <a:pt x="0" y="0"/>
                </a:lnTo>
                <a:lnTo>
                  <a:pt x="536829" y="245744"/>
                </a:lnTo>
                <a:lnTo>
                  <a:pt x="0" y="491489"/>
                </a:lnTo>
                <a:lnTo>
                  <a:pt x="1073658" y="491489"/>
                </a:lnTo>
                <a:lnTo>
                  <a:pt x="1073658" y="565276"/>
                </a:lnTo>
                <a:lnTo>
                  <a:pt x="1084202" y="574786"/>
                </a:lnTo>
                <a:lnTo>
                  <a:pt x="1112964" y="582580"/>
                </a:lnTo>
                <a:lnTo>
                  <a:pt x="1155632" y="587851"/>
                </a:lnTo>
                <a:lnTo>
                  <a:pt x="1207896" y="589788"/>
                </a:lnTo>
                <a:lnTo>
                  <a:pt x="3086735" y="589788"/>
                </a:lnTo>
                <a:lnTo>
                  <a:pt x="3138999" y="587851"/>
                </a:lnTo>
                <a:lnTo>
                  <a:pt x="3181667" y="582580"/>
                </a:lnTo>
                <a:lnTo>
                  <a:pt x="3210429" y="574786"/>
                </a:lnTo>
                <a:lnTo>
                  <a:pt x="3220973" y="565276"/>
                </a:lnTo>
                <a:lnTo>
                  <a:pt x="3220973" y="491489"/>
                </a:lnTo>
                <a:lnTo>
                  <a:pt x="4294632" y="491489"/>
                </a:lnTo>
                <a:lnTo>
                  <a:pt x="3757803" y="245744"/>
                </a:lnTo>
                <a:lnTo>
                  <a:pt x="4294632" y="0"/>
                </a:lnTo>
                <a:close/>
              </a:path>
            </a:pathLst>
          </a:custGeom>
          <a:solidFill>
            <a:srgbClr val="1D4B79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407663" y="2007997"/>
            <a:ext cx="2147570" cy="74295"/>
          </a:xfrm>
          <a:custGeom>
            <a:avLst/>
            <a:gdLst/>
            <a:ahLst/>
            <a:cxnLst/>
            <a:rect l="l" t="t" r="r" b="b"/>
            <a:pathLst>
              <a:path w="2147570" h="74294">
                <a:moveTo>
                  <a:pt x="536828" y="0"/>
                </a:moveTo>
                <a:lnTo>
                  <a:pt x="526284" y="9582"/>
                </a:lnTo>
                <a:lnTo>
                  <a:pt x="497522" y="17414"/>
                </a:lnTo>
                <a:lnTo>
                  <a:pt x="454854" y="22699"/>
                </a:lnTo>
                <a:lnTo>
                  <a:pt x="402589" y="24637"/>
                </a:lnTo>
                <a:lnTo>
                  <a:pt x="134238" y="24637"/>
                </a:lnTo>
                <a:lnTo>
                  <a:pt x="81974" y="26576"/>
                </a:lnTo>
                <a:lnTo>
                  <a:pt x="39306" y="31861"/>
                </a:lnTo>
                <a:lnTo>
                  <a:pt x="10544" y="39693"/>
                </a:lnTo>
                <a:lnTo>
                  <a:pt x="0" y="49275"/>
                </a:lnTo>
                <a:lnTo>
                  <a:pt x="10544" y="58785"/>
                </a:lnTo>
                <a:lnTo>
                  <a:pt x="39306" y="66579"/>
                </a:lnTo>
                <a:lnTo>
                  <a:pt x="81974" y="71850"/>
                </a:lnTo>
                <a:lnTo>
                  <a:pt x="134238" y="73786"/>
                </a:lnTo>
                <a:lnTo>
                  <a:pt x="536828" y="73786"/>
                </a:lnTo>
                <a:lnTo>
                  <a:pt x="536828" y="0"/>
                </a:lnTo>
                <a:close/>
              </a:path>
              <a:path w="2147570" h="74294">
                <a:moveTo>
                  <a:pt x="1610487" y="0"/>
                </a:moveTo>
                <a:lnTo>
                  <a:pt x="1610487" y="73786"/>
                </a:lnTo>
                <a:lnTo>
                  <a:pt x="2013077" y="73786"/>
                </a:lnTo>
                <a:lnTo>
                  <a:pt x="2065341" y="71850"/>
                </a:lnTo>
                <a:lnTo>
                  <a:pt x="2108009" y="66579"/>
                </a:lnTo>
                <a:lnTo>
                  <a:pt x="2136771" y="58785"/>
                </a:lnTo>
                <a:lnTo>
                  <a:pt x="2147316" y="49275"/>
                </a:lnTo>
                <a:lnTo>
                  <a:pt x="2136771" y="39693"/>
                </a:lnTo>
                <a:lnTo>
                  <a:pt x="2108009" y="31861"/>
                </a:lnTo>
                <a:lnTo>
                  <a:pt x="2065341" y="26576"/>
                </a:lnTo>
                <a:lnTo>
                  <a:pt x="2013077" y="24637"/>
                </a:lnTo>
                <a:lnTo>
                  <a:pt x="1744726" y="24637"/>
                </a:lnTo>
                <a:lnTo>
                  <a:pt x="1692461" y="22699"/>
                </a:lnTo>
                <a:lnTo>
                  <a:pt x="1649793" y="17414"/>
                </a:lnTo>
                <a:lnTo>
                  <a:pt x="1621031" y="9582"/>
                </a:lnTo>
                <a:lnTo>
                  <a:pt x="1610487" y="0"/>
                </a:lnTo>
                <a:close/>
              </a:path>
            </a:pathLst>
          </a:custGeom>
          <a:solidFill>
            <a:srgbClr val="173C61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334005" y="1983485"/>
            <a:ext cx="4295140" cy="589915"/>
          </a:xfrm>
          <a:custGeom>
            <a:avLst/>
            <a:gdLst/>
            <a:ahLst/>
            <a:cxnLst/>
            <a:rect l="l" t="t" r="r" b="b"/>
            <a:pathLst>
              <a:path w="4295140" h="589914">
                <a:moveTo>
                  <a:pt x="0" y="0"/>
                </a:moveTo>
                <a:lnTo>
                  <a:pt x="1476247" y="0"/>
                </a:lnTo>
                <a:lnTo>
                  <a:pt x="1528512" y="1936"/>
                </a:lnTo>
                <a:lnTo>
                  <a:pt x="1571180" y="7207"/>
                </a:lnTo>
                <a:lnTo>
                  <a:pt x="1599942" y="15001"/>
                </a:lnTo>
                <a:lnTo>
                  <a:pt x="1610486" y="24511"/>
                </a:lnTo>
                <a:lnTo>
                  <a:pt x="1599942" y="34093"/>
                </a:lnTo>
                <a:lnTo>
                  <a:pt x="1571180" y="41925"/>
                </a:lnTo>
                <a:lnTo>
                  <a:pt x="1528512" y="47210"/>
                </a:lnTo>
                <a:lnTo>
                  <a:pt x="1476247" y="49149"/>
                </a:lnTo>
                <a:lnTo>
                  <a:pt x="1207896" y="49149"/>
                </a:lnTo>
                <a:lnTo>
                  <a:pt x="1155632" y="51087"/>
                </a:lnTo>
                <a:lnTo>
                  <a:pt x="1112964" y="56372"/>
                </a:lnTo>
                <a:lnTo>
                  <a:pt x="1084202" y="64204"/>
                </a:lnTo>
                <a:lnTo>
                  <a:pt x="1073658" y="73787"/>
                </a:lnTo>
                <a:lnTo>
                  <a:pt x="1084202" y="83296"/>
                </a:lnTo>
                <a:lnTo>
                  <a:pt x="1112964" y="91090"/>
                </a:lnTo>
                <a:lnTo>
                  <a:pt x="1155632" y="96361"/>
                </a:lnTo>
                <a:lnTo>
                  <a:pt x="1207896" y="98297"/>
                </a:lnTo>
                <a:lnTo>
                  <a:pt x="3086735" y="98297"/>
                </a:lnTo>
                <a:lnTo>
                  <a:pt x="3138999" y="96361"/>
                </a:lnTo>
                <a:lnTo>
                  <a:pt x="3181667" y="91090"/>
                </a:lnTo>
                <a:lnTo>
                  <a:pt x="3210429" y="83296"/>
                </a:lnTo>
                <a:lnTo>
                  <a:pt x="3220973" y="73787"/>
                </a:lnTo>
                <a:lnTo>
                  <a:pt x="3210429" y="64204"/>
                </a:lnTo>
                <a:lnTo>
                  <a:pt x="3181667" y="56372"/>
                </a:lnTo>
                <a:lnTo>
                  <a:pt x="3138999" y="51087"/>
                </a:lnTo>
                <a:lnTo>
                  <a:pt x="3086735" y="49149"/>
                </a:lnTo>
                <a:lnTo>
                  <a:pt x="2818384" y="49149"/>
                </a:lnTo>
                <a:lnTo>
                  <a:pt x="2766119" y="47212"/>
                </a:lnTo>
                <a:lnTo>
                  <a:pt x="2723451" y="41941"/>
                </a:lnTo>
                <a:lnTo>
                  <a:pt x="2694689" y="34147"/>
                </a:lnTo>
                <a:lnTo>
                  <a:pt x="2684145" y="24637"/>
                </a:lnTo>
                <a:lnTo>
                  <a:pt x="2694689" y="15055"/>
                </a:lnTo>
                <a:lnTo>
                  <a:pt x="2723451" y="7223"/>
                </a:lnTo>
                <a:lnTo>
                  <a:pt x="2766119" y="1938"/>
                </a:lnTo>
                <a:lnTo>
                  <a:pt x="2818384" y="0"/>
                </a:lnTo>
                <a:lnTo>
                  <a:pt x="4294632" y="0"/>
                </a:lnTo>
                <a:lnTo>
                  <a:pt x="3757803" y="245744"/>
                </a:lnTo>
                <a:lnTo>
                  <a:pt x="4294632" y="491489"/>
                </a:lnTo>
                <a:lnTo>
                  <a:pt x="3220973" y="491489"/>
                </a:lnTo>
                <a:lnTo>
                  <a:pt x="3220973" y="565276"/>
                </a:lnTo>
                <a:lnTo>
                  <a:pt x="3210429" y="574786"/>
                </a:lnTo>
                <a:lnTo>
                  <a:pt x="3181667" y="582580"/>
                </a:lnTo>
                <a:lnTo>
                  <a:pt x="3138999" y="587851"/>
                </a:lnTo>
                <a:lnTo>
                  <a:pt x="3086735" y="589788"/>
                </a:lnTo>
                <a:lnTo>
                  <a:pt x="1207896" y="589788"/>
                </a:lnTo>
                <a:lnTo>
                  <a:pt x="1155632" y="587851"/>
                </a:lnTo>
                <a:lnTo>
                  <a:pt x="1112964" y="582580"/>
                </a:lnTo>
                <a:lnTo>
                  <a:pt x="1084202" y="574786"/>
                </a:lnTo>
                <a:lnTo>
                  <a:pt x="1073658" y="565276"/>
                </a:lnTo>
                <a:lnTo>
                  <a:pt x="1073658" y="491489"/>
                </a:lnTo>
                <a:lnTo>
                  <a:pt x="0" y="491489"/>
                </a:lnTo>
                <a:lnTo>
                  <a:pt x="536829" y="245744"/>
                </a:lnTo>
                <a:lnTo>
                  <a:pt x="0" y="0"/>
                </a:lnTo>
                <a:close/>
              </a:path>
              <a:path w="4295140" h="589914">
                <a:moveTo>
                  <a:pt x="1610486" y="24511"/>
                </a:moveTo>
                <a:lnTo>
                  <a:pt x="1610486" y="98297"/>
                </a:lnTo>
              </a:path>
              <a:path w="4295140" h="589914">
                <a:moveTo>
                  <a:pt x="2684145" y="98297"/>
                </a:moveTo>
                <a:lnTo>
                  <a:pt x="2684145" y="24511"/>
                </a:lnTo>
              </a:path>
              <a:path w="4295140" h="589914">
                <a:moveTo>
                  <a:pt x="1073658" y="491489"/>
                </a:moveTo>
                <a:lnTo>
                  <a:pt x="1073658" y="73787"/>
                </a:lnTo>
              </a:path>
              <a:path w="4295140" h="589914">
                <a:moveTo>
                  <a:pt x="3220973" y="73787"/>
                </a:moveTo>
                <a:lnTo>
                  <a:pt x="3220973" y="491489"/>
                </a:lnTo>
              </a:path>
            </a:pathLst>
          </a:custGeom>
          <a:ln w="25908">
            <a:solidFill>
              <a:srgbClr val="123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25595" y="2043684"/>
            <a:ext cx="1734312" cy="6797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3650" y="2111755"/>
            <a:ext cx="15367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163056" y="2031"/>
            <a:ext cx="2981325" cy="1816735"/>
          </a:xfrm>
          <a:custGeom>
            <a:avLst/>
            <a:gdLst/>
            <a:ahLst/>
            <a:cxnLst/>
            <a:rect l="l" t="t" r="r" b="b"/>
            <a:pathLst>
              <a:path w="2981325" h="1816735">
                <a:moveTo>
                  <a:pt x="2980817" y="1344168"/>
                </a:moveTo>
                <a:lnTo>
                  <a:pt x="2787624" y="1232154"/>
                </a:lnTo>
                <a:lnTo>
                  <a:pt x="2779522" y="1227455"/>
                </a:lnTo>
                <a:lnTo>
                  <a:pt x="2780665" y="1223899"/>
                </a:lnTo>
                <a:lnTo>
                  <a:pt x="2780665" y="1213104"/>
                </a:lnTo>
                <a:lnTo>
                  <a:pt x="2778252" y="1208405"/>
                </a:lnTo>
                <a:lnTo>
                  <a:pt x="2775839" y="1203579"/>
                </a:lnTo>
                <a:lnTo>
                  <a:pt x="2773553" y="1200023"/>
                </a:lnTo>
                <a:lnTo>
                  <a:pt x="2768727" y="1197610"/>
                </a:lnTo>
                <a:lnTo>
                  <a:pt x="2765171" y="1195324"/>
                </a:lnTo>
                <a:lnTo>
                  <a:pt x="2760472" y="1192911"/>
                </a:lnTo>
                <a:lnTo>
                  <a:pt x="2749677" y="1192911"/>
                </a:lnTo>
                <a:lnTo>
                  <a:pt x="2744978" y="1195324"/>
                </a:lnTo>
                <a:lnTo>
                  <a:pt x="2740152" y="1197610"/>
                </a:lnTo>
                <a:lnTo>
                  <a:pt x="2736596" y="1200023"/>
                </a:lnTo>
                <a:lnTo>
                  <a:pt x="2733040" y="1203579"/>
                </a:lnTo>
                <a:lnTo>
                  <a:pt x="2730627" y="1208405"/>
                </a:lnTo>
                <a:lnTo>
                  <a:pt x="2729484" y="1213104"/>
                </a:lnTo>
                <a:lnTo>
                  <a:pt x="2729484" y="1223899"/>
                </a:lnTo>
                <a:lnTo>
                  <a:pt x="2730627" y="1228598"/>
                </a:lnTo>
                <a:lnTo>
                  <a:pt x="2528062" y="1345311"/>
                </a:lnTo>
                <a:lnTo>
                  <a:pt x="2524506" y="1340485"/>
                </a:lnTo>
                <a:lnTo>
                  <a:pt x="2518537" y="1336929"/>
                </a:lnTo>
                <a:lnTo>
                  <a:pt x="2512695" y="1334643"/>
                </a:lnTo>
                <a:lnTo>
                  <a:pt x="2506726" y="1333373"/>
                </a:lnTo>
                <a:lnTo>
                  <a:pt x="2504313" y="1333893"/>
                </a:lnTo>
                <a:lnTo>
                  <a:pt x="2504313" y="1385824"/>
                </a:lnTo>
                <a:lnTo>
                  <a:pt x="2504313" y="1627505"/>
                </a:lnTo>
                <a:lnTo>
                  <a:pt x="2500757" y="1627505"/>
                </a:lnTo>
                <a:lnTo>
                  <a:pt x="2497201" y="1628648"/>
                </a:lnTo>
                <a:lnTo>
                  <a:pt x="2491232" y="1633474"/>
                </a:lnTo>
                <a:lnTo>
                  <a:pt x="2486406" y="1640586"/>
                </a:lnTo>
                <a:lnTo>
                  <a:pt x="2485263" y="1644142"/>
                </a:lnTo>
                <a:lnTo>
                  <a:pt x="2485263" y="1652524"/>
                </a:lnTo>
                <a:lnTo>
                  <a:pt x="2486406" y="1656080"/>
                </a:lnTo>
                <a:lnTo>
                  <a:pt x="2273046" y="1778762"/>
                </a:lnTo>
                <a:lnTo>
                  <a:pt x="2269490" y="1776349"/>
                </a:lnTo>
                <a:lnTo>
                  <a:pt x="2267077" y="1773936"/>
                </a:lnTo>
                <a:lnTo>
                  <a:pt x="2262378" y="1771523"/>
                </a:lnTo>
                <a:lnTo>
                  <a:pt x="2253996" y="1771523"/>
                </a:lnTo>
                <a:lnTo>
                  <a:pt x="2250440" y="1773936"/>
                </a:lnTo>
                <a:lnTo>
                  <a:pt x="2246884" y="1775079"/>
                </a:lnTo>
                <a:lnTo>
                  <a:pt x="2244471" y="1778762"/>
                </a:lnTo>
                <a:lnTo>
                  <a:pt x="2036038" y="1658493"/>
                </a:lnTo>
                <a:lnTo>
                  <a:pt x="2027682" y="1653667"/>
                </a:lnTo>
                <a:lnTo>
                  <a:pt x="2028825" y="1647698"/>
                </a:lnTo>
                <a:lnTo>
                  <a:pt x="2027682" y="1641729"/>
                </a:lnTo>
                <a:lnTo>
                  <a:pt x="2024126" y="1635887"/>
                </a:lnTo>
                <a:lnTo>
                  <a:pt x="2019300" y="1632204"/>
                </a:lnTo>
                <a:lnTo>
                  <a:pt x="2013331" y="1629918"/>
                </a:lnTo>
                <a:lnTo>
                  <a:pt x="2013331" y="1377442"/>
                </a:lnTo>
                <a:lnTo>
                  <a:pt x="2019300" y="1375029"/>
                </a:lnTo>
                <a:lnTo>
                  <a:pt x="2024126" y="1371473"/>
                </a:lnTo>
                <a:lnTo>
                  <a:pt x="2026412" y="1365504"/>
                </a:lnTo>
                <a:lnTo>
                  <a:pt x="2027682" y="1359535"/>
                </a:lnTo>
                <a:lnTo>
                  <a:pt x="2026412" y="1353693"/>
                </a:lnTo>
                <a:lnTo>
                  <a:pt x="2034730" y="1348867"/>
                </a:lnTo>
                <a:lnTo>
                  <a:pt x="2242058" y="1228598"/>
                </a:lnTo>
                <a:lnTo>
                  <a:pt x="2245614" y="1232154"/>
                </a:lnTo>
                <a:lnTo>
                  <a:pt x="2249297" y="1235710"/>
                </a:lnTo>
                <a:lnTo>
                  <a:pt x="2253996" y="1236980"/>
                </a:lnTo>
                <a:lnTo>
                  <a:pt x="2258822" y="1238123"/>
                </a:lnTo>
                <a:lnTo>
                  <a:pt x="2263521" y="1236980"/>
                </a:lnTo>
                <a:lnTo>
                  <a:pt x="2267077" y="1234567"/>
                </a:lnTo>
                <a:lnTo>
                  <a:pt x="2271903" y="1232154"/>
                </a:lnTo>
                <a:lnTo>
                  <a:pt x="2274189" y="1228598"/>
                </a:lnTo>
                <a:lnTo>
                  <a:pt x="2482850" y="1348867"/>
                </a:lnTo>
                <a:lnTo>
                  <a:pt x="2481580" y="1353693"/>
                </a:lnTo>
                <a:lnTo>
                  <a:pt x="2480437" y="1359535"/>
                </a:lnTo>
                <a:lnTo>
                  <a:pt x="2499487" y="1384554"/>
                </a:lnTo>
                <a:lnTo>
                  <a:pt x="2504313" y="1385824"/>
                </a:lnTo>
                <a:lnTo>
                  <a:pt x="2504313" y="1333893"/>
                </a:lnTo>
                <a:lnTo>
                  <a:pt x="2500757" y="1334643"/>
                </a:lnTo>
                <a:lnTo>
                  <a:pt x="2494788" y="1336929"/>
                </a:lnTo>
                <a:lnTo>
                  <a:pt x="2489962" y="1340485"/>
                </a:lnTo>
                <a:lnTo>
                  <a:pt x="2485263" y="1345311"/>
                </a:lnTo>
                <a:lnTo>
                  <a:pt x="2284666" y="1228598"/>
                </a:lnTo>
                <a:lnTo>
                  <a:pt x="2276602" y="1223899"/>
                </a:lnTo>
                <a:lnTo>
                  <a:pt x="2277872" y="1219073"/>
                </a:lnTo>
                <a:lnTo>
                  <a:pt x="2276602" y="1214374"/>
                </a:lnTo>
                <a:lnTo>
                  <a:pt x="2275459" y="1210818"/>
                </a:lnTo>
                <a:lnTo>
                  <a:pt x="2271903" y="1204849"/>
                </a:lnTo>
                <a:lnTo>
                  <a:pt x="2265934" y="1201293"/>
                </a:lnTo>
                <a:lnTo>
                  <a:pt x="2262378" y="1200023"/>
                </a:lnTo>
                <a:lnTo>
                  <a:pt x="2253996" y="1200023"/>
                </a:lnTo>
                <a:lnTo>
                  <a:pt x="2250440" y="1201293"/>
                </a:lnTo>
                <a:lnTo>
                  <a:pt x="2244471" y="1204849"/>
                </a:lnTo>
                <a:lnTo>
                  <a:pt x="2240915" y="1210818"/>
                </a:lnTo>
                <a:lnTo>
                  <a:pt x="2239772" y="1214374"/>
                </a:lnTo>
                <a:lnTo>
                  <a:pt x="2239772" y="1219073"/>
                </a:lnTo>
                <a:lnTo>
                  <a:pt x="2240915" y="1225042"/>
                </a:lnTo>
                <a:lnTo>
                  <a:pt x="2024126" y="1348867"/>
                </a:lnTo>
                <a:lnTo>
                  <a:pt x="2021713" y="1346454"/>
                </a:lnTo>
                <a:lnTo>
                  <a:pt x="2018157" y="1344168"/>
                </a:lnTo>
                <a:lnTo>
                  <a:pt x="2014601" y="1341755"/>
                </a:lnTo>
                <a:lnTo>
                  <a:pt x="2006219" y="1341755"/>
                </a:lnTo>
                <a:lnTo>
                  <a:pt x="2002663" y="1342898"/>
                </a:lnTo>
                <a:lnTo>
                  <a:pt x="1997837" y="1346454"/>
                </a:lnTo>
                <a:lnTo>
                  <a:pt x="1993138" y="1352423"/>
                </a:lnTo>
                <a:lnTo>
                  <a:pt x="1991868" y="1355979"/>
                </a:lnTo>
                <a:lnTo>
                  <a:pt x="1991868" y="1359535"/>
                </a:lnTo>
                <a:lnTo>
                  <a:pt x="1993138" y="1366774"/>
                </a:lnTo>
                <a:lnTo>
                  <a:pt x="1996694" y="1371473"/>
                </a:lnTo>
                <a:lnTo>
                  <a:pt x="2001393" y="1375029"/>
                </a:lnTo>
                <a:lnTo>
                  <a:pt x="2008632" y="1377442"/>
                </a:lnTo>
                <a:lnTo>
                  <a:pt x="2008632" y="1629918"/>
                </a:lnTo>
                <a:lnTo>
                  <a:pt x="2001393" y="1632204"/>
                </a:lnTo>
                <a:lnTo>
                  <a:pt x="1996694" y="1635887"/>
                </a:lnTo>
                <a:lnTo>
                  <a:pt x="1993138" y="1641729"/>
                </a:lnTo>
                <a:lnTo>
                  <a:pt x="1991868" y="1647698"/>
                </a:lnTo>
                <a:lnTo>
                  <a:pt x="1991868" y="1652524"/>
                </a:lnTo>
                <a:lnTo>
                  <a:pt x="1993138" y="1654937"/>
                </a:lnTo>
                <a:lnTo>
                  <a:pt x="1996694" y="1660779"/>
                </a:lnTo>
                <a:lnTo>
                  <a:pt x="2002663" y="1665605"/>
                </a:lnTo>
                <a:lnTo>
                  <a:pt x="2006219" y="1666748"/>
                </a:lnTo>
                <a:lnTo>
                  <a:pt x="2009775" y="1666748"/>
                </a:lnTo>
                <a:lnTo>
                  <a:pt x="2019300" y="1664462"/>
                </a:lnTo>
                <a:lnTo>
                  <a:pt x="2022856" y="1662049"/>
                </a:lnTo>
                <a:lnTo>
                  <a:pt x="2025269" y="1658493"/>
                </a:lnTo>
                <a:lnTo>
                  <a:pt x="2242058" y="1782318"/>
                </a:lnTo>
                <a:lnTo>
                  <a:pt x="2239772" y="1789430"/>
                </a:lnTo>
                <a:lnTo>
                  <a:pt x="2242058" y="1796542"/>
                </a:lnTo>
                <a:lnTo>
                  <a:pt x="2245614" y="1802511"/>
                </a:lnTo>
                <a:lnTo>
                  <a:pt x="2251583" y="1806067"/>
                </a:lnTo>
                <a:lnTo>
                  <a:pt x="2255139" y="1807337"/>
                </a:lnTo>
                <a:lnTo>
                  <a:pt x="2262378" y="1807337"/>
                </a:lnTo>
                <a:lnTo>
                  <a:pt x="2264664" y="1806067"/>
                </a:lnTo>
                <a:lnTo>
                  <a:pt x="2270633" y="1802511"/>
                </a:lnTo>
                <a:lnTo>
                  <a:pt x="2275459" y="1796542"/>
                </a:lnTo>
                <a:lnTo>
                  <a:pt x="2275459" y="1792986"/>
                </a:lnTo>
                <a:lnTo>
                  <a:pt x="2276602" y="1789430"/>
                </a:lnTo>
                <a:lnTo>
                  <a:pt x="2275459" y="1783461"/>
                </a:lnTo>
                <a:lnTo>
                  <a:pt x="2283549" y="1778762"/>
                </a:lnTo>
                <a:lnTo>
                  <a:pt x="2488819" y="1659636"/>
                </a:lnTo>
                <a:lnTo>
                  <a:pt x="2492375" y="1664462"/>
                </a:lnTo>
                <a:lnTo>
                  <a:pt x="2495931" y="1666748"/>
                </a:lnTo>
                <a:lnTo>
                  <a:pt x="2500757" y="1669161"/>
                </a:lnTo>
                <a:lnTo>
                  <a:pt x="2512695" y="1669161"/>
                </a:lnTo>
                <a:lnTo>
                  <a:pt x="2517394" y="1666748"/>
                </a:lnTo>
                <a:lnTo>
                  <a:pt x="2524506" y="1659636"/>
                </a:lnTo>
                <a:lnTo>
                  <a:pt x="2737739" y="1782318"/>
                </a:lnTo>
                <a:lnTo>
                  <a:pt x="2736596" y="1785874"/>
                </a:lnTo>
                <a:lnTo>
                  <a:pt x="2736596" y="1792986"/>
                </a:lnTo>
                <a:lnTo>
                  <a:pt x="2754503" y="1808480"/>
                </a:lnTo>
                <a:lnTo>
                  <a:pt x="2758059" y="1807337"/>
                </a:lnTo>
                <a:lnTo>
                  <a:pt x="2761615" y="1806067"/>
                </a:lnTo>
                <a:lnTo>
                  <a:pt x="2767584" y="1802511"/>
                </a:lnTo>
                <a:lnTo>
                  <a:pt x="2772283" y="1796542"/>
                </a:lnTo>
                <a:lnTo>
                  <a:pt x="2773553" y="1792986"/>
                </a:lnTo>
                <a:lnTo>
                  <a:pt x="2773553" y="1789430"/>
                </a:lnTo>
                <a:lnTo>
                  <a:pt x="2772283" y="1783461"/>
                </a:lnTo>
                <a:lnTo>
                  <a:pt x="2780347" y="1778762"/>
                </a:lnTo>
                <a:lnTo>
                  <a:pt x="2980817" y="1662049"/>
                </a:lnTo>
                <a:lnTo>
                  <a:pt x="2980817" y="1657223"/>
                </a:lnTo>
                <a:lnTo>
                  <a:pt x="2769997" y="1778762"/>
                </a:lnTo>
                <a:lnTo>
                  <a:pt x="2767584" y="1775079"/>
                </a:lnTo>
                <a:lnTo>
                  <a:pt x="2764028" y="1772793"/>
                </a:lnTo>
                <a:lnTo>
                  <a:pt x="2759202" y="1771523"/>
                </a:lnTo>
                <a:lnTo>
                  <a:pt x="2754503" y="1770380"/>
                </a:lnTo>
                <a:lnTo>
                  <a:pt x="2750947" y="1771523"/>
                </a:lnTo>
                <a:lnTo>
                  <a:pt x="2746121" y="1772793"/>
                </a:lnTo>
                <a:lnTo>
                  <a:pt x="2742565" y="1775079"/>
                </a:lnTo>
                <a:lnTo>
                  <a:pt x="2740152" y="1778762"/>
                </a:lnTo>
                <a:lnTo>
                  <a:pt x="2535009" y="1659636"/>
                </a:lnTo>
                <a:lnTo>
                  <a:pt x="2526919" y="1654937"/>
                </a:lnTo>
                <a:lnTo>
                  <a:pt x="2528062" y="1647698"/>
                </a:lnTo>
                <a:lnTo>
                  <a:pt x="2528062" y="1644142"/>
                </a:lnTo>
                <a:lnTo>
                  <a:pt x="2526919" y="1640586"/>
                </a:lnTo>
                <a:lnTo>
                  <a:pt x="2522220" y="1634617"/>
                </a:lnTo>
                <a:lnTo>
                  <a:pt x="2516251" y="1629918"/>
                </a:lnTo>
                <a:lnTo>
                  <a:pt x="2509012" y="1627505"/>
                </a:lnTo>
                <a:lnTo>
                  <a:pt x="2509012" y="1385824"/>
                </a:lnTo>
                <a:lnTo>
                  <a:pt x="2528062" y="1372743"/>
                </a:lnTo>
                <a:lnTo>
                  <a:pt x="2530475" y="1369060"/>
                </a:lnTo>
                <a:lnTo>
                  <a:pt x="2531745" y="1364361"/>
                </a:lnTo>
                <a:lnTo>
                  <a:pt x="2532888" y="1359535"/>
                </a:lnTo>
                <a:lnTo>
                  <a:pt x="2531745" y="1354836"/>
                </a:lnTo>
                <a:lnTo>
                  <a:pt x="2530475" y="1348867"/>
                </a:lnTo>
                <a:lnTo>
                  <a:pt x="2536634" y="1345311"/>
                </a:lnTo>
                <a:lnTo>
                  <a:pt x="2733040" y="1232154"/>
                </a:lnTo>
                <a:lnTo>
                  <a:pt x="2736596" y="1236980"/>
                </a:lnTo>
                <a:lnTo>
                  <a:pt x="2742565" y="1241679"/>
                </a:lnTo>
                <a:lnTo>
                  <a:pt x="2748534" y="1244092"/>
                </a:lnTo>
                <a:lnTo>
                  <a:pt x="2761615" y="1244092"/>
                </a:lnTo>
                <a:lnTo>
                  <a:pt x="2767584" y="1241679"/>
                </a:lnTo>
                <a:lnTo>
                  <a:pt x="2773553" y="1236980"/>
                </a:lnTo>
                <a:lnTo>
                  <a:pt x="2777109" y="1232154"/>
                </a:lnTo>
                <a:lnTo>
                  <a:pt x="2980817" y="1350010"/>
                </a:lnTo>
                <a:lnTo>
                  <a:pt x="2980817" y="1344168"/>
                </a:lnTo>
                <a:close/>
              </a:path>
              <a:path w="2981325" h="1816735">
                <a:moveTo>
                  <a:pt x="2980817" y="495300"/>
                </a:moveTo>
                <a:lnTo>
                  <a:pt x="2798724" y="381000"/>
                </a:lnTo>
                <a:lnTo>
                  <a:pt x="2778506" y="368300"/>
                </a:lnTo>
                <a:lnTo>
                  <a:pt x="2779649" y="368300"/>
                </a:lnTo>
                <a:lnTo>
                  <a:pt x="2779649" y="355600"/>
                </a:lnTo>
                <a:lnTo>
                  <a:pt x="2778506" y="355600"/>
                </a:lnTo>
                <a:lnTo>
                  <a:pt x="2773680" y="342900"/>
                </a:lnTo>
                <a:lnTo>
                  <a:pt x="2758186" y="342900"/>
                </a:lnTo>
                <a:lnTo>
                  <a:pt x="2758186" y="101600"/>
                </a:lnTo>
                <a:lnTo>
                  <a:pt x="2770124" y="101600"/>
                </a:lnTo>
                <a:lnTo>
                  <a:pt x="2773680" y="88900"/>
                </a:lnTo>
                <a:lnTo>
                  <a:pt x="2778506" y="88900"/>
                </a:lnTo>
                <a:lnTo>
                  <a:pt x="2779649" y="76200"/>
                </a:lnTo>
                <a:lnTo>
                  <a:pt x="2777236" y="63500"/>
                </a:lnTo>
                <a:lnTo>
                  <a:pt x="2885567" y="0"/>
                </a:lnTo>
                <a:lnTo>
                  <a:pt x="2876042" y="0"/>
                </a:lnTo>
                <a:lnTo>
                  <a:pt x="2774950" y="63500"/>
                </a:lnTo>
                <a:lnTo>
                  <a:pt x="2771394" y="63500"/>
                </a:lnTo>
                <a:lnTo>
                  <a:pt x="2766568" y="50800"/>
                </a:lnTo>
                <a:lnTo>
                  <a:pt x="2743962" y="50800"/>
                </a:lnTo>
                <a:lnTo>
                  <a:pt x="2739263" y="63500"/>
                </a:lnTo>
                <a:lnTo>
                  <a:pt x="2735707" y="63500"/>
                </a:lnTo>
                <a:lnTo>
                  <a:pt x="2635631" y="0"/>
                </a:lnTo>
                <a:lnTo>
                  <a:pt x="2626106" y="0"/>
                </a:lnTo>
                <a:lnTo>
                  <a:pt x="2732024" y="63500"/>
                </a:lnTo>
                <a:lnTo>
                  <a:pt x="2730881" y="76200"/>
                </a:lnTo>
                <a:lnTo>
                  <a:pt x="2732024" y="88900"/>
                </a:lnTo>
                <a:lnTo>
                  <a:pt x="2736850" y="88900"/>
                </a:lnTo>
                <a:lnTo>
                  <a:pt x="2740406" y="101600"/>
                </a:lnTo>
                <a:lnTo>
                  <a:pt x="2753487" y="101600"/>
                </a:lnTo>
                <a:lnTo>
                  <a:pt x="2753487" y="342900"/>
                </a:lnTo>
                <a:lnTo>
                  <a:pt x="2736850" y="342900"/>
                </a:lnTo>
                <a:lnTo>
                  <a:pt x="2732024" y="355600"/>
                </a:lnTo>
                <a:lnTo>
                  <a:pt x="2730881" y="355600"/>
                </a:lnTo>
                <a:lnTo>
                  <a:pt x="2729738" y="368300"/>
                </a:lnTo>
                <a:lnTo>
                  <a:pt x="2732024" y="368300"/>
                </a:lnTo>
                <a:lnTo>
                  <a:pt x="2524887" y="495300"/>
                </a:lnTo>
                <a:lnTo>
                  <a:pt x="2521331" y="482600"/>
                </a:lnTo>
                <a:lnTo>
                  <a:pt x="2504694" y="482600"/>
                </a:lnTo>
                <a:lnTo>
                  <a:pt x="2504694" y="533400"/>
                </a:lnTo>
                <a:lnTo>
                  <a:pt x="2504694" y="774700"/>
                </a:lnTo>
                <a:lnTo>
                  <a:pt x="2498725" y="774700"/>
                </a:lnTo>
                <a:lnTo>
                  <a:pt x="2494026" y="787400"/>
                </a:lnTo>
                <a:lnTo>
                  <a:pt x="2490343" y="787400"/>
                </a:lnTo>
                <a:lnTo>
                  <a:pt x="2489200" y="800100"/>
                </a:lnTo>
                <a:lnTo>
                  <a:pt x="2277237" y="927100"/>
                </a:lnTo>
                <a:lnTo>
                  <a:pt x="2273681" y="914400"/>
                </a:lnTo>
                <a:lnTo>
                  <a:pt x="2245106" y="914400"/>
                </a:lnTo>
                <a:lnTo>
                  <a:pt x="2241550" y="927100"/>
                </a:lnTo>
                <a:lnTo>
                  <a:pt x="2029714" y="800100"/>
                </a:lnTo>
                <a:lnTo>
                  <a:pt x="2030857" y="800100"/>
                </a:lnTo>
                <a:lnTo>
                  <a:pt x="2029714" y="787400"/>
                </a:lnTo>
                <a:lnTo>
                  <a:pt x="2026158" y="787400"/>
                </a:lnTo>
                <a:lnTo>
                  <a:pt x="2020189" y="774700"/>
                </a:lnTo>
                <a:lnTo>
                  <a:pt x="2014220" y="774700"/>
                </a:lnTo>
                <a:lnTo>
                  <a:pt x="2014220" y="533400"/>
                </a:lnTo>
                <a:lnTo>
                  <a:pt x="2022602" y="533400"/>
                </a:lnTo>
                <a:lnTo>
                  <a:pt x="2027301" y="520700"/>
                </a:lnTo>
                <a:lnTo>
                  <a:pt x="2035683" y="520700"/>
                </a:lnTo>
                <a:lnTo>
                  <a:pt x="2036826" y="508000"/>
                </a:lnTo>
                <a:lnTo>
                  <a:pt x="2036826" y="495300"/>
                </a:lnTo>
                <a:lnTo>
                  <a:pt x="2034540" y="495300"/>
                </a:lnTo>
                <a:lnTo>
                  <a:pt x="2237994" y="381000"/>
                </a:lnTo>
                <a:lnTo>
                  <a:pt x="2246249" y="381000"/>
                </a:lnTo>
                <a:lnTo>
                  <a:pt x="2252218" y="393700"/>
                </a:lnTo>
                <a:lnTo>
                  <a:pt x="2265299" y="393700"/>
                </a:lnTo>
                <a:lnTo>
                  <a:pt x="2271268" y="381000"/>
                </a:lnTo>
                <a:lnTo>
                  <a:pt x="2280793" y="381000"/>
                </a:lnTo>
                <a:lnTo>
                  <a:pt x="2486787" y="495300"/>
                </a:lnTo>
                <a:lnTo>
                  <a:pt x="2484501" y="495300"/>
                </a:lnTo>
                <a:lnTo>
                  <a:pt x="2484501" y="508000"/>
                </a:lnTo>
                <a:lnTo>
                  <a:pt x="2485644" y="508000"/>
                </a:lnTo>
                <a:lnTo>
                  <a:pt x="2488057" y="520700"/>
                </a:lnTo>
                <a:lnTo>
                  <a:pt x="2501138" y="520700"/>
                </a:lnTo>
                <a:lnTo>
                  <a:pt x="2504694" y="533400"/>
                </a:lnTo>
                <a:lnTo>
                  <a:pt x="2504694" y="482600"/>
                </a:lnTo>
                <a:lnTo>
                  <a:pt x="2492756" y="482600"/>
                </a:lnTo>
                <a:lnTo>
                  <a:pt x="2489200" y="495300"/>
                </a:lnTo>
                <a:lnTo>
                  <a:pt x="2302776" y="381000"/>
                </a:lnTo>
                <a:lnTo>
                  <a:pt x="2282063" y="368300"/>
                </a:lnTo>
                <a:lnTo>
                  <a:pt x="2284349" y="368300"/>
                </a:lnTo>
                <a:lnTo>
                  <a:pt x="2283206" y="355600"/>
                </a:lnTo>
                <a:lnTo>
                  <a:pt x="2280793" y="355600"/>
                </a:lnTo>
                <a:lnTo>
                  <a:pt x="2277237" y="342900"/>
                </a:lnTo>
                <a:lnTo>
                  <a:pt x="2261743" y="342900"/>
                </a:lnTo>
                <a:lnTo>
                  <a:pt x="2261743" y="101600"/>
                </a:lnTo>
                <a:lnTo>
                  <a:pt x="2270125" y="101600"/>
                </a:lnTo>
                <a:lnTo>
                  <a:pt x="2273681" y="88900"/>
                </a:lnTo>
                <a:lnTo>
                  <a:pt x="2280793" y="88900"/>
                </a:lnTo>
                <a:lnTo>
                  <a:pt x="2282063" y="76200"/>
                </a:lnTo>
                <a:lnTo>
                  <a:pt x="2280793" y="63500"/>
                </a:lnTo>
                <a:lnTo>
                  <a:pt x="2389124" y="0"/>
                </a:lnTo>
                <a:lnTo>
                  <a:pt x="2379599" y="0"/>
                </a:lnTo>
                <a:lnTo>
                  <a:pt x="2278507" y="63500"/>
                </a:lnTo>
                <a:lnTo>
                  <a:pt x="2274824" y="63500"/>
                </a:lnTo>
                <a:lnTo>
                  <a:pt x="2270125" y="50800"/>
                </a:lnTo>
                <a:lnTo>
                  <a:pt x="2248662" y="50800"/>
                </a:lnTo>
                <a:lnTo>
                  <a:pt x="2243963" y="63500"/>
                </a:lnTo>
                <a:lnTo>
                  <a:pt x="2240407" y="63500"/>
                </a:lnTo>
                <a:lnTo>
                  <a:pt x="2139188" y="0"/>
                </a:lnTo>
                <a:lnTo>
                  <a:pt x="2129663" y="0"/>
                </a:lnTo>
                <a:lnTo>
                  <a:pt x="2237994" y="63500"/>
                </a:lnTo>
                <a:lnTo>
                  <a:pt x="2235581" y="76200"/>
                </a:lnTo>
                <a:lnTo>
                  <a:pt x="2236724" y="88900"/>
                </a:lnTo>
                <a:lnTo>
                  <a:pt x="2241550" y="88900"/>
                </a:lnTo>
                <a:lnTo>
                  <a:pt x="2248662" y="101600"/>
                </a:lnTo>
                <a:lnTo>
                  <a:pt x="2257044" y="101600"/>
                </a:lnTo>
                <a:lnTo>
                  <a:pt x="2257044" y="342900"/>
                </a:lnTo>
                <a:lnTo>
                  <a:pt x="2240407" y="342900"/>
                </a:lnTo>
                <a:lnTo>
                  <a:pt x="2237994" y="355600"/>
                </a:lnTo>
                <a:lnTo>
                  <a:pt x="2234438" y="355600"/>
                </a:lnTo>
                <a:lnTo>
                  <a:pt x="2233168" y="368300"/>
                </a:lnTo>
                <a:lnTo>
                  <a:pt x="2235581" y="368300"/>
                </a:lnTo>
                <a:lnTo>
                  <a:pt x="2032127" y="495300"/>
                </a:lnTo>
                <a:lnTo>
                  <a:pt x="2028571" y="482600"/>
                </a:lnTo>
                <a:lnTo>
                  <a:pt x="2009521" y="482600"/>
                </a:lnTo>
                <a:lnTo>
                  <a:pt x="2009521" y="533400"/>
                </a:lnTo>
                <a:lnTo>
                  <a:pt x="2009521" y="774700"/>
                </a:lnTo>
                <a:lnTo>
                  <a:pt x="1996440" y="774700"/>
                </a:lnTo>
                <a:lnTo>
                  <a:pt x="1991614" y="787400"/>
                </a:lnTo>
                <a:lnTo>
                  <a:pt x="1990471" y="800100"/>
                </a:lnTo>
                <a:lnTo>
                  <a:pt x="1991614" y="800100"/>
                </a:lnTo>
                <a:lnTo>
                  <a:pt x="1785620" y="914400"/>
                </a:lnTo>
                <a:lnTo>
                  <a:pt x="1770126" y="914400"/>
                </a:lnTo>
                <a:lnTo>
                  <a:pt x="1763014" y="901700"/>
                </a:lnTo>
                <a:lnTo>
                  <a:pt x="1760601" y="906018"/>
                </a:lnTo>
                <a:lnTo>
                  <a:pt x="1760601" y="965200"/>
                </a:lnTo>
                <a:lnTo>
                  <a:pt x="1760601" y="1206500"/>
                </a:lnTo>
                <a:lnTo>
                  <a:pt x="1748790" y="1206500"/>
                </a:lnTo>
                <a:lnTo>
                  <a:pt x="1745107" y="1219200"/>
                </a:lnTo>
                <a:lnTo>
                  <a:pt x="1743964" y="1219200"/>
                </a:lnTo>
                <a:lnTo>
                  <a:pt x="1745107" y="1231900"/>
                </a:lnTo>
                <a:lnTo>
                  <a:pt x="1529715" y="1358900"/>
                </a:lnTo>
                <a:lnTo>
                  <a:pt x="1526159" y="1346200"/>
                </a:lnTo>
                <a:lnTo>
                  <a:pt x="1513078" y="1346200"/>
                </a:lnTo>
                <a:lnTo>
                  <a:pt x="1513078" y="1384300"/>
                </a:lnTo>
                <a:lnTo>
                  <a:pt x="1513078" y="1625600"/>
                </a:lnTo>
                <a:lnTo>
                  <a:pt x="1498854" y="1625600"/>
                </a:lnTo>
                <a:lnTo>
                  <a:pt x="1495171" y="1638300"/>
                </a:lnTo>
                <a:lnTo>
                  <a:pt x="1489329" y="1638300"/>
                </a:lnTo>
                <a:lnTo>
                  <a:pt x="1488059" y="1651000"/>
                </a:lnTo>
                <a:lnTo>
                  <a:pt x="1488059" y="1663700"/>
                </a:lnTo>
                <a:lnTo>
                  <a:pt x="1489329" y="1663700"/>
                </a:lnTo>
                <a:lnTo>
                  <a:pt x="1285621" y="1778000"/>
                </a:lnTo>
                <a:lnTo>
                  <a:pt x="1248791" y="1778000"/>
                </a:lnTo>
                <a:lnTo>
                  <a:pt x="1042797" y="1663700"/>
                </a:lnTo>
                <a:lnTo>
                  <a:pt x="1043940" y="1663700"/>
                </a:lnTo>
                <a:lnTo>
                  <a:pt x="1045210" y="1651000"/>
                </a:lnTo>
                <a:lnTo>
                  <a:pt x="1043940" y="1651000"/>
                </a:lnTo>
                <a:lnTo>
                  <a:pt x="1042797" y="1638300"/>
                </a:lnTo>
                <a:lnTo>
                  <a:pt x="1034415" y="1638300"/>
                </a:lnTo>
                <a:lnTo>
                  <a:pt x="1030859" y="1625600"/>
                </a:lnTo>
                <a:lnTo>
                  <a:pt x="1021334" y="1625600"/>
                </a:lnTo>
                <a:lnTo>
                  <a:pt x="1021334" y="1397000"/>
                </a:lnTo>
                <a:lnTo>
                  <a:pt x="1026160" y="1397000"/>
                </a:lnTo>
                <a:lnTo>
                  <a:pt x="1030859" y="1384300"/>
                </a:lnTo>
                <a:lnTo>
                  <a:pt x="1042797" y="1384300"/>
                </a:lnTo>
                <a:lnTo>
                  <a:pt x="1045210" y="1371600"/>
                </a:lnTo>
                <a:lnTo>
                  <a:pt x="1046353" y="1371600"/>
                </a:lnTo>
                <a:lnTo>
                  <a:pt x="1046353" y="1358900"/>
                </a:lnTo>
                <a:lnTo>
                  <a:pt x="1043940" y="1358900"/>
                </a:lnTo>
                <a:lnTo>
                  <a:pt x="1064069" y="1346200"/>
                </a:lnTo>
                <a:lnTo>
                  <a:pt x="1245235" y="1231900"/>
                </a:lnTo>
                <a:lnTo>
                  <a:pt x="1249934" y="1244600"/>
                </a:lnTo>
                <a:lnTo>
                  <a:pt x="1284478" y="1244600"/>
                </a:lnTo>
                <a:lnTo>
                  <a:pt x="1288034" y="1231900"/>
                </a:lnTo>
                <a:lnTo>
                  <a:pt x="1498854" y="1358900"/>
                </a:lnTo>
                <a:lnTo>
                  <a:pt x="1497584" y="1358900"/>
                </a:lnTo>
                <a:lnTo>
                  <a:pt x="1498854" y="1371600"/>
                </a:lnTo>
                <a:lnTo>
                  <a:pt x="1501140" y="1371600"/>
                </a:lnTo>
                <a:lnTo>
                  <a:pt x="1507109" y="1384300"/>
                </a:lnTo>
                <a:lnTo>
                  <a:pt x="1513078" y="1384300"/>
                </a:lnTo>
                <a:lnTo>
                  <a:pt x="1513078" y="1346200"/>
                </a:lnTo>
                <a:lnTo>
                  <a:pt x="1503553" y="1346200"/>
                </a:lnTo>
                <a:lnTo>
                  <a:pt x="1501140" y="1358900"/>
                </a:lnTo>
                <a:lnTo>
                  <a:pt x="1290447" y="1231900"/>
                </a:lnTo>
                <a:lnTo>
                  <a:pt x="1291590" y="1231900"/>
                </a:lnTo>
                <a:lnTo>
                  <a:pt x="1291590" y="1219200"/>
                </a:lnTo>
                <a:lnTo>
                  <a:pt x="1290447" y="1219200"/>
                </a:lnTo>
                <a:lnTo>
                  <a:pt x="1285621" y="1206500"/>
                </a:lnTo>
                <a:lnTo>
                  <a:pt x="1273810" y="1206500"/>
                </a:lnTo>
                <a:lnTo>
                  <a:pt x="1268984" y="1193800"/>
                </a:lnTo>
                <a:lnTo>
                  <a:pt x="1268984" y="952500"/>
                </a:lnTo>
                <a:lnTo>
                  <a:pt x="1282065" y="952500"/>
                </a:lnTo>
                <a:lnTo>
                  <a:pt x="1285621" y="939800"/>
                </a:lnTo>
                <a:lnTo>
                  <a:pt x="1286891" y="939800"/>
                </a:lnTo>
                <a:lnTo>
                  <a:pt x="1286891" y="927100"/>
                </a:lnTo>
                <a:lnTo>
                  <a:pt x="1285621" y="927100"/>
                </a:lnTo>
                <a:lnTo>
                  <a:pt x="1492885" y="812800"/>
                </a:lnTo>
                <a:lnTo>
                  <a:pt x="1502410" y="812800"/>
                </a:lnTo>
                <a:lnTo>
                  <a:pt x="1508252" y="825500"/>
                </a:lnTo>
                <a:lnTo>
                  <a:pt x="1521333" y="825500"/>
                </a:lnTo>
                <a:lnTo>
                  <a:pt x="1533271" y="812800"/>
                </a:lnTo>
                <a:lnTo>
                  <a:pt x="1536827" y="812800"/>
                </a:lnTo>
                <a:lnTo>
                  <a:pt x="1737995" y="927100"/>
                </a:lnTo>
                <a:lnTo>
                  <a:pt x="1735582" y="927100"/>
                </a:lnTo>
                <a:lnTo>
                  <a:pt x="1735582" y="939800"/>
                </a:lnTo>
                <a:lnTo>
                  <a:pt x="1736852" y="939800"/>
                </a:lnTo>
                <a:lnTo>
                  <a:pt x="1739265" y="952500"/>
                </a:lnTo>
                <a:lnTo>
                  <a:pt x="1746377" y="952500"/>
                </a:lnTo>
                <a:lnTo>
                  <a:pt x="1751076" y="965200"/>
                </a:lnTo>
                <a:lnTo>
                  <a:pt x="1760601" y="965200"/>
                </a:lnTo>
                <a:lnTo>
                  <a:pt x="1760601" y="906018"/>
                </a:lnTo>
                <a:lnTo>
                  <a:pt x="1755902" y="914400"/>
                </a:lnTo>
                <a:lnTo>
                  <a:pt x="1740408" y="914400"/>
                </a:lnTo>
                <a:lnTo>
                  <a:pt x="1561592" y="812800"/>
                </a:lnTo>
                <a:lnTo>
                  <a:pt x="1539240" y="800100"/>
                </a:lnTo>
                <a:lnTo>
                  <a:pt x="1540383" y="800100"/>
                </a:lnTo>
                <a:lnTo>
                  <a:pt x="1540383" y="787400"/>
                </a:lnTo>
                <a:lnTo>
                  <a:pt x="1539240" y="787400"/>
                </a:lnTo>
                <a:lnTo>
                  <a:pt x="1536827" y="774700"/>
                </a:lnTo>
                <a:lnTo>
                  <a:pt x="1517777" y="774700"/>
                </a:lnTo>
                <a:lnTo>
                  <a:pt x="1517777" y="520700"/>
                </a:lnTo>
                <a:lnTo>
                  <a:pt x="1528572" y="520700"/>
                </a:lnTo>
                <a:lnTo>
                  <a:pt x="1532128" y="508000"/>
                </a:lnTo>
                <a:lnTo>
                  <a:pt x="1533271" y="508000"/>
                </a:lnTo>
                <a:lnTo>
                  <a:pt x="1532128" y="495300"/>
                </a:lnTo>
                <a:lnTo>
                  <a:pt x="1741551" y="381000"/>
                </a:lnTo>
                <a:lnTo>
                  <a:pt x="1745107" y="381000"/>
                </a:lnTo>
                <a:lnTo>
                  <a:pt x="1749933" y="393700"/>
                </a:lnTo>
                <a:lnTo>
                  <a:pt x="1776095" y="393700"/>
                </a:lnTo>
                <a:lnTo>
                  <a:pt x="1780921" y="381000"/>
                </a:lnTo>
                <a:lnTo>
                  <a:pt x="1784477" y="381000"/>
                </a:lnTo>
                <a:lnTo>
                  <a:pt x="1986915" y="495300"/>
                </a:lnTo>
                <a:lnTo>
                  <a:pt x="1985645" y="495300"/>
                </a:lnTo>
                <a:lnTo>
                  <a:pt x="1984502" y="508000"/>
                </a:lnTo>
                <a:lnTo>
                  <a:pt x="1985645" y="508000"/>
                </a:lnTo>
                <a:lnTo>
                  <a:pt x="1986915" y="520700"/>
                </a:lnTo>
                <a:lnTo>
                  <a:pt x="1995170" y="520700"/>
                </a:lnTo>
                <a:lnTo>
                  <a:pt x="1999996" y="533400"/>
                </a:lnTo>
                <a:lnTo>
                  <a:pt x="2009521" y="533400"/>
                </a:lnTo>
                <a:lnTo>
                  <a:pt x="2009521" y="482600"/>
                </a:lnTo>
                <a:lnTo>
                  <a:pt x="1994027" y="482600"/>
                </a:lnTo>
                <a:lnTo>
                  <a:pt x="1989201" y="495300"/>
                </a:lnTo>
                <a:lnTo>
                  <a:pt x="1807121" y="381000"/>
                </a:lnTo>
                <a:lnTo>
                  <a:pt x="1786890" y="368300"/>
                </a:lnTo>
                <a:lnTo>
                  <a:pt x="1788033" y="368300"/>
                </a:lnTo>
                <a:lnTo>
                  <a:pt x="1788033" y="355600"/>
                </a:lnTo>
                <a:lnTo>
                  <a:pt x="1786890" y="355600"/>
                </a:lnTo>
                <a:lnTo>
                  <a:pt x="1782064" y="342900"/>
                </a:lnTo>
                <a:lnTo>
                  <a:pt x="1765427" y="342900"/>
                </a:lnTo>
                <a:lnTo>
                  <a:pt x="1765427" y="101600"/>
                </a:lnTo>
                <a:lnTo>
                  <a:pt x="1773682" y="101600"/>
                </a:lnTo>
                <a:lnTo>
                  <a:pt x="1777365" y="88900"/>
                </a:lnTo>
                <a:lnTo>
                  <a:pt x="1784477" y="88900"/>
                </a:lnTo>
                <a:lnTo>
                  <a:pt x="1785620" y="76200"/>
                </a:lnTo>
                <a:lnTo>
                  <a:pt x="1784477" y="63500"/>
                </a:lnTo>
                <a:lnTo>
                  <a:pt x="1892808" y="0"/>
                </a:lnTo>
                <a:lnTo>
                  <a:pt x="1883283" y="0"/>
                </a:lnTo>
                <a:lnTo>
                  <a:pt x="1782064" y="63500"/>
                </a:lnTo>
                <a:lnTo>
                  <a:pt x="1778508" y="63500"/>
                </a:lnTo>
                <a:lnTo>
                  <a:pt x="1773682" y="50800"/>
                </a:lnTo>
                <a:lnTo>
                  <a:pt x="1752346" y="50800"/>
                </a:lnTo>
                <a:lnTo>
                  <a:pt x="1747520" y="63500"/>
                </a:lnTo>
                <a:lnTo>
                  <a:pt x="1743964" y="63500"/>
                </a:lnTo>
                <a:lnTo>
                  <a:pt x="1642745" y="0"/>
                </a:lnTo>
                <a:lnTo>
                  <a:pt x="1633220" y="0"/>
                </a:lnTo>
                <a:lnTo>
                  <a:pt x="1741551" y="63500"/>
                </a:lnTo>
                <a:lnTo>
                  <a:pt x="1739265" y="76200"/>
                </a:lnTo>
                <a:lnTo>
                  <a:pt x="1740408" y="88900"/>
                </a:lnTo>
                <a:lnTo>
                  <a:pt x="1748790" y="88900"/>
                </a:lnTo>
                <a:lnTo>
                  <a:pt x="1752346" y="101600"/>
                </a:lnTo>
                <a:lnTo>
                  <a:pt x="1760601" y="101600"/>
                </a:lnTo>
                <a:lnTo>
                  <a:pt x="1760601" y="342900"/>
                </a:lnTo>
                <a:lnTo>
                  <a:pt x="1743964" y="342900"/>
                </a:lnTo>
                <a:lnTo>
                  <a:pt x="1741551" y="355600"/>
                </a:lnTo>
                <a:lnTo>
                  <a:pt x="1737995" y="355600"/>
                </a:lnTo>
                <a:lnTo>
                  <a:pt x="1736852" y="368300"/>
                </a:lnTo>
                <a:lnTo>
                  <a:pt x="1739265" y="368300"/>
                </a:lnTo>
                <a:lnTo>
                  <a:pt x="1529715" y="495300"/>
                </a:lnTo>
                <a:lnTo>
                  <a:pt x="1527302" y="495300"/>
                </a:lnTo>
                <a:lnTo>
                  <a:pt x="1523746" y="482600"/>
                </a:lnTo>
                <a:lnTo>
                  <a:pt x="1513078" y="482600"/>
                </a:lnTo>
                <a:lnTo>
                  <a:pt x="1513078" y="520700"/>
                </a:lnTo>
                <a:lnTo>
                  <a:pt x="1513078" y="774700"/>
                </a:lnTo>
                <a:lnTo>
                  <a:pt x="1492885" y="774700"/>
                </a:lnTo>
                <a:lnTo>
                  <a:pt x="1490472" y="787400"/>
                </a:lnTo>
                <a:lnTo>
                  <a:pt x="1489329" y="787400"/>
                </a:lnTo>
                <a:lnTo>
                  <a:pt x="1489329" y="800100"/>
                </a:lnTo>
                <a:lnTo>
                  <a:pt x="1490472" y="800100"/>
                </a:lnTo>
                <a:lnTo>
                  <a:pt x="1283335" y="927100"/>
                </a:lnTo>
                <a:lnTo>
                  <a:pt x="1279779" y="914400"/>
                </a:lnTo>
                <a:lnTo>
                  <a:pt x="1253490" y="914400"/>
                </a:lnTo>
                <a:lnTo>
                  <a:pt x="1251204" y="927100"/>
                </a:lnTo>
                <a:lnTo>
                  <a:pt x="1043940" y="800100"/>
                </a:lnTo>
                <a:lnTo>
                  <a:pt x="1045210" y="800100"/>
                </a:lnTo>
                <a:lnTo>
                  <a:pt x="1045210" y="787400"/>
                </a:lnTo>
                <a:lnTo>
                  <a:pt x="1043940" y="787400"/>
                </a:lnTo>
                <a:lnTo>
                  <a:pt x="1041654" y="774700"/>
                </a:lnTo>
                <a:lnTo>
                  <a:pt x="1026160" y="774700"/>
                </a:lnTo>
                <a:lnTo>
                  <a:pt x="1021334" y="762000"/>
                </a:lnTo>
                <a:lnTo>
                  <a:pt x="1021334" y="533400"/>
                </a:lnTo>
                <a:lnTo>
                  <a:pt x="1030859" y="533400"/>
                </a:lnTo>
                <a:lnTo>
                  <a:pt x="1037971" y="520700"/>
                </a:lnTo>
                <a:lnTo>
                  <a:pt x="1042797" y="520700"/>
                </a:lnTo>
                <a:lnTo>
                  <a:pt x="1043940" y="508000"/>
                </a:lnTo>
                <a:lnTo>
                  <a:pt x="1043940" y="495300"/>
                </a:lnTo>
                <a:lnTo>
                  <a:pt x="1042797" y="495300"/>
                </a:lnTo>
                <a:lnTo>
                  <a:pt x="1247521" y="381000"/>
                </a:lnTo>
                <a:lnTo>
                  <a:pt x="1260729" y="381000"/>
                </a:lnTo>
                <a:lnTo>
                  <a:pt x="1266571" y="393700"/>
                </a:lnTo>
                <a:lnTo>
                  <a:pt x="1272540" y="381000"/>
                </a:lnTo>
                <a:lnTo>
                  <a:pt x="1285621" y="381000"/>
                </a:lnTo>
                <a:lnTo>
                  <a:pt x="1497584" y="495300"/>
                </a:lnTo>
                <a:lnTo>
                  <a:pt x="1496441" y="508000"/>
                </a:lnTo>
                <a:lnTo>
                  <a:pt x="1497584" y="508000"/>
                </a:lnTo>
                <a:lnTo>
                  <a:pt x="1501140" y="520700"/>
                </a:lnTo>
                <a:lnTo>
                  <a:pt x="1513078" y="520700"/>
                </a:lnTo>
                <a:lnTo>
                  <a:pt x="1513078" y="482600"/>
                </a:lnTo>
                <a:lnTo>
                  <a:pt x="1507109" y="482600"/>
                </a:lnTo>
                <a:lnTo>
                  <a:pt x="1503553" y="495300"/>
                </a:lnTo>
                <a:lnTo>
                  <a:pt x="1499997" y="495300"/>
                </a:lnTo>
                <a:lnTo>
                  <a:pt x="1309230" y="381000"/>
                </a:lnTo>
                <a:lnTo>
                  <a:pt x="1288034" y="368300"/>
                </a:lnTo>
                <a:lnTo>
                  <a:pt x="1289304" y="368300"/>
                </a:lnTo>
                <a:lnTo>
                  <a:pt x="1289304" y="355600"/>
                </a:lnTo>
                <a:lnTo>
                  <a:pt x="1283335" y="355600"/>
                </a:lnTo>
                <a:lnTo>
                  <a:pt x="1280922" y="342900"/>
                </a:lnTo>
                <a:lnTo>
                  <a:pt x="1268984" y="342900"/>
                </a:lnTo>
                <a:lnTo>
                  <a:pt x="1268984" y="101600"/>
                </a:lnTo>
                <a:lnTo>
                  <a:pt x="1282065" y="101600"/>
                </a:lnTo>
                <a:lnTo>
                  <a:pt x="1285621" y="88900"/>
                </a:lnTo>
                <a:lnTo>
                  <a:pt x="1290447" y="88900"/>
                </a:lnTo>
                <a:lnTo>
                  <a:pt x="1291590" y="76200"/>
                </a:lnTo>
                <a:lnTo>
                  <a:pt x="1290447" y="63500"/>
                </a:lnTo>
                <a:lnTo>
                  <a:pt x="1396365" y="0"/>
                </a:lnTo>
                <a:lnTo>
                  <a:pt x="1386840" y="0"/>
                </a:lnTo>
                <a:lnTo>
                  <a:pt x="1288034" y="63500"/>
                </a:lnTo>
                <a:lnTo>
                  <a:pt x="1283335" y="50800"/>
                </a:lnTo>
                <a:lnTo>
                  <a:pt x="1249934" y="50800"/>
                </a:lnTo>
                <a:lnTo>
                  <a:pt x="1246378" y="63500"/>
                </a:lnTo>
                <a:lnTo>
                  <a:pt x="1147572" y="0"/>
                </a:lnTo>
                <a:lnTo>
                  <a:pt x="1138047" y="0"/>
                </a:lnTo>
                <a:lnTo>
                  <a:pt x="1243965" y="63500"/>
                </a:lnTo>
                <a:lnTo>
                  <a:pt x="1241679" y="76200"/>
                </a:lnTo>
                <a:lnTo>
                  <a:pt x="1242822" y="88900"/>
                </a:lnTo>
                <a:lnTo>
                  <a:pt x="1247521" y="88900"/>
                </a:lnTo>
                <a:lnTo>
                  <a:pt x="1251204" y="101600"/>
                </a:lnTo>
                <a:lnTo>
                  <a:pt x="1264285" y="101600"/>
                </a:lnTo>
                <a:lnTo>
                  <a:pt x="1264285" y="342900"/>
                </a:lnTo>
                <a:lnTo>
                  <a:pt x="1253490" y="342900"/>
                </a:lnTo>
                <a:lnTo>
                  <a:pt x="1249934" y="355600"/>
                </a:lnTo>
                <a:lnTo>
                  <a:pt x="1243965" y="355600"/>
                </a:lnTo>
                <a:lnTo>
                  <a:pt x="1243965" y="368300"/>
                </a:lnTo>
                <a:lnTo>
                  <a:pt x="1245235" y="368300"/>
                </a:lnTo>
                <a:lnTo>
                  <a:pt x="1040384" y="495300"/>
                </a:lnTo>
                <a:lnTo>
                  <a:pt x="1035685" y="482600"/>
                </a:lnTo>
                <a:lnTo>
                  <a:pt x="1002284" y="482600"/>
                </a:lnTo>
                <a:lnTo>
                  <a:pt x="997585" y="495300"/>
                </a:lnTo>
                <a:lnTo>
                  <a:pt x="813333" y="381000"/>
                </a:lnTo>
                <a:lnTo>
                  <a:pt x="792861" y="368300"/>
                </a:lnTo>
                <a:lnTo>
                  <a:pt x="794004" y="368300"/>
                </a:lnTo>
                <a:lnTo>
                  <a:pt x="794004" y="355600"/>
                </a:lnTo>
                <a:lnTo>
                  <a:pt x="788162" y="355600"/>
                </a:lnTo>
                <a:lnTo>
                  <a:pt x="785749" y="342900"/>
                </a:lnTo>
                <a:lnTo>
                  <a:pt x="773811" y="342900"/>
                </a:lnTo>
                <a:lnTo>
                  <a:pt x="773811" y="101600"/>
                </a:lnTo>
                <a:lnTo>
                  <a:pt x="786892" y="101600"/>
                </a:lnTo>
                <a:lnTo>
                  <a:pt x="790448" y="88900"/>
                </a:lnTo>
                <a:lnTo>
                  <a:pt x="795274" y="88900"/>
                </a:lnTo>
                <a:lnTo>
                  <a:pt x="796417" y="76200"/>
                </a:lnTo>
                <a:lnTo>
                  <a:pt x="794004" y="63500"/>
                </a:lnTo>
                <a:lnTo>
                  <a:pt x="900049" y="0"/>
                </a:lnTo>
                <a:lnTo>
                  <a:pt x="890524" y="0"/>
                </a:lnTo>
                <a:lnTo>
                  <a:pt x="791718" y="63500"/>
                </a:lnTo>
                <a:lnTo>
                  <a:pt x="788162" y="50800"/>
                </a:lnTo>
                <a:lnTo>
                  <a:pt x="753618" y="50800"/>
                </a:lnTo>
                <a:lnTo>
                  <a:pt x="750062" y="63500"/>
                </a:lnTo>
                <a:lnTo>
                  <a:pt x="651129" y="0"/>
                </a:lnTo>
                <a:lnTo>
                  <a:pt x="641604" y="0"/>
                </a:lnTo>
                <a:lnTo>
                  <a:pt x="747649" y="63500"/>
                </a:lnTo>
                <a:lnTo>
                  <a:pt x="745236" y="76200"/>
                </a:lnTo>
                <a:lnTo>
                  <a:pt x="746379" y="88900"/>
                </a:lnTo>
                <a:lnTo>
                  <a:pt x="751205" y="88900"/>
                </a:lnTo>
                <a:lnTo>
                  <a:pt x="754761" y="101600"/>
                </a:lnTo>
                <a:lnTo>
                  <a:pt x="769112" y="101600"/>
                </a:lnTo>
                <a:lnTo>
                  <a:pt x="769112" y="342900"/>
                </a:lnTo>
                <a:lnTo>
                  <a:pt x="757174" y="342900"/>
                </a:lnTo>
                <a:lnTo>
                  <a:pt x="751205" y="355600"/>
                </a:lnTo>
                <a:lnTo>
                  <a:pt x="747649" y="355600"/>
                </a:lnTo>
                <a:lnTo>
                  <a:pt x="747649" y="368300"/>
                </a:lnTo>
                <a:lnTo>
                  <a:pt x="748792" y="368300"/>
                </a:lnTo>
                <a:lnTo>
                  <a:pt x="540385" y="495300"/>
                </a:lnTo>
                <a:lnTo>
                  <a:pt x="536829" y="495300"/>
                </a:lnTo>
                <a:lnTo>
                  <a:pt x="532130" y="482600"/>
                </a:lnTo>
                <a:lnTo>
                  <a:pt x="513080" y="482600"/>
                </a:lnTo>
                <a:lnTo>
                  <a:pt x="508254" y="495300"/>
                </a:lnTo>
                <a:lnTo>
                  <a:pt x="505968" y="495300"/>
                </a:lnTo>
                <a:lnTo>
                  <a:pt x="296418" y="368300"/>
                </a:lnTo>
                <a:lnTo>
                  <a:pt x="297561" y="368300"/>
                </a:lnTo>
                <a:lnTo>
                  <a:pt x="297561" y="355600"/>
                </a:lnTo>
                <a:lnTo>
                  <a:pt x="291719" y="355600"/>
                </a:lnTo>
                <a:lnTo>
                  <a:pt x="289306" y="342900"/>
                </a:lnTo>
                <a:lnTo>
                  <a:pt x="277368" y="342900"/>
                </a:lnTo>
                <a:lnTo>
                  <a:pt x="277368" y="101600"/>
                </a:lnTo>
                <a:lnTo>
                  <a:pt x="284480" y="101600"/>
                </a:lnTo>
                <a:lnTo>
                  <a:pt x="290449" y="88900"/>
                </a:lnTo>
                <a:lnTo>
                  <a:pt x="295275" y="88900"/>
                </a:lnTo>
                <a:lnTo>
                  <a:pt x="296418" y="76200"/>
                </a:lnTo>
                <a:lnTo>
                  <a:pt x="294005" y="63500"/>
                </a:lnTo>
                <a:lnTo>
                  <a:pt x="404749" y="0"/>
                </a:lnTo>
                <a:lnTo>
                  <a:pt x="395224" y="0"/>
                </a:lnTo>
                <a:lnTo>
                  <a:pt x="291719" y="63500"/>
                </a:lnTo>
                <a:lnTo>
                  <a:pt x="289306" y="63500"/>
                </a:lnTo>
                <a:lnTo>
                  <a:pt x="284480" y="50800"/>
                </a:lnTo>
                <a:lnTo>
                  <a:pt x="270256" y="50800"/>
                </a:lnTo>
                <a:lnTo>
                  <a:pt x="263144" y="63500"/>
                </a:lnTo>
                <a:lnTo>
                  <a:pt x="254762" y="63500"/>
                </a:lnTo>
                <a:lnTo>
                  <a:pt x="253619" y="76200"/>
                </a:lnTo>
                <a:lnTo>
                  <a:pt x="254762" y="88900"/>
                </a:lnTo>
                <a:lnTo>
                  <a:pt x="258318" y="88900"/>
                </a:lnTo>
                <a:lnTo>
                  <a:pt x="265557" y="101600"/>
                </a:lnTo>
                <a:lnTo>
                  <a:pt x="272669" y="101600"/>
                </a:lnTo>
                <a:lnTo>
                  <a:pt x="272669" y="342900"/>
                </a:lnTo>
                <a:lnTo>
                  <a:pt x="260731" y="342900"/>
                </a:lnTo>
                <a:lnTo>
                  <a:pt x="257175" y="355600"/>
                </a:lnTo>
                <a:lnTo>
                  <a:pt x="252476" y="355600"/>
                </a:lnTo>
                <a:lnTo>
                  <a:pt x="251206" y="368300"/>
                </a:lnTo>
                <a:lnTo>
                  <a:pt x="253619" y="368300"/>
                </a:lnTo>
                <a:lnTo>
                  <a:pt x="256032" y="381000"/>
                </a:lnTo>
                <a:lnTo>
                  <a:pt x="265557" y="381000"/>
                </a:lnTo>
                <a:lnTo>
                  <a:pt x="270256" y="393700"/>
                </a:lnTo>
                <a:lnTo>
                  <a:pt x="280924" y="393700"/>
                </a:lnTo>
                <a:lnTo>
                  <a:pt x="285750" y="381000"/>
                </a:lnTo>
                <a:lnTo>
                  <a:pt x="294005" y="381000"/>
                </a:lnTo>
                <a:lnTo>
                  <a:pt x="503555" y="495300"/>
                </a:lnTo>
                <a:lnTo>
                  <a:pt x="502285" y="508000"/>
                </a:lnTo>
                <a:lnTo>
                  <a:pt x="503555" y="508000"/>
                </a:lnTo>
                <a:lnTo>
                  <a:pt x="504698" y="520700"/>
                </a:lnTo>
                <a:lnTo>
                  <a:pt x="540385" y="520700"/>
                </a:lnTo>
                <a:lnTo>
                  <a:pt x="542798" y="508000"/>
                </a:lnTo>
                <a:lnTo>
                  <a:pt x="544068" y="508000"/>
                </a:lnTo>
                <a:lnTo>
                  <a:pt x="542798" y="495300"/>
                </a:lnTo>
                <a:lnTo>
                  <a:pt x="751205" y="381000"/>
                </a:lnTo>
                <a:lnTo>
                  <a:pt x="759587" y="381000"/>
                </a:lnTo>
                <a:lnTo>
                  <a:pt x="764286" y="393700"/>
                </a:lnTo>
                <a:lnTo>
                  <a:pt x="777367" y="393700"/>
                </a:lnTo>
                <a:lnTo>
                  <a:pt x="782193" y="381000"/>
                </a:lnTo>
                <a:lnTo>
                  <a:pt x="790448" y="381000"/>
                </a:lnTo>
                <a:lnTo>
                  <a:pt x="995172" y="495300"/>
                </a:lnTo>
                <a:lnTo>
                  <a:pt x="994029" y="495300"/>
                </a:lnTo>
                <a:lnTo>
                  <a:pt x="992759" y="508000"/>
                </a:lnTo>
                <a:lnTo>
                  <a:pt x="994029" y="508000"/>
                </a:lnTo>
                <a:lnTo>
                  <a:pt x="995172" y="520700"/>
                </a:lnTo>
                <a:lnTo>
                  <a:pt x="1003554" y="520700"/>
                </a:lnTo>
                <a:lnTo>
                  <a:pt x="1007110" y="533400"/>
                </a:lnTo>
                <a:lnTo>
                  <a:pt x="1016635" y="533400"/>
                </a:lnTo>
                <a:lnTo>
                  <a:pt x="1016635" y="762000"/>
                </a:lnTo>
                <a:lnTo>
                  <a:pt x="1011809" y="774700"/>
                </a:lnTo>
                <a:lnTo>
                  <a:pt x="996315" y="774700"/>
                </a:lnTo>
                <a:lnTo>
                  <a:pt x="994029" y="787400"/>
                </a:lnTo>
                <a:lnTo>
                  <a:pt x="992759" y="787400"/>
                </a:lnTo>
                <a:lnTo>
                  <a:pt x="991616" y="800100"/>
                </a:lnTo>
                <a:lnTo>
                  <a:pt x="994029" y="800100"/>
                </a:lnTo>
                <a:lnTo>
                  <a:pt x="996315" y="812800"/>
                </a:lnTo>
                <a:lnTo>
                  <a:pt x="1008253" y="812800"/>
                </a:lnTo>
                <a:lnTo>
                  <a:pt x="1013079" y="825500"/>
                </a:lnTo>
                <a:lnTo>
                  <a:pt x="1026160" y="825500"/>
                </a:lnTo>
                <a:lnTo>
                  <a:pt x="1032129" y="812800"/>
                </a:lnTo>
                <a:lnTo>
                  <a:pt x="1041654" y="812800"/>
                </a:lnTo>
                <a:lnTo>
                  <a:pt x="1248791" y="927100"/>
                </a:lnTo>
                <a:lnTo>
                  <a:pt x="1247521" y="927100"/>
                </a:lnTo>
                <a:lnTo>
                  <a:pt x="1246378" y="939800"/>
                </a:lnTo>
                <a:lnTo>
                  <a:pt x="1247521" y="939800"/>
                </a:lnTo>
                <a:lnTo>
                  <a:pt x="1252347" y="952500"/>
                </a:lnTo>
                <a:lnTo>
                  <a:pt x="1264285" y="952500"/>
                </a:lnTo>
                <a:lnTo>
                  <a:pt x="1264285" y="1193800"/>
                </a:lnTo>
                <a:lnTo>
                  <a:pt x="1260729" y="1206500"/>
                </a:lnTo>
                <a:lnTo>
                  <a:pt x="1245235" y="1206500"/>
                </a:lnTo>
                <a:lnTo>
                  <a:pt x="1243965" y="1219200"/>
                </a:lnTo>
                <a:lnTo>
                  <a:pt x="1241679" y="1219200"/>
                </a:lnTo>
                <a:lnTo>
                  <a:pt x="1242822" y="1231900"/>
                </a:lnTo>
                <a:lnTo>
                  <a:pt x="1243965" y="1231900"/>
                </a:lnTo>
                <a:lnTo>
                  <a:pt x="1041654" y="1346200"/>
                </a:lnTo>
                <a:lnTo>
                  <a:pt x="1032129" y="1346200"/>
                </a:lnTo>
                <a:lnTo>
                  <a:pt x="1026160" y="1333500"/>
                </a:lnTo>
                <a:lnTo>
                  <a:pt x="1016635" y="1333500"/>
                </a:lnTo>
                <a:lnTo>
                  <a:pt x="1016635" y="1397000"/>
                </a:lnTo>
                <a:lnTo>
                  <a:pt x="1016635" y="1625600"/>
                </a:lnTo>
                <a:lnTo>
                  <a:pt x="1007110" y="1625600"/>
                </a:lnTo>
                <a:lnTo>
                  <a:pt x="1003554" y="1638300"/>
                </a:lnTo>
                <a:lnTo>
                  <a:pt x="995172" y="1638300"/>
                </a:lnTo>
                <a:lnTo>
                  <a:pt x="994029" y="1651000"/>
                </a:lnTo>
                <a:lnTo>
                  <a:pt x="992759" y="1651000"/>
                </a:lnTo>
                <a:lnTo>
                  <a:pt x="994029" y="1663700"/>
                </a:lnTo>
                <a:lnTo>
                  <a:pt x="995172" y="1663700"/>
                </a:lnTo>
                <a:lnTo>
                  <a:pt x="794004" y="1778000"/>
                </a:lnTo>
                <a:lnTo>
                  <a:pt x="789305" y="1778000"/>
                </a:lnTo>
                <a:lnTo>
                  <a:pt x="783336" y="1765300"/>
                </a:lnTo>
                <a:lnTo>
                  <a:pt x="758317" y="1765300"/>
                </a:lnTo>
                <a:lnTo>
                  <a:pt x="752348" y="1778000"/>
                </a:lnTo>
                <a:lnTo>
                  <a:pt x="748792" y="1778000"/>
                </a:lnTo>
                <a:lnTo>
                  <a:pt x="547624" y="1663700"/>
                </a:lnTo>
                <a:lnTo>
                  <a:pt x="549910" y="1663700"/>
                </a:lnTo>
                <a:lnTo>
                  <a:pt x="549910" y="1651000"/>
                </a:lnTo>
                <a:lnTo>
                  <a:pt x="547624" y="1638300"/>
                </a:lnTo>
                <a:lnTo>
                  <a:pt x="542798" y="1638300"/>
                </a:lnTo>
                <a:lnTo>
                  <a:pt x="539242" y="1625600"/>
                </a:lnTo>
                <a:lnTo>
                  <a:pt x="525018" y="1625600"/>
                </a:lnTo>
                <a:lnTo>
                  <a:pt x="525018" y="1397000"/>
                </a:lnTo>
                <a:lnTo>
                  <a:pt x="530860" y="1397000"/>
                </a:lnTo>
                <a:lnTo>
                  <a:pt x="535686" y="1384300"/>
                </a:lnTo>
                <a:lnTo>
                  <a:pt x="546354" y="1384300"/>
                </a:lnTo>
                <a:lnTo>
                  <a:pt x="548767" y="1371600"/>
                </a:lnTo>
                <a:lnTo>
                  <a:pt x="549910" y="1371600"/>
                </a:lnTo>
                <a:lnTo>
                  <a:pt x="549910" y="1358900"/>
                </a:lnTo>
                <a:lnTo>
                  <a:pt x="547624" y="1358900"/>
                </a:lnTo>
                <a:lnTo>
                  <a:pt x="569849" y="1346200"/>
                </a:lnTo>
                <a:lnTo>
                  <a:pt x="747649" y="1244600"/>
                </a:lnTo>
                <a:lnTo>
                  <a:pt x="763143" y="1244600"/>
                </a:lnTo>
                <a:lnTo>
                  <a:pt x="771398" y="1257300"/>
                </a:lnTo>
                <a:lnTo>
                  <a:pt x="778637" y="1244600"/>
                </a:lnTo>
                <a:lnTo>
                  <a:pt x="794004" y="1244600"/>
                </a:lnTo>
                <a:lnTo>
                  <a:pt x="994029" y="1358900"/>
                </a:lnTo>
                <a:lnTo>
                  <a:pt x="990346" y="1358900"/>
                </a:lnTo>
                <a:lnTo>
                  <a:pt x="991616" y="1371600"/>
                </a:lnTo>
                <a:lnTo>
                  <a:pt x="992759" y="1371600"/>
                </a:lnTo>
                <a:lnTo>
                  <a:pt x="995172" y="1384300"/>
                </a:lnTo>
                <a:lnTo>
                  <a:pt x="1007110" y="1384300"/>
                </a:lnTo>
                <a:lnTo>
                  <a:pt x="1011809" y="1397000"/>
                </a:lnTo>
                <a:lnTo>
                  <a:pt x="1016635" y="1397000"/>
                </a:lnTo>
                <a:lnTo>
                  <a:pt x="1016635" y="1333500"/>
                </a:lnTo>
                <a:lnTo>
                  <a:pt x="1011809" y="1333500"/>
                </a:lnTo>
                <a:lnTo>
                  <a:pt x="1005840" y="1346200"/>
                </a:lnTo>
                <a:lnTo>
                  <a:pt x="996315" y="1346200"/>
                </a:lnTo>
                <a:lnTo>
                  <a:pt x="818616" y="1244600"/>
                </a:lnTo>
                <a:lnTo>
                  <a:pt x="796417" y="1231900"/>
                </a:lnTo>
                <a:lnTo>
                  <a:pt x="797687" y="1231900"/>
                </a:lnTo>
                <a:lnTo>
                  <a:pt x="798830" y="1219200"/>
                </a:lnTo>
                <a:lnTo>
                  <a:pt x="796417" y="1219200"/>
                </a:lnTo>
                <a:lnTo>
                  <a:pt x="794004" y="1206500"/>
                </a:lnTo>
                <a:lnTo>
                  <a:pt x="786892" y="1206500"/>
                </a:lnTo>
                <a:lnTo>
                  <a:pt x="782193" y="1193800"/>
                </a:lnTo>
                <a:lnTo>
                  <a:pt x="759587" y="1193800"/>
                </a:lnTo>
                <a:lnTo>
                  <a:pt x="754761" y="1206500"/>
                </a:lnTo>
                <a:lnTo>
                  <a:pt x="747649" y="1206500"/>
                </a:lnTo>
                <a:lnTo>
                  <a:pt x="745236" y="1219200"/>
                </a:lnTo>
                <a:lnTo>
                  <a:pt x="742823" y="1219200"/>
                </a:lnTo>
                <a:lnTo>
                  <a:pt x="744093" y="1231900"/>
                </a:lnTo>
                <a:lnTo>
                  <a:pt x="745236" y="1231900"/>
                </a:lnTo>
                <a:lnTo>
                  <a:pt x="545211" y="1346200"/>
                </a:lnTo>
                <a:lnTo>
                  <a:pt x="535686" y="1346200"/>
                </a:lnTo>
                <a:lnTo>
                  <a:pt x="529717" y="1333500"/>
                </a:lnTo>
                <a:lnTo>
                  <a:pt x="520192" y="1333500"/>
                </a:lnTo>
                <a:lnTo>
                  <a:pt x="520192" y="1397000"/>
                </a:lnTo>
                <a:lnTo>
                  <a:pt x="520192" y="1625600"/>
                </a:lnTo>
                <a:lnTo>
                  <a:pt x="507111" y="1625600"/>
                </a:lnTo>
                <a:lnTo>
                  <a:pt x="502285" y="1638300"/>
                </a:lnTo>
                <a:lnTo>
                  <a:pt x="497586" y="1638300"/>
                </a:lnTo>
                <a:lnTo>
                  <a:pt x="496443" y="1651000"/>
                </a:lnTo>
                <a:lnTo>
                  <a:pt x="495173" y="1651000"/>
                </a:lnTo>
                <a:lnTo>
                  <a:pt x="496443" y="1663700"/>
                </a:lnTo>
                <a:lnTo>
                  <a:pt x="497586" y="1663700"/>
                </a:lnTo>
                <a:lnTo>
                  <a:pt x="296418" y="1778000"/>
                </a:lnTo>
                <a:lnTo>
                  <a:pt x="292862" y="1778000"/>
                </a:lnTo>
                <a:lnTo>
                  <a:pt x="286893" y="1765300"/>
                </a:lnTo>
                <a:lnTo>
                  <a:pt x="262001" y="1765300"/>
                </a:lnTo>
                <a:lnTo>
                  <a:pt x="257175" y="1778000"/>
                </a:lnTo>
                <a:lnTo>
                  <a:pt x="252476" y="1778000"/>
                </a:lnTo>
                <a:lnTo>
                  <a:pt x="51181" y="1663700"/>
                </a:lnTo>
                <a:lnTo>
                  <a:pt x="52451" y="1663700"/>
                </a:lnTo>
                <a:lnTo>
                  <a:pt x="52451" y="1651000"/>
                </a:lnTo>
                <a:lnTo>
                  <a:pt x="51181" y="1638300"/>
                </a:lnTo>
                <a:lnTo>
                  <a:pt x="42926" y="1638300"/>
                </a:lnTo>
                <a:lnTo>
                  <a:pt x="38100" y="1625600"/>
                </a:lnTo>
                <a:lnTo>
                  <a:pt x="29718" y="1625600"/>
                </a:lnTo>
                <a:lnTo>
                  <a:pt x="29718" y="1384300"/>
                </a:lnTo>
                <a:lnTo>
                  <a:pt x="47625" y="1384300"/>
                </a:lnTo>
                <a:lnTo>
                  <a:pt x="48768" y="1371600"/>
                </a:lnTo>
                <a:lnTo>
                  <a:pt x="50038" y="1371600"/>
                </a:lnTo>
                <a:lnTo>
                  <a:pt x="51181" y="1358900"/>
                </a:lnTo>
                <a:lnTo>
                  <a:pt x="48768" y="1358900"/>
                </a:lnTo>
                <a:lnTo>
                  <a:pt x="259588" y="1231900"/>
                </a:lnTo>
                <a:lnTo>
                  <a:pt x="263144" y="1231900"/>
                </a:lnTo>
                <a:lnTo>
                  <a:pt x="266700" y="1244600"/>
                </a:lnTo>
                <a:lnTo>
                  <a:pt x="283337" y="1244600"/>
                </a:lnTo>
                <a:lnTo>
                  <a:pt x="286893" y="1231900"/>
                </a:lnTo>
                <a:lnTo>
                  <a:pt x="289306" y="1231900"/>
                </a:lnTo>
                <a:lnTo>
                  <a:pt x="497586" y="1358900"/>
                </a:lnTo>
                <a:lnTo>
                  <a:pt x="495173" y="1358900"/>
                </a:lnTo>
                <a:lnTo>
                  <a:pt x="495173" y="1371600"/>
                </a:lnTo>
                <a:lnTo>
                  <a:pt x="497586" y="1371600"/>
                </a:lnTo>
                <a:lnTo>
                  <a:pt x="499999" y="1384300"/>
                </a:lnTo>
                <a:lnTo>
                  <a:pt x="510667" y="1384300"/>
                </a:lnTo>
                <a:lnTo>
                  <a:pt x="515493" y="1397000"/>
                </a:lnTo>
                <a:lnTo>
                  <a:pt x="520192" y="1397000"/>
                </a:lnTo>
                <a:lnTo>
                  <a:pt x="520192" y="1333500"/>
                </a:lnTo>
                <a:lnTo>
                  <a:pt x="515493" y="1333500"/>
                </a:lnTo>
                <a:lnTo>
                  <a:pt x="509524" y="1346200"/>
                </a:lnTo>
                <a:lnTo>
                  <a:pt x="499999" y="1346200"/>
                </a:lnTo>
                <a:lnTo>
                  <a:pt x="291719" y="1231900"/>
                </a:lnTo>
                <a:lnTo>
                  <a:pt x="292862" y="1219200"/>
                </a:lnTo>
                <a:lnTo>
                  <a:pt x="291719" y="1219200"/>
                </a:lnTo>
                <a:lnTo>
                  <a:pt x="286893" y="1206500"/>
                </a:lnTo>
                <a:lnTo>
                  <a:pt x="262001" y="1206500"/>
                </a:lnTo>
                <a:lnTo>
                  <a:pt x="258318" y="1219200"/>
                </a:lnTo>
                <a:lnTo>
                  <a:pt x="257175" y="1219200"/>
                </a:lnTo>
                <a:lnTo>
                  <a:pt x="258318" y="1231900"/>
                </a:lnTo>
                <a:lnTo>
                  <a:pt x="46482" y="1346200"/>
                </a:lnTo>
                <a:lnTo>
                  <a:pt x="7112" y="1346200"/>
                </a:lnTo>
                <a:lnTo>
                  <a:pt x="4826" y="1358900"/>
                </a:lnTo>
                <a:lnTo>
                  <a:pt x="2413" y="1358900"/>
                </a:lnTo>
                <a:lnTo>
                  <a:pt x="3556" y="1371600"/>
                </a:lnTo>
                <a:lnTo>
                  <a:pt x="4826" y="1371600"/>
                </a:lnTo>
                <a:lnTo>
                  <a:pt x="5969" y="1384300"/>
                </a:lnTo>
                <a:lnTo>
                  <a:pt x="25019" y="1384300"/>
                </a:lnTo>
                <a:lnTo>
                  <a:pt x="25019" y="1625600"/>
                </a:lnTo>
                <a:lnTo>
                  <a:pt x="15494" y="1625600"/>
                </a:lnTo>
                <a:lnTo>
                  <a:pt x="10668" y="1638300"/>
                </a:lnTo>
                <a:lnTo>
                  <a:pt x="2413" y="1638300"/>
                </a:lnTo>
                <a:lnTo>
                  <a:pt x="1143" y="1651000"/>
                </a:lnTo>
                <a:lnTo>
                  <a:pt x="0" y="1651000"/>
                </a:lnTo>
                <a:lnTo>
                  <a:pt x="1143" y="1663700"/>
                </a:lnTo>
                <a:lnTo>
                  <a:pt x="4826" y="1663700"/>
                </a:lnTo>
                <a:lnTo>
                  <a:pt x="11938" y="1676400"/>
                </a:lnTo>
                <a:lnTo>
                  <a:pt x="45212" y="1676400"/>
                </a:lnTo>
                <a:lnTo>
                  <a:pt x="48768" y="1663700"/>
                </a:lnTo>
                <a:lnTo>
                  <a:pt x="250063" y="1778000"/>
                </a:lnTo>
                <a:lnTo>
                  <a:pt x="248920" y="1790700"/>
                </a:lnTo>
                <a:lnTo>
                  <a:pt x="247650" y="1790700"/>
                </a:lnTo>
                <a:lnTo>
                  <a:pt x="248920" y="1803400"/>
                </a:lnTo>
                <a:lnTo>
                  <a:pt x="252476" y="1803400"/>
                </a:lnTo>
                <a:lnTo>
                  <a:pt x="256032" y="1816112"/>
                </a:lnTo>
                <a:lnTo>
                  <a:pt x="294005" y="1816112"/>
                </a:lnTo>
                <a:lnTo>
                  <a:pt x="296418" y="1803400"/>
                </a:lnTo>
                <a:lnTo>
                  <a:pt x="301244" y="1803400"/>
                </a:lnTo>
                <a:lnTo>
                  <a:pt x="301244" y="1790700"/>
                </a:lnTo>
                <a:lnTo>
                  <a:pt x="298831" y="1778000"/>
                </a:lnTo>
                <a:lnTo>
                  <a:pt x="499999" y="1663700"/>
                </a:lnTo>
                <a:lnTo>
                  <a:pt x="503555" y="1676400"/>
                </a:lnTo>
                <a:lnTo>
                  <a:pt x="541655" y="1676400"/>
                </a:lnTo>
                <a:lnTo>
                  <a:pt x="546354" y="1663700"/>
                </a:lnTo>
                <a:lnTo>
                  <a:pt x="746379" y="1778000"/>
                </a:lnTo>
                <a:lnTo>
                  <a:pt x="744093" y="1790700"/>
                </a:lnTo>
                <a:lnTo>
                  <a:pt x="744093" y="1803400"/>
                </a:lnTo>
                <a:lnTo>
                  <a:pt x="745236" y="1803400"/>
                </a:lnTo>
                <a:lnTo>
                  <a:pt x="747649" y="1816112"/>
                </a:lnTo>
                <a:lnTo>
                  <a:pt x="794004" y="1816112"/>
                </a:lnTo>
                <a:lnTo>
                  <a:pt x="796417" y="1803400"/>
                </a:lnTo>
                <a:lnTo>
                  <a:pt x="797687" y="1803400"/>
                </a:lnTo>
                <a:lnTo>
                  <a:pt x="797687" y="1790700"/>
                </a:lnTo>
                <a:lnTo>
                  <a:pt x="795274" y="1778000"/>
                </a:lnTo>
                <a:lnTo>
                  <a:pt x="997585" y="1663700"/>
                </a:lnTo>
                <a:lnTo>
                  <a:pt x="1001141" y="1676400"/>
                </a:lnTo>
                <a:lnTo>
                  <a:pt x="1036828" y="1676400"/>
                </a:lnTo>
                <a:lnTo>
                  <a:pt x="1040384" y="1663700"/>
                </a:lnTo>
                <a:lnTo>
                  <a:pt x="1246378" y="1790700"/>
                </a:lnTo>
                <a:lnTo>
                  <a:pt x="1243965" y="1790700"/>
                </a:lnTo>
                <a:lnTo>
                  <a:pt x="1243965" y="1803400"/>
                </a:lnTo>
                <a:lnTo>
                  <a:pt x="1247521" y="1803400"/>
                </a:lnTo>
                <a:lnTo>
                  <a:pt x="1251204" y="1816112"/>
                </a:lnTo>
                <a:lnTo>
                  <a:pt x="1283335" y="1816112"/>
                </a:lnTo>
                <a:lnTo>
                  <a:pt x="1285621" y="1803400"/>
                </a:lnTo>
                <a:lnTo>
                  <a:pt x="1289304" y="1803400"/>
                </a:lnTo>
                <a:lnTo>
                  <a:pt x="1289304" y="1790700"/>
                </a:lnTo>
                <a:lnTo>
                  <a:pt x="1288034" y="1790700"/>
                </a:lnTo>
                <a:lnTo>
                  <a:pt x="1308392" y="1778000"/>
                </a:lnTo>
                <a:lnTo>
                  <a:pt x="1491615" y="1663700"/>
                </a:lnTo>
                <a:lnTo>
                  <a:pt x="1496441" y="1676400"/>
                </a:lnTo>
                <a:lnTo>
                  <a:pt x="1534414" y="1676400"/>
                </a:lnTo>
                <a:lnTo>
                  <a:pt x="1536827" y="1663700"/>
                </a:lnTo>
                <a:lnTo>
                  <a:pt x="1541653" y="1663700"/>
                </a:lnTo>
                <a:lnTo>
                  <a:pt x="1541653" y="1651000"/>
                </a:lnTo>
                <a:lnTo>
                  <a:pt x="1540383" y="1638300"/>
                </a:lnTo>
                <a:lnTo>
                  <a:pt x="1534414" y="1638300"/>
                </a:lnTo>
                <a:lnTo>
                  <a:pt x="1530858" y="1625600"/>
                </a:lnTo>
                <a:lnTo>
                  <a:pt x="1517777" y="1625600"/>
                </a:lnTo>
                <a:lnTo>
                  <a:pt x="1517777" y="1384300"/>
                </a:lnTo>
                <a:lnTo>
                  <a:pt x="1523746" y="1384300"/>
                </a:lnTo>
                <a:lnTo>
                  <a:pt x="1528572" y="1371600"/>
                </a:lnTo>
                <a:lnTo>
                  <a:pt x="1532128" y="1371600"/>
                </a:lnTo>
                <a:lnTo>
                  <a:pt x="1533271" y="1358900"/>
                </a:lnTo>
                <a:lnTo>
                  <a:pt x="1532128" y="1358900"/>
                </a:lnTo>
                <a:lnTo>
                  <a:pt x="1747520" y="1231900"/>
                </a:lnTo>
                <a:lnTo>
                  <a:pt x="1749933" y="1231900"/>
                </a:lnTo>
                <a:lnTo>
                  <a:pt x="1753489" y="1244600"/>
                </a:lnTo>
                <a:lnTo>
                  <a:pt x="1770126" y="1244600"/>
                </a:lnTo>
                <a:lnTo>
                  <a:pt x="1776095" y="1231900"/>
                </a:lnTo>
                <a:lnTo>
                  <a:pt x="1780921" y="1231900"/>
                </a:lnTo>
                <a:lnTo>
                  <a:pt x="1782064" y="1219200"/>
                </a:lnTo>
                <a:lnTo>
                  <a:pt x="1780921" y="1219200"/>
                </a:lnTo>
                <a:lnTo>
                  <a:pt x="1777365" y="1206500"/>
                </a:lnTo>
                <a:lnTo>
                  <a:pt x="1765427" y="1206500"/>
                </a:lnTo>
                <a:lnTo>
                  <a:pt x="1765427" y="965200"/>
                </a:lnTo>
                <a:lnTo>
                  <a:pt x="1774952" y="965200"/>
                </a:lnTo>
                <a:lnTo>
                  <a:pt x="1779651" y="952500"/>
                </a:lnTo>
                <a:lnTo>
                  <a:pt x="1786890" y="952500"/>
                </a:lnTo>
                <a:lnTo>
                  <a:pt x="1789176" y="939800"/>
                </a:lnTo>
                <a:lnTo>
                  <a:pt x="1790446" y="939800"/>
                </a:lnTo>
                <a:lnTo>
                  <a:pt x="1790446" y="927100"/>
                </a:lnTo>
                <a:lnTo>
                  <a:pt x="1788033" y="927100"/>
                </a:lnTo>
                <a:lnTo>
                  <a:pt x="1808632" y="914400"/>
                </a:lnTo>
                <a:lnTo>
                  <a:pt x="1994027" y="800100"/>
                </a:lnTo>
                <a:lnTo>
                  <a:pt x="2001139" y="812800"/>
                </a:lnTo>
                <a:lnTo>
                  <a:pt x="2025015" y="812800"/>
                </a:lnTo>
                <a:lnTo>
                  <a:pt x="2028571" y="800100"/>
                </a:lnTo>
                <a:lnTo>
                  <a:pt x="2239137" y="927100"/>
                </a:lnTo>
                <a:lnTo>
                  <a:pt x="2237994" y="927100"/>
                </a:lnTo>
                <a:lnTo>
                  <a:pt x="2236724" y="939800"/>
                </a:lnTo>
                <a:lnTo>
                  <a:pt x="2239137" y="939800"/>
                </a:lnTo>
                <a:lnTo>
                  <a:pt x="2240407" y="952500"/>
                </a:lnTo>
                <a:lnTo>
                  <a:pt x="2277237" y="952500"/>
                </a:lnTo>
                <a:lnTo>
                  <a:pt x="2279650" y="939800"/>
                </a:lnTo>
                <a:lnTo>
                  <a:pt x="2280793" y="939800"/>
                </a:lnTo>
                <a:lnTo>
                  <a:pt x="2280793" y="927100"/>
                </a:lnTo>
                <a:lnTo>
                  <a:pt x="2279650" y="927100"/>
                </a:lnTo>
                <a:lnTo>
                  <a:pt x="2491613" y="800100"/>
                </a:lnTo>
                <a:lnTo>
                  <a:pt x="2494026" y="812800"/>
                </a:lnTo>
                <a:lnTo>
                  <a:pt x="2520188" y="812800"/>
                </a:lnTo>
                <a:lnTo>
                  <a:pt x="2523744" y="800100"/>
                </a:lnTo>
                <a:lnTo>
                  <a:pt x="2524887" y="800100"/>
                </a:lnTo>
                <a:lnTo>
                  <a:pt x="2523744" y="787400"/>
                </a:lnTo>
                <a:lnTo>
                  <a:pt x="2521331" y="787400"/>
                </a:lnTo>
                <a:lnTo>
                  <a:pt x="2515362" y="774700"/>
                </a:lnTo>
                <a:lnTo>
                  <a:pt x="2509393" y="774700"/>
                </a:lnTo>
                <a:lnTo>
                  <a:pt x="2509393" y="533400"/>
                </a:lnTo>
                <a:lnTo>
                  <a:pt x="2514219" y="520700"/>
                </a:lnTo>
                <a:lnTo>
                  <a:pt x="2526157" y="520700"/>
                </a:lnTo>
                <a:lnTo>
                  <a:pt x="2528443" y="508000"/>
                </a:lnTo>
                <a:lnTo>
                  <a:pt x="2527300" y="495300"/>
                </a:lnTo>
                <a:lnTo>
                  <a:pt x="2734437" y="381000"/>
                </a:lnTo>
                <a:lnTo>
                  <a:pt x="2742819" y="381000"/>
                </a:lnTo>
                <a:lnTo>
                  <a:pt x="2748788" y="393700"/>
                </a:lnTo>
                <a:lnTo>
                  <a:pt x="2761869" y="393700"/>
                </a:lnTo>
                <a:lnTo>
                  <a:pt x="2767711" y="381000"/>
                </a:lnTo>
                <a:lnTo>
                  <a:pt x="2776093" y="381000"/>
                </a:lnTo>
                <a:lnTo>
                  <a:pt x="2980817" y="4953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352799"/>
            <a:ext cx="1751330" cy="1790700"/>
          </a:xfrm>
          <a:custGeom>
            <a:avLst/>
            <a:gdLst/>
            <a:ahLst/>
            <a:cxnLst/>
            <a:rect l="l" t="t" r="r" b="b"/>
            <a:pathLst>
              <a:path w="1751330" h="1790700">
                <a:moveTo>
                  <a:pt x="255955" y="1727200"/>
                </a:moveTo>
                <a:lnTo>
                  <a:pt x="213055" y="1727200"/>
                </a:lnTo>
                <a:lnTo>
                  <a:pt x="211899" y="1739900"/>
                </a:lnTo>
                <a:lnTo>
                  <a:pt x="213055" y="1752600"/>
                </a:lnTo>
                <a:lnTo>
                  <a:pt x="130911" y="1790700"/>
                </a:lnTo>
                <a:lnTo>
                  <a:pt x="140423" y="1790700"/>
                </a:lnTo>
                <a:lnTo>
                  <a:pt x="215455" y="1752600"/>
                </a:lnTo>
                <a:lnTo>
                  <a:pt x="255955" y="1752600"/>
                </a:lnTo>
                <a:lnTo>
                  <a:pt x="257098" y="1739900"/>
                </a:lnTo>
                <a:lnTo>
                  <a:pt x="255955" y="1727200"/>
                </a:lnTo>
                <a:close/>
              </a:path>
              <a:path w="1751330" h="1790700">
                <a:moveTo>
                  <a:pt x="255955" y="1752600"/>
                </a:moveTo>
                <a:lnTo>
                  <a:pt x="254698" y="1752600"/>
                </a:lnTo>
                <a:lnTo>
                  <a:pt x="329730" y="1790700"/>
                </a:lnTo>
                <a:lnTo>
                  <a:pt x="339242" y="1790700"/>
                </a:lnTo>
                <a:lnTo>
                  <a:pt x="255955" y="1752600"/>
                </a:lnTo>
                <a:close/>
              </a:path>
              <a:path w="1751330" h="1790700">
                <a:moveTo>
                  <a:pt x="752271" y="1727200"/>
                </a:moveTo>
                <a:lnTo>
                  <a:pt x="709472" y="1727200"/>
                </a:lnTo>
                <a:lnTo>
                  <a:pt x="708215" y="1739900"/>
                </a:lnTo>
                <a:lnTo>
                  <a:pt x="709472" y="1752600"/>
                </a:lnTo>
                <a:lnTo>
                  <a:pt x="626071" y="1790700"/>
                </a:lnTo>
                <a:lnTo>
                  <a:pt x="635596" y="1790700"/>
                </a:lnTo>
                <a:lnTo>
                  <a:pt x="711771" y="1752600"/>
                </a:lnTo>
                <a:lnTo>
                  <a:pt x="752271" y="1752600"/>
                </a:lnTo>
                <a:lnTo>
                  <a:pt x="753529" y="1739900"/>
                </a:lnTo>
                <a:lnTo>
                  <a:pt x="752271" y="1727200"/>
                </a:lnTo>
                <a:close/>
              </a:path>
              <a:path w="1751330" h="1790700">
                <a:moveTo>
                  <a:pt x="249986" y="1752600"/>
                </a:moveTo>
                <a:lnTo>
                  <a:pt x="219011" y="1752600"/>
                </a:lnTo>
                <a:lnTo>
                  <a:pt x="223824" y="1765300"/>
                </a:lnTo>
                <a:lnTo>
                  <a:pt x="246430" y="1765300"/>
                </a:lnTo>
                <a:lnTo>
                  <a:pt x="249986" y="1752600"/>
                </a:lnTo>
                <a:close/>
              </a:path>
              <a:path w="1751330" h="1790700">
                <a:moveTo>
                  <a:pt x="747560" y="1752600"/>
                </a:moveTo>
                <a:lnTo>
                  <a:pt x="715441" y="1752600"/>
                </a:lnTo>
                <a:lnTo>
                  <a:pt x="720140" y="1765300"/>
                </a:lnTo>
                <a:lnTo>
                  <a:pt x="744004" y="1765300"/>
                </a:lnTo>
                <a:lnTo>
                  <a:pt x="747560" y="1752600"/>
                </a:lnTo>
                <a:close/>
              </a:path>
              <a:path w="1751330" h="1790700">
                <a:moveTo>
                  <a:pt x="245173" y="1714500"/>
                </a:moveTo>
                <a:lnTo>
                  <a:pt x="223824" y="1714500"/>
                </a:lnTo>
                <a:lnTo>
                  <a:pt x="220167" y="1727200"/>
                </a:lnTo>
                <a:lnTo>
                  <a:pt x="252399" y="1727200"/>
                </a:lnTo>
                <a:lnTo>
                  <a:pt x="245173" y="1714500"/>
                </a:lnTo>
                <a:close/>
              </a:path>
              <a:path w="1751330" h="1790700">
                <a:moveTo>
                  <a:pt x="741591" y="1714500"/>
                </a:moveTo>
                <a:lnTo>
                  <a:pt x="720140" y="1714500"/>
                </a:lnTo>
                <a:lnTo>
                  <a:pt x="716584" y="1727200"/>
                </a:lnTo>
                <a:lnTo>
                  <a:pt x="745159" y="1727200"/>
                </a:lnTo>
                <a:lnTo>
                  <a:pt x="741591" y="1714500"/>
                </a:lnTo>
                <a:close/>
              </a:path>
              <a:path w="1751330" h="1790700">
                <a:moveTo>
                  <a:pt x="236905" y="1473200"/>
                </a:moveTo>
                <a:lnTo>
                  <a:pt x="232092" y="1473200"/>
                </a:lnTo>
                <a:lnTo>
                  <a:pt x="232092" y="1714500"/>
                </a:lnTo>
                <a:lnTo>
                  <a:pt x="236905" y="1714500"/>
                </a:lnTo>
                <a:lnTo>
                  <a:pt x="236905" y="1473200"/>
                </a:lnTo>
                <a:close/>
              </a:path>
              <a:path w="1751330" h="1790700">
                <a:moveTo>
                  <a:pt x="733221" y="1473200"/>
                </a:moveTo>
                <a:lnTo>
                  <a:pt x="728510" y="1473200"/>
                </a:lnTo>
                <a:lnTo>
                  <a:pt x="728510" y="1714500"/>
                </a:lnTo>
                <a:lnTo>
                  <a:pt x="733221" y="1714500"/>
                </a:lnTo>
                <a:lnTo>
                  <a:pt x="733221" y="1473200"/>
                </a:lnTo>
                <a:close/>
              </a:path>
              <a:path w="1751330" h="1790700">
                <a:moveTo>
                  <a:pt x="255955" y="1460500"/>
                </a:moveTo>
                <a:lnTo>
                  <a:pt x="213055" y="1460500"/>
                </a:lnTo>
                <a:lnTo>
                  <a:pt x="215455" y="1473200"/>
                </a:lnTo>
                <a:lnTo>
                  <a:pt x="253542" y="1473200"/>
                </a:lnTo>
                <a:lnTo>
                  <a:pt x="255955" y="1460500"/>
                </a:lnTo>
                <a:close/>
              </a:path>
              <a:path w="1751330" h="1790700">
                <a:moveTo>
                  <a:pt x="749973" y="1460500"/>
                </a:moveTo>
                <a:lnTo>
                  <a:pt x="710628" y="1460500"/>
                </a:lnTo>
                <a:lnTo>
                  <a:pt x="716584" y="1473200"/>
                </a:lnTo>
                <a:lnTo>
                  <a:pt x="747560" y="1473200"/>
                </a:lnTo>
                <a:lnTo>
                  <a:pt x="749973" y="1460500"/>
                </a:lnTo>
                <a:close/>
              </a:path>
              <a:path w="1751330" h="1790700">
                <a:moveTo>
                  <a:pt x="260667" y="1447800"/>
                </a:moveTo>
                <a:lnTo>
                  <a:pt x="209499" y="1447800"/>
                </a:lnTo>
                <a:lnTo>
                  <a:pt x="209499" y="1460500"/>
                </a:lnTo>
                <a:lnTo>
                  <a:pt x="259511" y="1460500"/>
                </a:lnTo>
                <a:lnTo>
                  <a:pt x="260667" y="1447800"/>
                </a:lnTo>
                <a:close/>
              </a:path>
              <a:path w="1751330" h="1790700">
                <a:moveTo>
                  <a:pt x="753529" y="1447800"/>
                </a:moveTo>
                <a:lnTo>
                  <a:pt x="708215" y="1447800"/>
                </a:lnTo>
                <a:lnTo>
                  <a:pt x="708215" y="1460500"/>
                </a:lnTo>
                <a:lnTo>
                  <a:pt x="753529" y="1460500"/>
                </a:lnTo>
                <a:lnTo>
                  <a:pt x="753529" y="1447800"/>
                </a:lnTo>
                <a:close/>
              </a:path>
              <a:path w="1751330" h="1790700">
                <a:moveTo>
                  <a:pt x="7115" y="1320800"/>
                </a:moveTo>
                <a:lnTo>
                  <a:pt x="4813" y="1320800"/>
                </a:lnTo>
                <a:lnTo>
                  <a:pt x="210642" y="1447800"/>
                </a:lnTo>
                <a:lnTo>
                  <a:pt x="258254" y="1447800"/>
                </a:lnTo>
                <a:lnTo>
                  <a:pt x="278617" y="1435100"/>
                </a:lnTo>
                <a:lnTo>
                  <a:pt x="213055" y="1435100"/>
                </a:lnTo>
                <a:lnTo>
                  <a:pt x="7115" y="1320800"/>
                </a:lnTo>
                <a:close/>
              </a:path>
              <a:path w="1751330" h="1790700">
                <a:moveTo>
                  <a:pt x="508241" y="1308100"/>
                </a:moveTo>
                <a:lnTo>
                  <a:pt x="457073" y="1308100"/>
                </a:lnTo>
                <a:lnTo>
                  <a:pt x="458330" y="1320800"/>
                </a:lnTo>
                <a:lnTo>
                  <a:pt x="503542" y="1320800"/>
                </a:lnTo>
                <a:lnTo>
                  <a:pt x="709472" y="1447800"/>
                </a:lnTo>
                <a:lnTo>
                  <a:pt x="752271" y="1447800"/>
                </a:lnTo>
                <a:lnTo>
                  <a:pt x="749973" y="1435100"/>
                </a:lnTo>
                <a:lnTo>
                  <a:pt x="711771" y="1435100"/>
                </a:lnTo>
                <a:lnTo>
                  <a:pt x="505942" y="1320800"/>
                </a:lnTo>
                <a:lnTo>
                  <a:pt x="508241" y="1308100"/>
                </a:lnTo>
                <a:close/>
              </a:path>
              <a:path w="1751330" h="1790700">
                <a:moveTo>
                  <a:pt x="241617" y="1422400"/>
                </a:moveTo>
                <a:lnTo>
                  <a:pt x="228536" y="1422400"/>
                </a:lnTo>
                <a:lnTo>
                  <a:pt x="222567" y="1435100"/>
                </a:lnTo>
                <a:lnTo>
                  <a:pt x="247586" y="1435100"/>
                </a:lnTo>
                <a:lnTo>
                  <a:pt x="241617" y="1422400"/>
                </a:lnTo>
                <a:close/>
              </a:path>
              <a:path w="1751330" h="1790700">
                <a:moveTo>
                  <a:pt x="461886" y="1320800"/>
                </a:moveTo>
                <a:lnTo>
                  <a:pt x="459486" y="1320800"/>
                </a:lnTo>
                <a:lnTo>
                  <a:pt x="255955" y="1435100"/>
                </a:lnTo>
                <a:lnTo>
                  <a:pt x="278617" y="1435100"/>
                </a:lnTo>
                <a:lnTo>
                  <a:pt x="461886" y="1320800"/>
                </a:lnTo>
                <a:close/>
              </a:path>
              <a:path w="1751330" h="1790700">
                <a:moveTo>
                  <a:pt x="5964" y="1295400"/>
                </a:moveTo>
                <a:lnTo>
                  <a:pt x="0" y="1295400"/>
                </a:lnTo>
                <a:lnTo>
                  <a:pt x="0" y="1333500"/>
                </a:lnTo>
                <a:lnTo>
                  <a:pt x="4813" y="1320800"/>
                </a:lnTo>
                <a:lnTo>
                  <a:pt x="8371" y="1320800"/>
                </a:lnTo>
                <a:lnTo>
                  <a:pt x="9522" y="1308100"/>
                </a:lnTo>
                <a:lnTo>
                  <a:pt x="8371" y="1308100"/>
                </a:lnTo>
                <a:lnTo>
                  <a:pt x="5964" y="1295400"/>
                </a:lnTo>
                <a:close/>
              </a:path>
              <a:path w="1751330" h="1790700">
                <a:moveTo>
                  <a:pt x="503542" y="1320800"/>
                </a:moveTo>
                <a:lnTo>
                  <a:pt x="461886" y="1320800"/>
                </a:lnTo>
                <a:lnTo>
                  <a:pt x="465442" y="1333500"/>
                </a:lnTo>
                <a:lnTo>
                  <a:pt x="499973" y="1333500"/>
                </a:lnTo>
                <a:lnTo>
                  <a:pt x="503542" y="1320800"/>
                </a:lnTo>
                <a:close/>
              </a:path>
              <a:path w="1751330" h="1790700">
                <a:moveTo>
                  <a:pt x="504685" y="1295400"/>
                </a:moveTo>
                <a:lnTo>
                  <a:pt x="461886" y="1295400"/>
                </a:lnTo>
                <a:lnTo>
                  <a:pt x="459486" y="1308100"/>
                </a:lnTo>
                <a:lnTo>
                  <a:pt x="505942" y="1308100"/>
                </a:lnTo>
                <a:lnTo>
                  <a:pt x="504685" y="1295400"/>
                </a:lnTo>
                <a:close/>
              </a:path>
              <a:path w="1751330" h="1790700">
                <a:moveTo>
                  <a:pt x="494017" y="1282700"/>
                </a:moveTo>
                <a:lnTo>
                  <a:pt x="471411" y="1282700"/>
                </a:lnTo>
                <a:lnTo>
                  <a:pt x="464184" y="1295400"/>
                </a:lnTo>
                <a:lnTo>
                  <a:pt x="497573" y="1295400"/>
                </a:lnTo>
                <a:lnTo>
                  <a:pt x="494017" y="1282700"/>
                </a:lnTo>
                <a:close/>
              </a:path>
              <a:path w="1751330" h="1790700">
                <a:moveTo>
                  <a:pt x="485648" y="1041400"/>
                </a:moveTo>
                <a:lnTo>
                  <a:pt x="480936" y="1041400"/>
                </a:lnTo>
                <a:lnTo>
                  <a:pt x="480936" y="1282700"/>
                </a:lnTo>
                <a:lnTo>
                  <a:pt x="485648" y="1282700"/>
                </a:lnTo>
                <a:lnTo>
                  <a:pt x="485648" y="1041400"/>
                </a:lnTo>
                <a:close/>
              </a:path>
              <a:path w="1751330" h="1790700">
                <a:moveTo>
                  <a:pt x="252399" y="876300"/>
                </a:moveTo>
                <a:lnTo>
                  <a:pt x="217868" y="876300"/>
                </a:lnTo>
                <a:lnTo>
                  <a:pt x="219011" y="889000"/>
                </a:lnTo>
                <a:lnTo>
                  <a:pt x="9522" y="1003300"/>
                </a:lnTo>
                <a:lnTo>
                  <a:pt x="0" y="1003300"/>
                </a:lnTo>
                <a:lnTo>
                  <a:pt x="0" y="1041400"/>
                </a:lnTo>
                <a:lnTo>
                  <a:pt x="9522" y="1041400"/>
                </a:lnTo>
                <a:lnTo>
                  <a:pt x="13079" y="1028700"/>
                </a:lnTo>
                <a:lnTo>
                  <a:pt x="14335" y="1016000"/>
                </a:lnTo>
                <a:lnTo>
                  <a:pt x="11929" y="1016000"/>
                </a:lnTo>
                <a:lnTo>
                  <a:pt x="220167" y="889000"/>
                </a:lnTo>
                <a:lnTo>
                  <a:pt x="251142" y="889000"/>
                </a:lnTo>
                <a:lnTo>
                  <a:pt x="252399" y="876300"/>
                </a:lnTo>
                <a:close/>
              </a:path>
              <a:path w="1751330" h="1790700">
                <a:moveTo>
                  <a:pt x="502284" y="1028700"/>
                </a:moveTo>
                <a:lnTo>
                  <a:pt x="463042" y="1028700"/>
                </a:lnTo>
                <a:lnTo>
                  <a:pt x="466598" y="1041400"/>
                </a:lnTo>
                <a:lnTo>
                  <a:pt x="498729" y="1041400"/>
                </a:lnTo>
                <a:lnTo>
                  <a:pt x="502284" y="1028700"/>
                </a:lnTo>
                <a:close/>
              </a:path>
              <a:path w="1751330" h="1790700">
                <a:moveTo>
                  <a:pt x="996289" y="1028700"/>
                </a:moveTo>
                <a:lnTo>
                  <a:pt x="961758" y="1028700"/>
                </a:lnTo>
                <a:lnTo>
                  <a:pt x="965327" y="1041400"/>
                </a:lnTo>
                <a:lnTo>
                  <a:pt x="991590" y="1041400"/>
                </a:lnTo>
                <a:lnTo>
                  <a:pt x="996289" y="1028700"/>
                </a:lnTo>
                <a:close/>
              </a:path>
              <a:path w="1751330" h="1790700">
                <a:moveTo>
                  <a:pt x="1491488" y="1028700"/>
                </a:moveTo>
                <a:lnTo>
                  <a:pt x="1458214" y="1028700"/>
                </a:lnTo>
                <a:lnTo>
                  <a:pt x="1461770" y="1041400"/>
                </a:lnTo>
                <a:lnTo>
                  <a:pt x="1487932" y="1041400"/>
                </a:lnTo>
                <a:lnTo>
                  <a:pt x="1491488" y="1028700"/>
                </a:lnTo>
                <a:close/>
              </a:path>
              <a:path w="1751330" h="1790700">
                <a:moveTo>
                  <a:pt x="504685" y="1016000"/>
                </a:moveTo>
                <a:lnTo>
                  <a:pt x="460629" y="1016000"/>
                </a:lnTo>
                <a:lnTo>
                  <a:pt x="461886" y="1028700"/>
                </a:lnTo>
                <a:lnTo>
                  <a:pt x="503542" y="1028700"/>
                </a:lnTo>
                <a:lnTo>
                  <a:pt x="504685" y="1016000"/>
                </a:lnTo>
                <a:close/>
              </a:path>
              <a:path w="1751330" h="1790700">
                <a:moveTo>
                  <a:pt x="997546" y="1016000"/>
                </a:moveTo>
                <a:lnTo>
                  <a:pt x="960615" y="1016000"/>
                </a:lnTo>
                <a:lnTo>
                  <a:pt x="960615" y="1028700"/>
                </a:lnTo>
                <a:lnTo>
                  <a:pt x="997546" y="1028700"/>
                </a:lnTo>
                <a:lnTo>
                  <a:pt x="997546" y="1016000"/>
                </a:lnTo>
                <a:close/>
              </a:path>
              <a:path w="1751330" h="1790700">
                <a:moveTo>
                  <a:pt x="1492758" y="1016000"/>
                </a:moveTo>
                <a:lnTo>
                  <a:pt x="1455801" y="1016000"/>
                </a:lnTo>
                <a:lnTo>
                  <a:pt x="1456944" y="1028700"/>
                </a:lnTo>
                <a:lnTo>
                  <a:pt x="1492758" y="1028700"/>
                </a:lnTo>
                <a:lnTo>
                  <a:pt x="1492758" y="1016000"/>
                </a:lnTo>
                <a:close/>
              </a:path>
              <a:path w="1751330" h="1790700">
                <a:moveTo>
                  <a:pt x="251142" y="889000"/>
                </a:moveTo>
                <a:lnTo>
                  <a:pt x="248729" y="889000"/>
                </a:lnTo>
                <a:lnTo>
                  <a:pt x="463042" y="1016000"/>
                </a:lnTo>
                <a:lnTo>
                  <a:pt x="465442" y="1016000"/>
                </a:lnTo>
                <a:lnTo>
                  <a:pt x="251142" y="889000"/>
                </a:lnTo>
                <a:close/>
              </a:path>
              <a:path w="1751330" h="1790700">
                <a:moveTo>
                  <a:pt x="497573" y="1003300"/>
                </a:moveTo>
                <a:lnTo>
                  <a:pt x="467855" y="1003300"/>
                </a:lnTo>
                <a:lnTo>
                  <a:pt x="465442" y="1016000"/>
                </a:lnTo>
                <a:lnTo>
                  <a:pt x="501129" y="1016000"/>
                </a:lnTo>
                <a:lnTo>
                  <a:pt x="497573" y="1003300"/>
                </a:lnTo>
                <a:close/>
              </a:path>
              <a:path w="1751330" h="1790700">
                <a:moveTo>
                  <a:pt x="754672" y="889000"/>
                </a:moveTo>
                <a:lnTo>
                  <a:pt x="707059" y="889000"/>
                </a:lnTo>
                <a:lnTo>
                  <a:pt x="501129" y="1016000"/>
                </a:lnTo>
                <a:lnTo>
                  <a:pt x="502284" y="1016000"/>
                </a:lnTo>
                <a:lnTo>
                  <a:pt x="708215" y="901700"/>
                </a:lnTo>
                <a:lnTo>
                  <a:pt x="775506" y="901700"/>
                </a:lnTo>
                <a:lnTo>
                  <a:pt x="754672" y="889000"/>
                </a:lnTo>
                <a:close/>
              </a:path>
              <a:path w="1751330" h="1790700">
                <a:moveTo>
                  <a:pt x="775506" y="901700"/>
                </a:moveTo>
                <a:lnTo>
                  <a:pt x="752271" y="901700"/>
                </a:lnTo>
                <a:lnTo>
                  <a:pt x="961758" y="1016000"/>
                </a:lnTo>
                <a:lnTo>
                  <a:pt x="963015" y="1016000"/>
                </a:lnTo>
                <a:lnTo>
                  <a:pt x="775506" y="901700"/>
                </a:lnTo>
                <a:close/>
              </a:path>
              <a:path w="1751330" h="1790700">
                <a:moveTo>
                  <a:pt x="991590" y="1003300"/>
                </a:moveTo>
                <a:lnTo>
                  <a:pt x="966571" y="1003300"/>
                </a:lnTo>
                <a:lnTo>
                  <a:pt x="963015" y="1016000"/>
                </a:lnTo>
                <a:lnTo>
                  <a:pt x="993889" y="1016000"/>
                </a:lnTo>
                <a:lnTo>
                  <a:pt x="991590" y="1003300"/>
                </a:lnTo>
                <a:close/>
              </a:path>
              <a:path w="1751330" h="1790700">
                <a:moveTo>
                  <a:pt x="1246289" y="876300"/>
                </a:moveTo>
                <a:lnTo>
                  <a:pt x="1207046" y="876300"/>
                </a:lnTo>
                <a:lnTo>
                  <a:pt x="1208189" y="889000"/>
                </a:lnTo>
                <a:lnTo>
                  <a:pt x="993889" y="1016000"/>
                </a:lnTo>
                <a:lnTo>
                  <a:pt x="996289" y="1016000"/>
                </a:lnTo>
                <a:lnTo>
                  <a:pt x="1210602" y="889000"/>
                </a:lnTo>
                <a:lnTo>
                  <a:pt x="1245133" y="889000"/>
                </a:lnTo>
                <a:lnTo>
                  <a:pt x="1246289" y="876300"/>
                </a:lnTo>
                <a:close/>
              </a:path>
              <a:path w="1751330" h="1790700">
                <a:moveTo>
                  <a:pt x="1245133" y="889000"/>
                </a:moveTo>
                <a:lnTo>
                  <a:pt x="1242720" y="889000"/>
                </a:lnTo>
                <a:lnTo>
                  <a:pt x="1456944" y="1016000"/>
                </a:lnTo>
                <a:lnTo>
                  <a:pt x="1459357" y="1016000"/>
                </a:lnTo>
                <a:lnTo>
                  <a:pt x="1245133" y="889000"/>
                </a:lnTo>
                <a:close/>
              </a:path>
              <a:path w="1751330" h="1790700">
                <a:moveTo>
                  <a:pt x="1486789" y="1003300"/>
                </a:moveTo>
                <a:lnTo>
                  <a:pt x="1462913" y="1003300"/>
                </a:lnTo>
                <a:lnTo>
                  <a:pt x="1459357" y="1016000"/>
                </a:lnTo>
                <a:lnTo>
                  <a:pt x="1490345" y="1016000"/>
                </a:lnTo>
                <a:lnTo>
                  <a:pt x="1486789" y="1003300"/>
                </a:lnTo>
                <a:close/>
              </a:path>
              <a:path w="1751330" h="1790700">
                <a:moveTo>
                  <a:pt x="1703324" y="889000"/>
                </a:moveTo>
                <a:lnTo>
                  <a:pt x="1700911" y="889000"/>
                </a:lnTo>
                <a:lnTo>
                  <a:pt x="1490345" y="1016000"/>
                </a:lnTo>
                <a:lnTo>
                  <a:pt x="1491488" y="1016000"/>
                </a:lnTo>
                <a:lnTo>
                  <a:pt x="1703324" y="889000"/>
                </a:lnTo>
                <a:close/>
              </a:path>
              <a:path w="1751330" h="1790700">
                <a:moveTo>
                  <a:pt x="246430" y="889000"/>
                </a:moveTo>
                <a:lnTo>
                  <a:pt x="223824" y="889000"/>
                </a:lnTo>
                <a:lnTo>
                  <a:pt x="226136" y="901700"/>
                </a:lnTo>
                <a:lnTo>
                  <a:pt x="242874" y="901700"/>
                </a:lnTo>
                <a:lnTo>
                  <a:pt x="246430" y="889000"/>
                </a:lnTo>
                <a:close/>
              </a:path>
              <a:path w="1751330" h="1790700">
                <a:moveTo>
                  <a:pt x="1242720" y="889000"/>
                </a:moveTo>
                <a:lnTo>
                  <a:pt x="1210602" y="889000"/>
                </a:lnTo>
                <a:lnTo>
                  <a:pt x="1214158" y="901700"/>
                </a:lnTo>
                <a:lnTo>
                  <a:pt x="1240320" y="901700"/>
                </a:lnTo>
                <a:lnTo>
                  <a:pt x="1242720" y="889000"/>
                </a:lnTo>
                <a:close/>
              </a:path>
              <a:path w="1751330" h="1790700">
                <a:moveTo>
                  <a:pt x="1743837" y="889000"/>
                </a:moveTo>
                <a:lnTo>
                  <a:pt x="1703324" y="889000"/>
                </a:lnTo>
                <a:lnTo>
                  <a:pt x="1706880" y="901700"/>
                </a:lnTo>
                <a:lnTo>
                  <a:pt x="1739011" y="901700"/>
                </a:lnTo>
                <a:lnTo>
                  <a:pt x="1743837" y="889000"/>
                </a:lnTo>
                <a:close/>
              </a:path>
              <a:path w="1751330" h="1790700">
                <a:moveTo>
                  <a:pt x="757085" y="876300"/>
                </a:moveTo>
                <a:lnTo>
                  <a:pt x="704659" y="876300"/>
                </a:lnTo>
                <a:lnTo>
                  <a:pt x="704659" y="889000"/>
                </a:lnTo>
                <a:lnTo>
                  <a:pt x="757085" y="889000"/>
                </a:lnTo>
                <a:lnTo>
                  <a:pt x="757085" y="876300"/>
                </a:lnTo>
                <a:close/>
              </a:path>
              <a:path w="1751330" h="1790700">
                <a:moveTo>
                  <a:pt x="1742694" y="863600"/>
                </a:moveTo>
                <a:lnTo>
                  <a:pt x="1703324" y="863600"/>
                </a:lnTo>
                <a:lnTo>
                  <a:pt x="1700911" y="876300"/>
                </a:lnTo>
                <a:lnTo>
                  <a:pt x="1699768" y="876300"/>
                </a:lnTo>
                <a:lnTo>
                  <a:pt x="1699768" y="889000"/>
                </a:lnTo>
                <a:lnTo>
                  <a:pt x="1744980" y="889000"/>
                </a:lnTo>
                <a:lnTo>
                  <a:pt x="1744980" y="876300"/>
                </a:lnTo>
                <a:lnTo>
                  <a:pt x="1742694" y="863600"/>
                </a:lnTo>
                <a:close/>
              </a:path>
              <a:path w="1751330" h="1790700">
                <a:moveTo>
                  <a:pt x="247586" y="863600"/>
                </a:moveTo>
                <a:lnTo>
                  <a:pt x="221424" y="863600"/>
                </a:lnTo>
                <a:lnTo>
                  <a:pt x="219011" y="876300"/>
                </a:lnTo>
                <a:lnTo>
                  <a:pt x="251142" y="876300"/>
                </a:lnTo>
                <a:lnTo>
                  <a:pt x="247586" y="863600"/>
                </a:lnTo>
                <a:close/>
              </a:path>
              <a:path w="1751330" h="1790700">
                <a:moveTo>
                  <a:pt x="753529" y="863600"/>
                </a:moveTo>
                <a:lnTo>
                  <a:pt x="708215" y="863600"/>
                </a:lnTo>
                <a:lnTo>
                  <a:pt x="705916" y="876300"/>
                </a:lnTo>
                <a:lnTo>
                  <a:pt x="754672" y="876300"/>
                </a:lnTo>
                <a:lnTo>
                  <a:pt x="753529" y="863600"/>
                </a:lnTo>
                <a:close/>
              </a:path>
              <a:path w="1751330" h="1790700">
                <a:moveTo>
                  <a:pt x="1241577" y="863600"/>
                </a:moveTo>
                <a:lnTo>
                  <a:pt x="1211757" y="863600"/>
                </a:lnTo>
                <a:lnTo>
                  <a:pt x="1208189" y="876300"/>
                </a:lnTo>
                <a:lnTo>
                  <a:pt x="1245133" y="876300"/>
                </a:lnTo>
                <a:lnTo>
                  <a:pt x="1241577" y="863600"/>
                </a:lnTo>
                <a:close/>
              </a:path>
              <a:path w="1751330" h="1790700">
                <a:moveTo>
                  <a:pt x="236905" y="622300"/>
                </a:moveTo>
                <a:lnTo>
                  <a:pt x="232092" y="622300"/>
                </a:lnTo>
                <a:lnTo>
                  <a:pt x="232092" y="863600"/>
                </a:lnTo>
                <a:lnTo>
                  <a:pt x="236905" y="863600"/>
                </a:lnTo>
                <a:lnTo>
                  <a:pt x="236905" y="622300"/>
                </a:lnTo>
                <a:close/>
              </a:path>
              <a:path w="1751330" h="1790700">
                <a:moveTo>
                  <a:pt x="738035" y="850900"/>
                </a:moveTo>
                <a:lnTo>
                  <a:pt x="723696" y="850900"/>
                </a:lnTo>
                <a:lnTo>
                  <a:pt x="718997" y="863600"/>
                </a:lnTo>
                <a:lnTo>
                  <a:pt x="742746" y="863600"/>
                </a:lnTo>
                <a:lnTo>
                  <a:pt x="738035" y="850900"/>
                </a:lnTo>
                <a:close/>
              </a:path>
              <a:path w="1751330" h="1790700">
                <a:moveTo>
                  <a:pt x="1233208" y="609600"/>
                </a:moveTo>
                <a:lnTo>
                  <a:pt x="1220127" y="609600"/>
                </a:lnTo>
                <a:lnTo>
                  <a:pt x="1224826" y="622300"/>
                </a:lnTo>
                <a:lnTo>
                  <a:pt x="1224826" y="863600"/>
                </a:lnTo>
                <a:lnTo>
                  <a:pt x="1229652" y="863600"/>
                </a:lnTo>
                <a:lnTo>
                  <a:pt x="1229652" y="622300"/>
                </a:lnTo>
                <a:lnTo>
                  <a:pt x="1233208" y="609600"/>
                </a:lnTo>
                <a:close/>
              </a:path>
              <a:path w="1751330" h="1790700">
                <a:moveTo>
                  <a:pt x="1725930" y="622300"/>
                </a:moveTo>
                <a:lnTo>
                  <a:pt x="1721231" y="622300"/>
                </a:lnTo>
                <a:lnTo>
                  <a:pt x="1721231" y="863600"/>
                </a:lnTo>
                <a:lnTo>
                  <a:pt x="1725930" y="863600"/>
                </a:lnTo>
                <a:lnTo>
                  <a:pt x="1725930" y="622300"/>
                </a:lnTo>
                <a:close/>
              </a:path>
              <a:path w="1751330" h="1790700">
                <a:moveTo>
                  <a:pt x="733221" y="609600"/>
                </a:moveTo>
                <a:lnTo>
                  <a:pt x="728510" y="609600"/>
                </a:lnTo>
                <a:lnTo>
                  <a:pt x="728510" y="850900"/>
                </a:lnTo>
                <a:lnTo>
                  <a:pt x="733221" y="850900"/>
                </a:lnTo>
                <a:lnTo>
                  <a:pt x="733221" y="609600"/>
                </a:lnTo>
                <a:close/>
              </a:path>
              <a:path w="1751330" h="1790700">
                <a:moveTo>
                  <a:pt x="251142" y="609600"/>
                </a:moveTo>
                <a:lnTo>
                  <a:pt x="217868" y="609600"/>
                </a:lnTo>
                <a:lnTo>
                  <a:pt x="222567" y="622300"/>
                </a:lnTo>
                <a:lnTo>
                  <a:pt x="247586" y="622300"/>
                </a:lnTo>
                <a:lnTo>
                  <a:pt x="251142" y="609600"/>
                </a:lnTo>
                <a:close/>
              </a:path>
              <a:path w="1751330" h="1790700">
                <a:moveTo>
                  <a:pt x="1740281" y="609600"/>
                </a:moveTo>
                <a:lnTo>
                  <a:pt x="1705737" y="609600"/>
                </a:lnTo>
                <a:lnTo>
                  <a:pt x="1710436" y="622300"/>
                </a:lnTo>
                <a:lnTo>
                  <a:pt x="1735455" y="622300"/>
                </a:lnTo>
                <a:lnTo>
                  <a:pt x="1740281" y="609600"/>
                </a:lnTo>
                <a:close/>
              </a:path>
              <a:path w="1751330" h="1790700">
                <a:moveTo>
                  <a:pt x="260667" y="596900"/>
                </a:moveTo>
                <a:lnTo>
                  <a:pt x="208343" y="596900"/>
                </a:lnTo>
                <a:lnTo>
                  <a:pt x="210642" y="609600"/>
                </a:lnTo>
                <a:lnTo>
                  <a:pt x="258254" y="609600"/>
                </a:lnTo>
                <a:lnTo>
                  <a:pt x="260667" y="596900"/>
                </a:lnTo>
                <a:close/>
              </a:path>
              <a:path w="1751330" h="1790700">
                <a:moveTo>
                  <a:pt x="752271" y="596900"/>
                </a:moveTo>
                <a:lnTo>
                  <a:pt x="709472" y="596900"/>
                </a:lnTo>
                <a:lnTo>
                  <a:pt x="711771" y="609600"/>
                </a:lnTo>
                <a:lnTo>
                  <a:pt x="749973" y="609600"/>
                </a:lnTo>
                <a:lnTo>
                  <a:pt x="752271" y="596900"/>
                </a:lnTo>
                <a:close/>
              </a:path>
              <a:path w="1751330" h="1790700">
                <a:moveTo>
                  <a:pt x="1248689" y="596900"/>
                </a:moveTo>
                <a:lnTo>
                  <a:pt x="1204633" y="596900"/>
                </a:lnTo>
                <a:lnTo>
                  <a:pt x="1207046" y="609600"/>
                </a:lnTo>
                <a:lnTo>
                  <a:pt x="1246289" y="609600"/>
                </a:lnTo>
                <a:lnTo>
                  <a:pt x="1248689" y="596900"/>
                </a:lnTo>
                <a:close/>
              </a:path>
              <a:path w="1751330" h="1790700">
                <a:moveTo>
                  <a:pt x="1748536" y="596900"/>
                </a:moveTo>
                <a:lnTo>
                  <a:pt x="1696212" y="596900"/>
                </a:lnTo>
                <a:lnTo>
                  <a:pt x="1698625" y="609600"/>
                </a:lnTo>
                <a:lnTo>
                  <a:pt x="1746250" y="609600"/>
                </a:lnTo>
                <a:lnTo>
                  <a:pt x="1748536" y="596900"/>
                </a:lnTo>
                <a:close/>
              </a:path>
              <a:path w="1751330" h="1790700">
                <a:moveTo>
                  <a:pt x="261912" y="584200"/>
                </a:moveTo>
                <a:lnTo>
                  <a:pt x="207086" y="584200"/>
                </a:lnTo>
                <a:lnTo>
                  <a:pt x="207086" y="596900"/>
                </a:lnTo>
                <a:lnTo>
                  <a:pt x="263067" y="596900"/>
                </a:lnTo>
                <a:lnTo>
                  <a:pt x="261912" y="584200"/>
                </a:lnTo>
                <a:close/>
              </a:path>
              <a:path w="1751330" h="1790700">
                <a:moveTo>
                  <a:pt x="753529" y="584200"/>
                </a:moveTo>
                <a:lnTo>
                  <a:pt x="708215" y="584200"/>
                </a:lnTo>
                <a:lnTo>
                  <a:pt x="708215" y="596900"/>
                </a:lnTo>
                <a:lnTo>
                  <a:pt x="753529" y="596900"/>
                </a:lnTo>
                <a:lnTo>
                  <a:pt x="753529" y="584200"/>
                </a:lnTo>
                <a:close/>
              </a:path>
              <a:path w="1751330" h="1790700">
                <a:moveTo>
                  <a:pt x="1249845" y="584200"/>
                </a:moveTo>
                <a:lnTo>
                  <a:pt x="1203490" y="584200"/>
                </a:lnTo>
                <a:lnTo>
                  <a:pt x="1203490" y="596900"/>
                </a:lnTo>
                <a:lnTo>
                  <a:pt x="1249845" y="596900"/>
                </a:lnTo>
                <a:lnTo>
                  <a:pt x="1249845" y="584200"/>
                </a:lnTo>
                <a:close/>
              </a:path>
              <a:path w="1751330" h="1790700">
                <a:moveTo>
                  <a:pt x="1750949" y="584200"/>
                </a:moveTo>
                <a:lnTo>
                  <a:pt x="1695069" y="584200"/>
                </a:lnTo>
                <a:lnTo>
                  <a:pt x="1695069" y="596900"/>
                </a:lnTo>
                <a:lnTo>
                  <a:pt x="1750949" y="596900"/>
                </a:lnTo>
                <a:lnTo>
                  <a:pt x="1750949" y="584200"/>
                </a:lnTo>
                <a:close/>
              </a:path>
              <a:path w="1751330" h="1790700">
                <a:moveTo>
                  <a:pt x="3557" y="431800"/>
                </a:moveTo>
                <a:lnTo>
                  <a:pt x="0" y="431800"/>
                </a:lnTo>
                <a:lnTo>
                  <a:pt x="0" y="469900"/>
                </a:lnTo>
                <a:lnTo>
                  <a:pt x="5964" y="469900"/>
                </a:lnTo>
                <a:lnTo>
                  <a:pt x="209499" y="584200"/>
                </a:lnTo>
                <a:lnTo>
                  <a:pt x="260667" y="584200"/>
                </a:lnTo>
                <a:lnTo>
                  <a:pt x="281386" y="571500"/>
                </a:lnTo>
                <a:lnTo>
                  <a:pt x="211899" y="571500"/>
                </a:lnTo>
                <a:lnTo>
                  <a:pt x="8371" y="457200"/>
                </a:lnTo>
                <a:lnTo>
                  <a:pt x="9522" y="457200"/>
                </a:lnTo>
                <a:lnTo>
                  <a:pt x="9522" y="444500"/>
                </a:lnTo>
                <a:lnTo>
                  <a:pt x="7115" y="444500"/>
                </a:lnTo>
                <a:lnTo>
                  <a:pt x="3557" y="431800"/>
                </a:lnTo>
                <a:close/>
              </a:path>
              <a:path w="1751330" h="1790700">
                <a:moveTo>
                  <a:pt x="499973" y="457200"/>
                </a:moveTo>
                <a:lnTo>
                  <a:pt x="497573" y="457200"/>
                </a:lnTo>
                <a:lnTo>
                  <a:pt x="709472" y="584200"/>
                </a:lnTo>
                <a:lnTo>
                  <a:pt x="711771" y="584200"/>
                </a:lnTo>
                <a:lnTo>
                  <a:pt x="499973" y="457200"/>
                </a:lnTo>
                <a:close/>
              </a:path>
              <a:path w="1751330" h="1790700">
                <a:moveTo>
                  <a:pt x="746302" y="571500"/>
                </a:moveTo>
                <a:lnTo>
                  <a:pt x="715441" y="571500"/>
                </a:lnTo>
                <a:lnTo>
                  <a:pt x="711771" y="584200"/>
                </a:lnTo>
                <a:lnTo>
                  <a:pt x="749973" y="584200"/>
                </a:lnTo>
                <a:lnTo>
                  <a:pt x="746302" y="571500"/>
                </a:lnTo>
                <a:close/>
              </a:path>
              <a:path w="1751330" h="1790700">
                <a:moveTo>
                  <a:pt x="961758" y="457200"/>
                </a:moveTo>
                <a:lnTo>
                  <a:pt x="960615" y="457200"/>
                </a:lnTo>
                <a:lnTo>
                  <a:pt x="749973" y="584200"/>
                </a:lnTo>
                <a:lnTo>
                  <a:pt x="752271" y="584200"/>
                </a:lnTo>
                <a:lnTo>
                  <a:pt x="961758" y="457200"/>
                </a:lnTo>
                <a:close/>
              </a:path>
              <a:path w="1751330" h="1790700">
                <a:moveTo>
                  <a:pt x="997546" y="457200"/>
                </a:moveTo>
                <a:lnTo>
                  <a:pt x="995146" y="457200"/>
                </a:lnTo>
                <a:lnTo>
                  <a:pt x="1204633" y="584200"/>
                </a:lnTo>
                <a:lnTo>
                  <a:pt x="1207046" y="584200"/>
                </a:lnTo>
                <a:lnTo>
                  <a:pt x="997546" y="457200"/>
                </a:lnTo>
                <a:close/>
              </a:path>
              <a:path w="1751330" h="1790700">
                <a:moveTo>
                  <a:pt x="1242720" y="571500"/>
                </a:moveTo>
                <a:lnTo>
                  <a:pt x="1210602" y="571500"/>
                </a:lnTo>
                <a:lnTo>
                  <a:pt x="1207046" y="584200"/>
                </a:lnTo>
                <a:lnTo>
                  <a:pt x="1246289" y="584200"/>
                </a:lnTo>
                <a:lnTo>
                  <a:pt x="1242720" y="571500"/>
                </a:lnTo>
                <a:close/>
              </a:path>
              <a:path w="1751330" h="1790700">
                <a:moveTo>
                  <a:pt x="1501013" y="457200"/>
                </a:moveTo>
                <a:lnTo>
                  <a:pt x="1448689" y="457200"/>
                </a:lnTo>
                <a:lnTo>
                  <a:pt x="1246289" y="584200"/>
                </a:lnTo>
                <a:lnTo>
                  <a:pt x="1248689" y="584200"/>
                </a:lnTo>
                <a:lnTo>
                  <a:pt x="1451102" y="469900"/>
                </a:lnTo>
                <a:lnTo>
                  <a:pt x="1522969" y="469900"/>
                </a:lnTo>
                <a:lnTo>
                  <a:pt x="1501013" y="457200"/>
                </a:lnTo>
                <a:close/>
              </a:path>
              <a:path w="1751330" h="1790700">
                <a:moveTo>
                  <a:pt x="1522969" y="469900"/>
                </a:moveTo>
                <a:lnTo>
                  <a:pt x="1498727" y="469900"/>
                </a:lnTo>
                <a:lnTo>
                  <a:pt x="1697355" y="584200"/>
                </a:lnTo>
                <a:lnTo>
                  <a:pt x="1748536" y="584200"/>
                </a:lnTo>
                <a:lnTo>
                  <a:pt x="1746250" y="571500"/>
                </a:lnTo>
                <a:lnTo>
                  <a:pt x="1698625" y="571500"/>
                </a:lnTo>
                <a:lnTo>
                  <a:pt x="1522969" y="469900"/>
                </a:lnTo>
                <a:close/>
              </a:path>
              <a:path w="1751330" h="1790700">
                <a:moveTo>
                  <a:pt x="234505" y="558800"/>
                </a:moveTo>
                <a:lnTo>
                  <a:pt x="227380" y="571500"/>
                </a:lnTo>
                <a:lnTo>
                  <a:pt x="241617" y="571500"/>
                </a:lnTo>
                <a:lnTo>
                  <a:pt x="234505" y="558800"/>
                </a:lnTo>
                <a:close/>
              </a:path>
              <a:path w="1751330" h="1790700">
                <a:moveTo>
                  <a:pt x="467855" y="457200"/>
                </a:moveTo>
                <a:lnTo>
                  <a:pt x="465442" y="457200"/>
                </a:lnTo>
                <a:lnTo>
                  <a:pt x="258254" y="571500"/>
                </a:lnTo>
                <a:lnTo>
                  <a:pt x="281386" y="571500"/>
                </a:lnTo>
                <a:lnTo>
                  <a:pt x="467855" y="457200"/>
                </a:lnTo>
                <a:close/>
              </a:path>
              <a:path w="1751330" h="1790700">
                <a:moveTo>
                  <a:pt x="1728343" y="558800"/>
                </a:moveTo>
                <a:lnTo>
                  <a:pt x="1715262" y="558800"/>
                </a:lnTo>
                <a:lnTo>
                  <a:pt x="1709293" y="571500"/>
                </a:lnTo>
                <a:lnTo>
                  <a:pt x="1734312" y="571500"/>
                </a:lnTo>
                <a:lnTo>
                  <a:pt x="1728343" y="558800"/>
                </a:lnTo>
                <a:close/>
              </a:path>
              <a:path w="1751330" h="1790700">
                <a:moveTo>
                  <a:pt x="1493901" y="469900"/>
                </a:moveTo>
                <a:lnTo>
                  <a:pt x="1455801" y="469900"/>
                </a:lnTo>
                <a:lnTo>
                  <a:pt x="1467739" y="482600"/>
                </a:lnTo>
                <a:lnTo>
                  <a:pt x="1481963" y="482600"/>
                </a:lnTo>
                <a:lnTo>
                  <a:pt x="1493901" y="469900"/>
                </a:lnTo>
                <a:close/>
              </a:path>
              <a:path w="1751330" h="1790700">
                <a:moveTo>
                  <a:pt x="497573" y="457200"/>
                </a:moveTo>
                <a:lnTo>
                  <a:pt x="467855" y="457200"/>
                </a:lnTo>
                <a:lnTo>
                  <a:pt x="470154" y="469900"/>
                </a:lnTo>
                <a:lnTo>
                  <a:pt x="495160" y="469900"/>
                </a:lnTo>
                <a:lnTo>
                  <a:pt x="497573" y="457200"/>
                </a:lnTo>
                <a:close/>
              </a:path>
              <a:path w="1751330" h="1790700">
                <a:moveTo>
                  <a:pt x="995146" y="457200"/>
                </a:moveTo>
                <a:lnTo>
                  <a:pt x="961758" y="457200"/>
                </a:lnTo>
                <a:lnTo>
                  <a:pt x="965327" y="469900"/>
                </a:lnTo>
                <a:lnTo>
                  <a:pt x="992733" y="469900"/>
                </a:lnTo>
                <a:lnTo>
                  <a:pt x="995146" y="457200"/>
                </a:lnTo>
                <a:close/>
              </a:path>
              <a:path w="1751330" h="1790700">
                <a:moveTo>
                  <a:pt x="499973" y="444500"/>
                </a:moveTo>
                <a:lnTo>
                  <a:pt x="465442" y="444500"/>
                </a:lnTo>
                <a:lnTo>
                  <a:pt x="464184" y="457200"/>
                </a:lnTo>
                <a:lnTo>
                  <a:pt x="501129" y="457200"/>
                </a:lnTo>
                <a:lnTo>
                  <a:pt x="499973" y="444500"/>
                </a:lnTo>
                <a:close/>
              </a:path>
              <a:path w="1751330" h="1790700">
                <a:moveTo>
                  <a:pt x="997546" y="444500"/>
                </a:moveTo>
                <a:lnTo>
                  <a:pt x="960615" y="444500"/>
                </a:lnTo>
                <a:lnTo>
                  <a:pt x="959459" y="457200"/>
                </a:lnTo>
                <a:lnTo>
                  <a:pt x="998702" y="457200"/>
                </a:lnTo>
                <a:lnTo>
                  <a:pt x="997546" y="444500"/>
                </a:lnTo>
                <a:close/>
              </a:path>
              <a:path w="1751330" h="1790700">
                <a:moveTo>
                  <a:pt x="1502283" y="444500"/>
                </a:moveTo>
                <a:lnTo>
                  <a:pt x="1447419" y="444500"/>
                </a:lnTo>
                <a:lnTo>
                  <a:pt x="1446276" y="457200"/>
                </a:lnTo>
                <a:lnTo>
                  <a:pt x="1502283" y="457200"/>
                </a:lnTo>
                <a:lnTo>
                  <a:pt x="1502283" y="444500"/>
                </a:lnTo>
                <a:close/>
              </a:path>
              <a:path w="1751330" h="1790700">
                <a:moveTo>
                  <a:pt x="491604" y="431800"/>
                </a:moveTo>
                <a:lnTo>
                  <a:pt x="473709" y="431800"/>
                </a:lnTo>
                <a:lnTo>
                  <a:pt x="468998" y="444500"/>
                </a:lnTo>
                <a:lnTo>
                  <a:pt x="496417" y="444500"/>
                </a:lnTo>
                <a:lnTo>
                  <a:pt x="491604" y="431800"/>
                </a:lnTo>
                <a:close/>
              </a:path>
              <a:path w="1751330" h="1790700">
                <a:moveTo>
                  <a:pt x="988021" y="431800"/>
                </a:moveTo>
                <a:lnTo>
                  <a:pt x="970140" y="431800"/>
                </a:lnTo>
                <a:lnTo>
                  <a:pt x="964171" y="444500"/>
                </a:lnTo>
                <a:lnTo>
                  <a:pt x="993889" y="444500"/>
                </a:lnTo>
                <a:lnTo>
                  <a:pt x="988021" y="431800"/>
                </a:lnTo>
                <a:close/>
              </a:path>
              <a:path w="1751330" h="1790700">
                <a:moveTo>
                  <a:pt x="1498727" y="431800"/>
                </a:moveTo>
                <a:lnTo>
                  <a:pt x="1451102" y="431800"/>
                </a:lnTo>
                <a:lnTo>
                  <a:pt x="1448689" y="444500"/>
                </a:lnTo>
                <a:lnTo>
                  <a:pt x="1501013" y="444500"/>
                </a:lnTo>
                <a:lnTo>
                  <a:pt x="1498727" y="431800"/>
                </a:lnTo>
                <a:close/>
              </a:path>
              <a:path w="1751330" h="1790700">
                <a:moveTo>
                  <a:pt x="485648" y="190500"/>
                </a:moveTo>
                <a:lnTo>
                  <a:pt x="480936" y="190500"/>
                </a:lnTo>
                <a:lnTo>
                  <a:pt x="480936" y="431800"/>
                </a:lnTo>
                <a:lnTo>
                  <a:pt x="485648" y="431800"/>
                </a:lnTo>
                <a:lnTo>
                  <a:pt x="485648" y="190500"/>
                </a:lnTo>
                <a:close/>
              </a:path>
              <a:path w="1751330" h="1790700">
                <a:moveTo>
                  <a:pt x="980808" y="190500"/>
                </a:moveTo>
                <a:lnTo>
                  <a:pt x="976096" y="190500"/>
                </a:lnTo>
                <a:lnTo>
                  <a:pt x="976096" y="431800"/>
                </a:lnTo>
                <a:lnTo>
                  <a:pt x="980808" y="431800"/>
                </a:lnTo>
                <a:lnTo>
                  <a:pt x="980808" y="190500"/>
                </a:lnTo>
                <a:close/>
              </a:path>
              <a:path w="1751330" h="1790700">
                <a:moveTo>
                  <a:pt x="1483233" y="419100"/>
                </a:moveTo>
                <a:lnTo>
                  <a:pt x="1467739" y="419100"/>
                </a:lnTo>
                <a:lnTo>
                  <a:pt x="1462913" y="431800"/>
                </a:lnTo>
                <a:lnTo>
                  <a:pt x="1487932" y="431800"/>
                </a:lnTo>
                <a:lnTo>
                  <a:pt x="1483233" y="419100"/>
                </a:lnTo>
                <a:close/>
              </a:path>
              <a:path w="1751330" h="1790700">
                <a:moveTo>
                  <a:pt x="1477264" y="177800"/>
                </a:moveTo>
                <a:lnTo>
                  <a:pt x="1472438" y="177800"/>
                </a:lnTo>
                <a:lnTo>
                  <a:pt x="1472438" y="419100"/>
                </a:lnTo>
                <a:lnTo>
                  <a:pt x="1477264" y="419100"/>
                </a:lnTo>
                <a:lnTo>
                  <a:pt x="1477264" y="177800"/>
                </a:lnTo>
                <a:close/>
              </a:path>
              <a:path w="1751330" h="1790700">
                <a:moveTo>
                  <a:pt x="501129" y="177800"/>
                </a:moveTo>
                <a:lnTo>
                  <a:pt x="467855" y="177800"/>
                </a:lnTo>
                <a:lnTo>
                  <a:pt x="471411" y="190500"/>
                </a:lnTo>
                <a:lnTo>
                  <a:pt x="494017" y="190500"/>
                </a:lnTo>
                <a:lnTo>
                  <a:pt x="501129" y="177800"/>
                </a:lnTo>
                <a:close/>
              </a:path>
              <a:path w="1751330" h="1790700">
                <a:moveTo>
                  <a:pt x="989177" y="177800"/>
                </a:moveTo>
                <a:lnTo>
                  <a:pt x="968984" y="177800"/>
                </a:lnTo>
                <a:lnTo>
                  <a:pt x="972540" y="190500"/>
                </a:lnTo>
                <a:lnTo>
                  <a:pt x="985621" y="190500"/>
                </a:lnTo>
                <a:lnTo>
                  <a:pt x="989177" y="177800"/>
                </a:lnTo>
                <a:close/>
              </a:path>
              <a:path w="1751330" h="1790700">
                <a:moveTo>
                  <a:pt x="253542" y="25400"/>
                </a:moveTo>
                <a:lnTo>
                  <a:pt x="215455" y="25400"/>
                </a:lnTo>
                <a:lnTo>
                  <a:pt x="3557" y="152400"/>
                </a:lnTo>
                <a:lnTo>
                  <a:pt x="0" y="152400"/>
                </a:lnTo>
                <a:lnTo>
                  <a:pt x="0" y="177800"/>
                </a:lnTo>
                <a:lnTo>
                  <a:pt x="5964" y="177800"/>
                </a:lnTo>
                <a:lnTo>
                  <a:pt x="7115" y="165100"/>
                </a:lnTo>
                <a:lnTo>
                  <a:pt x="5964" y="152400"/>
                </a:lnTo>
                <a:lnTo>
                  <a:pt x="217868" y="38100"/>
                </a:lnTo>
                <a:lnTo>
                  <a:pt x="274377" y="38100"/>
                </a:lnTo>
                <a:lnTo>
                  <a:pt x="253542" y="25400"/>
                </a:lnTo>
                <a:close/>
              </a:path>
              <a:path w="1751330" h="1790700">
                <a:moveTo>
                  <a:pt x="507098" y="152400"/>
                </a:moveTo>
                <a:lnTo>
                  <a:pt x="458330" y="152400"/>
                </a:lnTo>
                <a:lnTo>
                  <a:pt x="458330" y="165100"/>
                </a:lnTo>
                <a:lnTo>
                  <a:pt x="459486" y="177800"/>
                </a:lnTo>
                <a:lnTo>
                  <a:pt x="505942" y="177800"/>
                </a:lnTo>
                <a:lnTo>
                  <a:pt x="507098" y="165100"/>
                </a:lnTo>
                <a:lnTo>
                  <a:pt x="508241" y="165100"/>
                </a:lnTo>
                <a:lnTo>
                  <a:pt x="507098" y="152400"/>
                </a:lnTo>
                <a:close/>
              </a:path>
              <a:path w="1751330" h="1790700">
                <a:moveTo>
                  <a:pt x="1251102" y="25400"/>
                </a:moveTo>
                <a:lnTo>
                  <a:pt x="1201077" y="25400"/>
                </a:lnTo>
                <a:lnTo>
                  <a:pt x="1202232" y="38100"/>
                </a:lnTo>
                <a:lnTo>
                  <a:pt x="997546" y="152400"/>
                </a:lnTo>
                <a:lnTo>
                  <a:pt x="957059" y="152400"/>
                </a:lnTo>
                <a:lnTo>
                  <a:pt x="955802" y="165100"/>
                </a:lnTo>
                <a:lnTo>
                  <a:pt x="957059" y="177800"/>
                </a:lnTo>
                <a:lnTo>
                  <a:pt x="999858" y="177800"/>
                </a:lnTo>
                <a:lnTo>
                  <a:pt x="1001102" y="165100"/>
                </a:lnTo>
                <a:lnTo>
                  <a:pt x="999858" y="152400"/>
                </a:lnTo>
                <a:lnTo>
                  <a:pt x="1204633" y="38100"/>
                </a:lnTo>
                <a:lnTo>
                  <a:pt x="1271813" y="38100"/>
                </a:lnTo>
                <a:lnTo>
                  <a:pt x="1251102" y="25400"/>
                </a:lnTo>
                <a:close/>
              </a:path>
              <a:path w="1751330" h="1790700">
                <a:moveTo>
                  <a:pt x="1493901" y="165100"/>
                </a:moveTo>
                <a:lnTo>
                  <a:pt x="1455801" y="165100"/>
                </a:lnTo>
                <a:lnTo>
                  <a:pt x="1459357" y="177800"/>
                </a:lnTo>
                <a:lnTo>
                  <a:pt x="1490345" y="177800"/>
                </a:lnTo>
                <a:lnTo>
                  <a:pt x="1493901" y="165100"/>
                </a:lnTo>
                <a:close/>
              </a:path>
              <a:path w="1751330" h="1790700">
                <a:moveTo>
                  <a:pt x="1271813" y="38100"/>
                </a:moveTo>
                <a:lnTo>
                  <a:pt x="1248689" y="38100"/>
                </a:lnTo>
                <a:lnTo>
                  <a:pt x="1455801" y="152400"/>
                </a:lnTo>
                <a:lnTo>
                  <a:pt x="1454658" y="165100"/>
                </a:lnTo>
                <a:lnTo>
                  <a:pt x="1495171" y="165100"/>
                </a:lnTo>
                <a:lnTo>
                  <a:pt x="1493901" y="152400"/>
                </a:lnTo>
                <a:lnTo>
                  <a:pt x="1458214" y="152400"/>
                </a:lnTo>
                <a:lnTo>
                  <a:pt x="1271813" y="38100"/>
                </a:lnTo>
                <a:close/>
              </a:path>
              <a:path w="1751330" h="1790700">
                <a:moveTo>
                  <a:pt x="274377" y="38100"/>
                </a:moveTo>
                <a:lnTo>
                  <a:pt x="251142" y="38100"/>
                </a:lnTo>
                <a:lnTo>
                  <a:pt x="459486" y="152400"/>
                </a:lnTo>
                <a:lnTo>
                  <a:pt x="461886" y="152400"/>
                </a:lnTo>
                <a:lnTo>
                  <a:pt x="274377" y="38100"/>
                </a:lnTo>
                <a:close/>
              </a:path>
              <a:path w="1751330" h="1790700">
                <a:moveTo>
                  <a:pt x="496417" y="139700"/>
                </a:moveTo>
                <a:lnTo>
                  <a:pt x="465442" y="139700"/>
                </a:lnTo>
                <a:lnTo>
                  <a:pt x="461886" y="152400"/>
                </a:lnTo>
                <a:lnTo>
                  <a:pt x="503542" y="152400"/>
                </a:lnTo>
                <a:lnTo>
                  <a:pt x="496417" y="139700"/>
                </a:lnTo>
                <a:close/>
              </a:path>
              <a:path w="1751330" h="1790700">
                <a:moveTo>
                  <a:pt x="993889" y="139700"/>
                </a:moveTo>
                <a:lnTo>
                  <a:pt x="965327" y="139700"/>
                </a:lnTo>
                <a:lnTo>
                  <a:pt x="963015" y="152400"/>
                </a:lnTo>
                <a:lnTo>
                  <a:pt x="997546" y="152400"/>
                </a:lnTo>
                <a:lnTo>
                  <a:pt x="993889" y="139700"/>
                </a:lnTo>
                <a:close/>
              </a:path>
              <a:path w="1751330" h="1790700">
                <a:moveTo>
                  <a:pt x="1486789" y="139700"/>
                </a:moveTo>
                <a:lnTo>
                  <a:pt x="1465326" y="139700"/>
                </a:lnTo>
                <a:lnTo>
                  <a:pt x="1460627" y="152400"/>
                </a:lnTo>
                <a:lnTo>
                  <a:pt x="1492758" y="152400"/>
                </a:lnTo>
                <a:lnTo>
                  <a:pt x="1486789" y="139700"/>
                </a:lnTo>
                <a:close/>
              </a:path>
              <a:path w="1751330" h="1790700">
                <a:moveTo>
                  <a:pt x="1245133" y="38100"/>
                </a:moveTo>
                <a:lnTo>
                  <a:pt x="1208189" y="38100"/>
                </a:lnTo>
                <a:lnTo>
                  <a:pt x="1214158" y="50800"/>
                </a:lnTo>
                <a:lnTo>
                  <a:pt x="1239164" y="50800"/>
                </a:lnTo>
                <a:lnTo>
                  <a:pt x="1245133" y="38100"/>
                </a:lnTo>
                <a:close/>
              </a:path>
              <a:path w="1751330" h="1790700">
                <a:moveTo>
                  <a:pt x="254698" y="12700"/>
                </a:moveTo>
                <a:lnTo>
                  <a:pt x="214312" y="12700"/>
                </a:lnTo>
                <a:lnTo>
                  <a:pt x="214312" y="25400"/>
                </a:lnTo>
                <a:lnTo>
                  <a:pt x="254698" y="25400"/>
                </a:lnTo>
                <a:lnTo>
                  <a:pt x="254698" y="12700"/>
                </a:lnTo>
                <a:close/>
              </a:path>
              <a:path w="1751330" h="1790700">
                <a:moveTo>
                  <a:pt x="1252245" y="12700"/>
                </a:moveTo>
                <a:lnTo>
                  <a:pt x="1201077" y="12700"/>
                </a:lnTo>
                <a:lnTo>
                  <a:pt x="1199819" y="25400"/>
                </a:lnTo>
                <a:lnTo>
                  <a:pt x="1253401" y="25400"/>
                </a:lnTo>
                <a:lnTo>
                  <a:pt x="1252245" y="12700"/>
                </a:lnTo>
                <a:close/>
              </a:path>
              <a:path w="1751330" h="1790700">
                <a:moveTo>
                  <a:pt x="246430" y="0"/>
                </a:moveTo>
                <a:lnTo>
                  <a:pt x="223824" y="0"/>
                </a:lnTo>
                <a:lnTo>
                  <a:pt x="220167" y="12700"/>
                </a:lnTo>
                <a:lnTo>
                  <a:pt x="248729" y="12700"/>
                </a:lnTo>
                <a:lnTo>
                  <a:pt x="246430" y="0"/>
                </a:lnTo>
                <a:close/>
              </a:path>
              <a:path w="1751330" h="1790700">
                <a:moveTo>
                  <a:pt x="1245133" y="0"/>
                </a:moveTo>
                <a:lnTo>
                  <a:pt x="1208189" y="0"/>
                </a:lnTo>
                <a:lnTo>
                  <a:pt x="1204633" y="12700"/>
                </a:lnTo>
                <a:lnTo>
                  <a:pt x="1248689" y="12700"/>
                </a:lnTo>
                <a:lnTo>
                  <a:pt x="1245133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7672" y="4206341"/>
            <a:ext cx="794385" cy="937260"/>
          </a:xfrm>
          <a:custGeom>
            <a:avLst/>
            <a:gdLst/>
            <a:ahLst/>
            <a:cxnLst/>
            <a:rect l="l" t="t" r="r" b="b"/>
            <a:pathLst>
              <a:path w="794385" h="937260">
                <a:moveTo>
                  <a:pt x="296148" y="890677"/>
                </a:moveTo>
                <a:lnTo>
                  <a:pt x="285622" y="890677"/>
                </a:lnTo>
                <a:lnTo>
                  <a:pt x="366648" y="937158"/>
                </a:lnTo>
                <a:lnTo>
                  <a:pt x="376173" y="937158"/>
                </a:lnTo>
                <a:lnTo>
                  <a:pt x="296148" y="890677"/>
                </a:lnTo>
                <a:close/>
              </a:path>
              <a:path w="794385" h="937260">
                <a:moveTo>
                  <a:pt x="551361" y="465543"/>
                </a:moveTo>
                <a:lnTo>
                  <a:pt x="542797" y="465543"/>
                </a:lnTo>
                <a:lnTo>
                  <a:pt x="742695" y="581113"/>
                </a:lnTo>
                <a:lnTo>
                  <a:pt x="741552" y="587082"/>
                </a:lnTo>
                <a:lnTo>
                  <a:pt x="760602" y="617969"/>
                </a:lnTo>
                <a:lnTo>
                  <a:pt x="765428" y="617969"/>
                </a:lnTo>
                <a:lnTo>
                  <a:pt x="765428" y="858537"/>
                </a:lnTo>
                <a:lnTo>
                  <a:pt x="761745" y="858537"/>
                </a:lnTo>
                <a:lnTo>
                  <a:pt x="757046" y="860945"/>
                </a:lnTo>
                <a:lnTo>
                  <a:pt x="753490" y="862097"/>
                </a:lnTo>
                <a:lnTo>
                  <a:pt x="751077" y="865657"/>
                </a:lnTo>
                <a:lnTo>
                  <a:pt x="748664" y="868065"/>
                </a:lnTo>
                <a:lnTo>
                  <a:pt x="746378" y="871623"/>
                </a:lnTo>
                <a:lnTo>
                  <a:pt x="745108" y="876439"/>
                </a:lnTo>
                <a:lnTo>
                  <a:pt x="745108" y="884709"/>
                </a:lnTo>
                <a:lnTo>
                  <a:pt x="746378" y="889525"/>
                </a:lnTo>
                <a:lnTo>
                  <a:pt x="662939" y="937158"/>
                </a:lnTo>
                <a:lnTo>
                  <a:pt x="672464" y="937158"/>
                </a:lnTo>
                <a:lnTo>
                  <a:pt x="748664" y="893085"/>
                </a:lnTo>
                <a:lnTo>
                  <a:pt x="785621" y="893085"/>
                </a:lnTo>
                <a:lnTo>
                  <a:pt x="788034" y="889525"/>
                </a:lnTo>
                <a:lnTo>
                  <a:pt x="790320" y="879999"/>
                </a:lnTo>
                <a:lnTo>
                  <a:pt x="788034" y="872881"/>
                </a:lnTo>
                <a:lnTo>
                  <a:pt x="786764" y="869321"/>
                </a:lnTo>
                <a:lnTo>
                  <a:pt x="784478" y="865657"/>
                </a:lnTo>
                <a:lnTo>
                  <a:pt x="778509" y="860945"/>
                </a:lnTo>
                <a:lnTo>
                  <a:pt x="773683" y="859795"/>
                </a:lnTo>
                <a:lnTo>
                  <a:pt x="770127" y="858537"/>
                </a:lnTo>
                <a:lnTo>
                  <a:pt x="770127" y="617969"/>
                </a:lnTo>
                <a:lnTo>
                  <a:pt x="779652" y="615670"/>
                </a:lnTo>
                <a:lnTo>
                  <a:pt x="783208" y="613257"/>
                </a:lnTo>
                <a:lnTo>
                  <a:pt x="790320" y="606132"/>
                </a:lnTo>
                <a:lnTo>
                  <a:pt x="791590" y="601319"/>
                </a:lnTo>
                <a:lnTo>
                  <a:pt x="794003" y="596607"/>
                </a:lnTo>
                <a:lnTo>
                  <a:pt x="794003" y="591794"/>
                </a:lnTo>
                <a:lnTo>
                  <a:pt x="792733" y="587082"/>
                </a:lnTo>
                <a:lnTo>
                  <a:pt x="791590" y="581113"/>
                </a:lnTo>
                <a:lnTo>
                  <a:pt x="789177" y="577557"/>
                </a:lnTo>
                <a:lnTo>
                  <a:pt x="745108" y="577557"/>
                </a:lnTo>
                <a:lnTo>
                  <a:pt x="551361" y="465543"/>
                </a:lnTo>
                <a:close/>
              </a:path>
              <a:path w="794385" h="937260">
                <a:moveTo>
                  <a:pt x="785621" y="893085"/>
                </a:moveTo>
                <a:lnTo>
                  <a:pt x="748664" y="893085"/>
                </a:lnTo>
                <a:lnTo>
                  <a:pt x="752220" y="897900"/>
                </a:lnTo>
                <a:lnTo>
                  <a:pt x="757046" y="900203"/>
                </a:lnTo>
                <a:lnTo>
                  <a:pt x="761745" y="902611"/>
                </a:lnTo>
                <a:lnTo>
                  <a:pt x="771270" y="902611"/>
                </a:lnTo>
                <a:lnTo>
                  <a:pt x="776096" y="901459"/>
                </a:lnTo>
                <a:lnTo>
                  <a:pt x="783208" y="896644"/>
                </a:lnTo>
                <a:lnTo>
                  <a:pt x="785621" y="893085"/>
                </a:lnTo>
                <a:close/>
              </a:path>
              <a:path w="794385" h="937260">
                <a:moveTo>
                  <a:pt x="46673" y="460832"/>
                </a:moveTo>
                <a:lnTo>
                  <a:pt x="39369" y="460832"/>
                </a:lnTo>
                <a:lnTo>
                  <a:pt x="254634" y="585825"/>
                </a:lnTo>
                <a:lnTo>
                  <a:pt x="253491" y="591794"/>
                </a:lnTo>
                <a:lnTo>
                  <a:pt x="254634" y="597763"/>
                </a:lnTo>
                <a:lnTo>
                  <a:pt x="258317" y="603732"/>
                </a:lnTo>
                <a:lnTo>
                  <a:pt x="263016" y="607288"/>
                </a:lnTo>
                <a:lnTo>
                  <a:pt x="268985" y="609701"/>
                </a:lnTo>
                <a:lnTo>
                  <a:pt x="268985" y="863353"/>
                </a:lnTo>
                <a:lnTo>
                  <a:pt x="263016" y="864505"/>
                </a:lnTo>
                <a:lnTo>
                  <a:pt x="258317" y="869321"/>
                </a:lnTo>
                <a:lnTo>
                  <a:pt x="254634" y="874031"/>
                </a:lnTo>
                <a:lnTo>
                  <a:pt x="253491" y="879999"/>
                </a:lnTo>
                <a:lnTo>
                  <a:pt x="254634" y="883558"/>
                </a:lnTo>
                <a:lnTo>
                  <a:pt x="254634" y="887117"/>
                </a:lnTo>
                <a:lnTo>
                  <a:pt x="259460" y="893085"/>
                </a:lnTo>
                <a:lnTo>
                  <a:pt x="264159" y="896644"/>
                </a:lnTo>
                <a:lnTo>
                  <a:pt x="267842" y="897900"/>
                </a:lnTo>
                <a:lnTo>
                  <a:pt x="276097" y="897900"/>
                </a:lnTo>
                <a:lnTo>
                  <a:pt x="283209" y="893085"/>
                </a:lnTo>
                <a:lnTo>
                  <a:pt x="285622" y="890677"/>
                </a:lnTo>
                <a:lnTo>
                  <a:pt x="296148" y="890677"/>
                </a:lnTo>
                <a:lnTo>
                  <a:pt x="288035" y="885965"/>
                </a:lnTo>
                <a:lnTo>
                  <a:pt x="289178" y="879999"/>
                </a:lnTo>
                <a:lnTo>
                  <a:pt x="288035" y="874031"/>
                </a:lnTo>
                <a:lnTo>
                  <a:pt x="284479" y="869321"/>
                </a:lnTo>
                <a:lnTo>
                  <a:pt x="279653" y="865657"/>
                </a:lnTo>
                <a:lnTo>
                  <a:pt x="273684" y="863353"/>
                </a:lnTo>
                <a:lnTo>
                  <a:pt x="273684" y="609701"/>
                </a:lnTo>
                <a:lnTo>
                  <a:pt x="279653" y="607288"/>
                </a:lnTo>
                <a:lnTo>
                  <a:pt x="284479" y="603732"/>
                </a:lnTo>
                <a:lnTo>
                  <a:pt x="288035" y="597763"/>
                </a:lnTo>
                <a:lnTo>
                  <a:pt x="289178" y="591794"/>
                </a:lnTo>
                <a:lnTo>
                  <a:pt x="288035" y="585825"/>
                </a:lnTo>
                <a:lnTo>
                  <a:pt x="294197" y="582269"/>
                </a:lnTo>
                <a:lnTo>
                  <a:pt x="257047" y="582269"/>
                </a:lnTo>
                <a:lnTo>
                  <a:pt x="46673" y="460832"/>
                </a:lnTo>
                <a:close/>
              </a:path>
              <a:path w="794385" h="937260">
                <a:moveTo>
                  <a:pt x="271398" y="574001"/>
                </a:moveTo>
                <a:lnTo>
                  <a:pt x="266572" y="575157"/>
                </a:lnTo>
                <a:lnTo>
                  <a:pt x="263016" y="576300"/>
                </a:lnTo>
                <a:lnTo>
                  <a:pt x="259460" y="578713"/>
                </a:lnTo>
                <a:lnTo>
                  <a:pt x="257047" y="582269"/>
                </a:lnTo>
                <a:lnTo>
                  <a:pt x="285622" y="582269"/>
                </a:lnTo>
                <a:lnTo>
                  <a:pt x="283209" y="578713"/>
                </a:lnTo>
                <a:lnTo>
                  <a:pt x="279653" y="576300"/>
                </a:lnTo>
                <a:lnTo>
                  <a:pt x="276097" y="575157"/>
                </a:lnTo>
                <a:lnTo>
                  <a:pt x="271398" y="574001"/>
                </a:lnTo>
                <a:close/>
              </a:path>
              <a:path w="794385" h="937260">
                <a:moveTo>
                  <a:pt x="527303" y="423875"/>
                </a:moveTo>
                <a:lnTo>
                  <a:pt x="511936" y="423875"/>
                </a:lnTo>
                <a:lnTo>
                  <a:pt x="507110" y="426288"/>
                </a:lnTo>
                <a:lnTo>
                  <a:pt x="491616" y="451307"/>
                </a:lnTo>
                <a:lnTo>
                  <a:pt x="492886" y="456018"/>
                </a:lnTo>
                <a:lnTo>
                  <a:pt x="494029" y="461987"/>
                </a:lnTo>
                <a:lnTo>
                  <a:pt x="285622" y="582269"/>
                </a:lnTo>
                <a:lnTo>
                  <a:pt x="294197" y="582269"/>
                </a:lnTo>
                <a:lnTo>
                  <a:pt x="496442" y="465543"/>
                </a:lnTo>
                <a:lnTo>
                  <a:pt x="551361" y="465543"/>
                </a:lnTo>
                <a:lnTo>
                  <a:pt x="545210" y="461987"/>
                </a:lnTo>
                <a:lnTo>
                  <a:pt x="546353" y="456018"/>
                </a:lnTo>
                <a:lnTo>
                  <a:pt x="547623" y="451307"/>
                </a:lnTo>
                <a:lnTo>
                  <a:pt x="546353" y="445338"/>
                </a:lnTo>
                <a:lnTo>
                  <a:pt x="532129" y="426288"/>
                </a:lnTo>
                <a:lnTo>
                  <a:pt x="527303" y="423875"/>
                </a:lnTo>
                <a:close/>
              </a:path>
              <a:path w="794385" h="937260">
                <a:moveTo>
                  <a:pt x="772540" y="565619"/>
                </a:moveTo>
                <a:lnTo>
                  <a:pt x="767714" y="565619"/>
                </a:lnTo>
                <a:lnTo>
                  <a:pt x="760602" y="566775"/>
                </a:lnTo>
                <a:lnTo>
                  <a:pt x="754633" y="569188"/>
                </a:lnTo>
                <a:lnTo>
                  <a:pt x="749934" y="572744"/>
                </a:lnTo>
                <a:lnTo>
                  <a:pt x="745108" y="577557"/>
                </a:lnTo>
                <a:lnTo>
                  <a:pt x="789177" y="577557"/>
                </a:lnTo>
                <a:lnTo>
                  <a:pt x="785621" y="572744"/>
                </a:lnTo>
                <a:lnTo>
                  <a:pt x="782065" y="570331"/>
                </a:lnTo>
                <a:lnTo>
                  <a:pt x="777239" y="568032"/>
                </a:lnTo>
                <a:lnTo>
                  <a:pt x="772540" y="565619"/>
                </a:lnTo>
                <a:close/>
              </a:path>
              <a:path w="794385" h="937260">
                <a:moveTo>
                  <a:pt x="542797" y="465543"/>
                </a:moveTo>
                <a:lnTo>
                  <a:pt x="496442" y="465543"/>
                </a:lnTo>
                <a:lnTo>
                  <a:pt x="501141" y="471512"/>
                </a:lnTo>
                <a:lnTo>
                  <a:pt x="505967" y="475068"/>
                </a:lnTo>
                <a:lnTo>
                  <a:pt x="511936" y="477481"/>
                </a:lnTo>
                <a:lnTo>
                  <a:pt x="519048" y="478624"/>
                </a:lnTo>
                <a:lnTo>
                  <a:pt x="526160" y="477481"/>
                </a:lnTo>
                <a:lnTo>
                  <a:pt x="533272" y="475068"/>
                </a:lnTo>
                <a:lnTo>
                  <a:pt x="538098" y="471512"/>
                </a:lnTo>
                <a:lnTo>
                  <a:pt x="542797" y="465543"/>
                </a:lnTo>
                <a:close/>
              </a:path>
              <a:path w="794385" h="937260">
                <a:moveTo>
                  <a:pt x="26161" y="184569"/>
                </a:moveTo>
                <a:lnTo>
                  <a:pt x="21462" y="184569"/>
                </a:lnTo>
                <a:lnTo>
                  <a:pt x="21462" y="432257"/>
                </a:lnTo>
                <a:lnTo>
                  <a:pt x="14350" y="434657"/>
                </a:lnTo>
                <a:lnTo>
                  <a:pt x="9525" y="438226"/>
                </a:lnTo>
                <a:lnTo>
                  <a:pt x="5968" y="444182"/>
                </a:lnTo>
                <a:lnTo>
                  <a:pt x="4825" y="451307"/>
                </a:lnTo>
                <a:lnTo>
                  <a:pt x="4825" y="454863"/>
                </a:lnTo>
                <a:lnTo>
                  <a:pt x="5968" y="458431"/>
                </a:lnTo>
                <a:lnTo>
                  <a:pt x="10794" y="464388"/>
                </a:lnTo>
                <a:lnTo>
                  <a:pt x="16636" y="467956"/>
                </a:lnTo>
                <a:lnTo>
                  <a:pt x="19050" y="469099"/>
                </a:lnTo>
                <a:lnTo>
                  <a:pt x="28575" y="469099"/>
                </a:lnTo>
                <a:lnTo>
                  <a:pt x="32130" y="466801"/>
                </a:lnTo>
                <a:lnTo>
                  <a:pt x="35686" y="464388"/>
                </a:lnTo>
                <a:lnTo>
                  <a:pt x="39369" y="460832"/>
                </a:lnTo>
                <a:lnTo>
                  <a:pt x="46673" y="460832"/>
                </a:lnTo>
                <a:lnTo>
                  <a:pt x="40512" y="457276"/>
                </a:lnTo>
                <a:lnTo>
                  <a:pt x="41655" y="451307"/>
                </a:lnTo>
                <a:lnTo>
                  <a:pt x="40512" y="444182"/>
                </a:lnTo>
                <a:lnTo>
                  <a:pt x="36956" y="438226"/>
                </a:lnTo>
                <a:lnTo>
                  <a:pt x="32130" y="434657"/>
                </a:lnTo>
                <a:lnTo>
                  <a:pt x="26161" y="432257"/>
                </a:lnTo>
                <a:lnTo>
                  <a:pt x="26161" y="184569"/>
                </a:lnTo>
                <a:close/>
              </a:path>
              <a:path w="794385" h="937260">
                <a:moveTo>
                  <a:pt x="299724" y="33286"/>
                </a:moveTo>
                <a:lnTo>
                  <a:pt x="289178" y="33286"/>
                </a:lnTo>
                <a:lnTo>
                  <a:pt x="495172" y="152425"/>
                </a:lnTo>
                <a:lnTo>
                  <a:pt x="494029" y="157137"/>
                </a:lnTo>
                <a:lnTo>
                  <a:pt x="494029" y="166662"/>
                </a:lnTo>
                <a:lnTo>
                  <a:pt x="495172" y="171475"/>
                </a:lnTo>
                <a:lnTo>
                  <a:pt x="517778" y="188125"/>
                </a:lnTo>
                <a:lnTo>
                  <a:pt x="517778" y="423875"/>
                </a:lnTo>
                <a:lnTo>
                  <a:pt x="522604" y="423875"/>
                </a:lnTo>
                <a:lnTo>
                  <a:pt x="522604" y="188125"/>
                </a:lnTo>
                <a:lnTo>
                  <a:pt x="527303" y="186969"/>
                </a:lnTo>
                <a:lnTo>
                  <a:pt x="545210" y="166662"/>
                </a:lnTo>
                <a:lnTo>
                  <a:pt x="545210" y="157137"/>
                </a:lnTo>
                <a:lnTo>
                  <a:pt x="542797" y="152425"/>
                </a:lnTo>
                <a:lnTo>
                  <a:pt x="540511" y="147612"/>
                </a:lnTo>
                <a:lnTo>
                  <a:pt x="497585" y="147612"/>
                </a:lnTo>
                <a:lnTo>
                  <a:pt x="299724" y="33286"/>
                </a:lnTo>
                <a:close/>
              </a:path>
              <a:path w="794385" h="937260">
                <a:moveTo>
                  <a:pt x="23875" y="139344"/>
                </a:moveTo>
                <a:lnTo>
                  <a:pt x="19050" y="139344"/>
                </a:lnTo>
                <a:lnTo>
                  <a:pt x="14350" y="140487"/>
                </a:lnTo>
                <a:lnTo>
                  <a:pt x="0" y="161950"/>
                </a:lnTo>
                <a:lnTo>
                  <a:pt x="1269" y="166662"/>
                </a:lnTo>
                <a:lnTo>
                  <a:pt x="2412" y="170218"/>
                </a:lnTo>
                <a:lnTo>
                  <a:pt x="3555" y="175044"/>
                </a:lnTo>
                <a:lnTo>
                  <a:pt x="9525" y="181000"/>
                </a:lnTo>
                <a:lnTo>
                  <a:pt x="13080" y="183311"/>
                </a:lnTo>
                <a:lnTo>
                  <a:pt x="16636" y="184569"/>
                </a:lnTo>
                <a:lnTo>
                  <a:pt x="29844" y="184569"/>
                </a:lnTo>
                <a:lnTo>
                  <a:pt x="46481" y="166662"/>
                </a:lnTo>
                <a:lnTo>
                  <a:pt x="46481" y="158394"/>
                </a:lnTo>
                <a:lnTo>
                  <a:pt x="45211" y="153581"/>
                </a:lnTo>
                <a:lnTo>
                  <a:pt x="51368" y="150025"/>
                </a:lnTo>
                <a:lnTo>
                  <a:pt x="42925" y="150025"/>
                </a:lnTo>
                <a:lnTo>
                  <a:pt x="39369" y="145199"/>
                </a:lnTo>
                <a:lnTo>
                  <a:pt x="34543" y="141643"/>
                </a:lnTo>
                <a:lnTo>
                  <a:pt x="29844" y="140487"/>
                </a:lnTo>
                <a:lnTo>
                  <a:pt x="23875" y="139344"/>
                </a:lnTo>
                <a:close/>
              </a:path>
              <a:path w="794385" h="937260">
                <a:moveTo>
                  <a:pt x="276097" y="0"/>
                </a:moveTo>
                <a:lnTo>
                  <a:pt x="266572" y="0"/>
                </a:lnTo>
                <a:lnTo>
                  <a:pt x="263016" y="1155"/>
                </a:lnTo>
                <a:lnTo>
                  <a:pt x="259460" y="3556"/>
                </a:lnTo>
                <a:lnTo>
                  <a:pt x="255904" y="5867"/>
                </a:lnTo>
                <a:lnTo>
                  <a:pt x="253491" y="9525"/>
                </a:lnTo>
                <a:lnTo>
                  <a:pt x="251078" y="13093"/>
                </a:lnTo>
                <a:lnTo>
                  <a:pt x="249935" y="16649"/>
                </a:lnTo>
                <a:lnTo>
                  <a:pt x="249935" y="24917"/>
                </a:lnTo>
                <a:lnTo>
                  <a:pt x="251078" y="28587"/>
                </a:lnTo>
                <a:lnTo>
                  <a:pt x="42925" y="150025"/>
                </a:lnTo>
                <a:lnTo>
                  <a:pt x="51368" y="150025"/>
                </a:lnTo>
                <a:lnTo>
                  <a:pt x="253491" y="33286"/>
                </a:lnTo>
                <a:lnTo>
                  <a:pt x="299724" y="33286"/>
                </a:lnTo>
                <a:lnTo>
                  <a:pt x="291591" y="28587"/>
                </a:lnTo>
                <a:lnTo>
                  <a:pt x="292861" y="24917"/>
                </a:lnTo>
                <a:lnTo>
                  <a:pt x="292861" y="16649"/>
                </a:lnTo>
                <a:lnTo>
                  <a:pt x="291591" y="13093"/>
                </a:lnTo>
                <a:lnTo>
                  <a:pt x="289178" y="9525"/>
                </a:lnTo>
                <a:lnTo>
                  <a:pt x="286892" y="5867"/>
                </a:lnTo>
                <a:lnTo>
                  <a:pt x="283209" y="3556"/>
                </a:lnTo>
                <a:lnTo>
                  <a:pt x="279653" y="1155"/>
                </a:lnTo>
                <a:lnTo>
                  <a:pt x="276097" y="0"/>
                </a:lnTo>
                <a:close/>
              </a:path>
              <a:path w="794385" h="937260">
                <a:moveTo>
                  <a:pt x="525017" y="136931"/>
                </a:moveTo>
                <a:lnTo>
                  <a:pt x="513079" y="136931"/>
                </a:lnTo>
                <a:lnTo>
                  <a:pt x="507110" y="139344"/>
                </a:lnTo>
                <a:lnTo>
                  <a:pt x="502411" y="142900"/>
                </a:lnTo>
                <a:lnTo>
                  <a:pt x="497585" y="147612"/>
                </a:lnTo>
                <a:lnTo>
                  <a:pt x="540511" y="147612"/>
                </a:lnTo>
                <a:lnTo>
                  <a:pt x="538098" y="144056"/>
                </a:lnTo>
                <a:lnTo>
                  <a:pt x="533272" y="140487"/>
                </a:lnTo>
                <a:lnTo>
                  <a:pt x="529716" y="138087"/>
                </a:lnTo>
                <a:lnTo>
                  <a:pt x="525017" y="136931"/>
                </a:lnTo>
                <a:close/>
              </a:path>
              <a:path w="794385" h="937260">
                <a:moveTo>
                  <a:pt x="289178" y="33286"/>
                </a:moveTo>
                <a:lnTo>
                  <a:pt x="253491" y="33286"/>
                </a:lnTo>
                <a:lnTo>
                  <a:pt x="260603" y="40411"/>
                </a:lnTo>
                <a:lnTo>
                  <a:pt x="266572" y="41668"/>
                </a:lnTo>
                <a:lnTo>
                  <a:pt x="271398" y="42824"/>
                </a:lnTo>
                <a:lnTo>
                  <a:pt x="277367" y="41668"/>
                </a:lnTo>
                <a:lnTo>
                  <a:pt x="282066" y="39255"/>
                </a:lnTo>
                <a:lnTo>
                  <a:pt x="285622" y="36855"/>
                </a:lnTo>
                <a:lnTo>
                  <a:pt x="289178" y="33286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2103120" cy="2910840"/>
          </a:xfrm>
          <a:custGeom>
            <a:avLst/>
            <a:gdLst/>
            <a:ahLst/>
            <a:cxnLst/>
            <a:rect l="l" t="t" r="r" b="b"/>
            <a:pathLst>
              <a:path w="2103120" h="2910840">
                <a:moveTo>
                  <a:pt x="1107846" y="2758313"/>
                </a:moveTo>
                <a:lnTo>
                  <a:pt x="1106690" y="2745613"/>
                </a:lnTo>
                <a:lnTo>
                  <a:pt x="1104290" y="2745613"/>
                </a:lnTo>
                <a:lnTo>
                  <a:pt x="1100734" y="2732913"/>
                </a:lnTo>
                <a:lnTo>
                  <a:pt x="1086497" y="2732913"/>
                </a:lnTo>
                <a:lnTo>
                  <a:pt x="1086497" y="2491613"/>
                </a:lnTo>
                <a:lnTo>
                  <a:pt x="1090053" y="2491613"/>
                </a:lnTo>
                <a:lnTo>
                  <a:pt x="1093609" y="2478913"/>
                </a:lnTo>
                <a:lnTo>
                  <a:pt x="1104290" y="2478913"/>
                </a:lnTo>
                <a:lnTo>
                  <a:pt x="1105547" y="2466213"/>
                </a:lnTo>
                <a:lnTo>
                  <a:pt x="1106690" y="2466213"/>
                </a:lnTo>
                <a:lnTo>
                  <a:pt x="1105547" y="2453513"/>
                </a:lnTo>
                <a:lnTo>
                  <a:pt x="1099578" y="2453513"/>
                </a:lnTo>
                <a:lnTo>
                  <a:pt x="1096022" y="2440813"/>
                </a:lnTo>
                <a:lnTo>
                  <a:pt x="1081684" y="2440813"/>
                </a:lnTo>
                <a:lnTo>
                  <a:pt x="1081684" y="2491613"/>
                </a:lnTo>
                <a:lnTo>
                  <a:pt x="1081684" y="2732913"/>
                </a:lnTo>
                <a:lnTo>
                  <a:pt x="1066203" y="2732913"/>
                </a:lnTo>
                <a:lnTo>
                  <a:pt x="1063904" y="2745613"/>
                </a:lnTo>
                <a:lnTo>
                  <a:pt x="1060246" y="2745613"/>
                </a:lnTo>
                <a:lnTo>
                  <a:pt x="1060246" y="2758313"/>
                </a:lnTo>
                <a:lnTo>
                  <a:pt x="1061504" y="2758313"/>
                </a:lnTo>
                <a:lnTo>
                  <a:pt x="852068" y="2885313"/>
                </a:lnTo>
                <a:lnTo>
                  <a:pt x="848512" y="2872613"/>
                </a:lnTo>
                <a:lnTo>
                  <a:pt x="822248" y="2872613"/>
                </a:lnTo>
                <a:lnTo>
                  <a:pt x="819950" y="2885313"/>
                </a:lnTo>
                <a:lnTo>
                  <a:pt x="631456" y="2771013"/>
                </a:lnTo>
                <a:lnTo>
                  <a:pt x="610514" y="2758313"/>
                </a:lnTo>
                <a:lnTo>
                  <a:pt x="612813" y="2758313"/>
                </a:lnTo>
                <a:lnTo>
                  <a:pt x="612813" y="2745613"/>
                </a:lnTo>
                <a:lnTo>
                  <a:pt x="609257" y="2745613"/>
                </a:lnTo>
                <a:lnTo>
                  <a:pt x="603300" y="2732913"/>
                </a:lnTo>
                <a:lnTo>
                  <a:pt x="590219" y="2732913"/>
                </a:lnTo>
                <a:lnTo>
                  <a:pt x="590219" y="2478913"/>
                </a:lnTo>
                <a:lnTo>
                  <a:pt x="602145" y="2478913"/>
                </a:lnTo>
                <a:lnTo>
                  <a:pt x="606856" y="2466213"/>
                </a:lnTo>
                <a:lnTo>
                  <a:pt x="605701" y="2453513"/>
                </a:lnTo>
                <a:lnTo>
                  <a:pt x="812736" y="2339213"/>
                </a:lnTo>
                <a:lnTo>
                  <a:pt x="822248" y="2351913"/>
                </a:lnTo>
                <a:lnTo>
                  <a:pt x="848512" y="2351913"/>
                </a:lnTo>
                <a:lnTo>
                  <a:pt x="854468" y="2339213"/>
                </a:lnTo>
                <a:lnTo>
                  <a:pt x="858024" y="2339213"/>
                </a:lnTo>
                <a:lnTo>
                  <a:pt x="1062647" y="2453513"/>
                </a:lnTo>
                <a:lnTo>
                  <a:pt x="1061504" y="2453513"/>
                </a:lnTo>
                <a:lnTo>
                  <a:pt x="1061504" y="2466213"/>
                </a:lnTo>
                <a:lnTo>
                  <a:pt x="1062647" y="2478913"/>
                </a:lnTo>
                <a:lnTo>
                  <a:pt x="1073429" y="2478913"/>
                </a:lnTo>
                <a:lnTo>
                  <a:pt x="1076985" y="2491613"/>
                </a:lnTo>
                <a:lnTo>
                  <a:pt x="1081684" y="2491613"/>
                </a:lnTo>
                <a:lnTo>
                  <a:pt x="1081684" y="2440813"/>
                </a:lnTo>
                <a:lnTo>
                  <a:pt x="1073429" y="2440813"/>
                </a:lnTo>
                <a:lnTo>
                  <a:pt x="1068616" y="2453513"/>
                </a:lnTo>
                <a:lnTo>
                  <a:pt x="1065060" y="2453513"/>
                </a:lnTo>
                <a:lnTo>
                  <a:pt x="860336" y="2339213"/>
                </a:lnTo>
                <a:lnTo>
                  <a:pt x="861580" y="2326513"/>
                </a:lnTo>
                <a:lnTo>
                  <a:pt x="861580" y="2313813"/>
                </a:lnTo>
                <a:lnTo>
                  <a:pt x="858024" y="2313813"/>
                </a:lnTo>
                <a:lnTo>
                  <a:pt x="854468" y="2301113"/>
                </a:lnTo>
                <a:lnTo>
                  <a:pt x="821105" y="2301113"/>
                </a:lnTo>
                <a:lnTo>
                  <a:pt x="813981" y="2313813"/>
                </a:lnTo>
                <a:lnTo>
                  <a:pt x="809180" y="2313813"/>
                </a:lnTo>
                <a:lnTo>
                  <a:pt x="809180" y="2326513"/>
                </a:lnTo>
                <a:lnTo>
                  <a:pt x="811580" y="2339213"/>
                </a:lnTo>
                <a:lnTo>
                  <a:pt x="604558" y="2453513"/>
                </a:lnTo>
                <a:lnTo>
                  <a:pt x="601002" y="2453513"/>
                </a:lnTo>
                <a:lnTo>
                  <a:pt x="597331" y="2440813"/>
                </a:lnTo>
                <a:lnTo>
                  <a:pt x="585520" y="2440813"/>
                </a:lnTo>
                <a:lnTo>
                  <a:pt x="585520" y="2478913"/>
                </a:lnTo>
                <a:lnTo>
                  <a:pt x="585520" y="2732913"/>
                </a:lnTo>
                <a:lnTo>
                  <a:pt x="568782" y="2732913"/>
                </a:lnTo>
                <a:lnTo>
                  <a:pt x="566470" y="2745613"/>
                </a:lnTo>
                <a:lnTo>
                  <a:pt x="562914" y="2745613"/>
                </a:lnTo>
                <a:lnTo>
                  <a:pt x="562914" y="2758313"/>
                </a:lnTo>
                <a:lnTo>
                  <a:pt x="564070" y="2758313"/>
                </a:lnTo>
                <a:lnTo>
                  <a:pt x="358190" y="2885313"/>
                </a:lnTo>
                <a:lnTo>
                  <a:pt x="354634" y="2872613"/>
                </a:lnTo>
                <a:lnTo>
                  <a:pt x="324815" y="2872613"/>
                </a:lnTo>
                <a:lnTo>
                  <a:pt x="321259" y="2885313"/>
                </a:lnTo>
                <a:lnTo>
                  <a:pt x="110667" y="2758313"/>
                </a:lnTo>
                <a:lnTo>
                  <a:pt x="111823" y="2758313"/>
                </a:lnTo>
                <a:lnTo>
                  <a:pt x="111823" y="2745613"/>
                </a:lnTo>
                <a:lnTo>
                  <a:pt x="107111" y="2745613"/>
                </a:lnTo>
                <a:lnTo>
                  <a:pt x="101155" y="2732913"/>
                </a:lnTo>
                <a:lnTo>
                  <a:pt x="94043" y="2732913"/>
                </a:lnTo>
                <a:lnTo>
                  <a:pt x="94043" y="2491613"/>
                </a:lnTo>
                <a:lnTo>
                  <a:pt x="103555" y="2491613"/>
                </a:lnTo>
                <a:lnTo>
                  <a:pt x="110667" y="2478913"/>
                </a:lnTo>
                <a:lnTo>
                  <a:pt x="116636" y="2478913"/>
                </a:lnTo>
                <a:lnTo>
                  <a:pt x="117792" y="2466213"/>
                </a:lnTo>
                <a:lnTo>
                  <a:pt x="117792" y="2453513"/>
                </a:lnTo>
                <a:lnTo>
                  <a:pt x="115379" y="2453513"/>
                </a:lnTo>
                <a:lnTo>
                  <a:pt x="318960" y="2339213"/>
                </a:lnTo>
                <a:lnTo>
                  <a:pt x="327228" y="2339213"/>
                </a:lnTo>
                <a:lnTo>
                  <a:pt x="333184" y="2351913"/>
                </a:lnTo>
                <a:lnTo>
                  <a:pt x="346265" y="2351913"/>
                </a:lnTo>
                <a:lnTo>
                  <a:pt x="352234" y="2339213"/>
                </a:lnTo>
                <a:lnTo>
                  <a:pt x="360603" y="2339213"/>
                </a:lnTo>
                <a:lnTo>
                  <a:pt x="568782" y="2453513"/>
                </a:lnTo>
                <a:lnTo>
                  <a:pt x="567626" y="2466213"/>
                </a:lnTo>
                <a:lnTo>
                  <a:pt x="568782" y="2466213"/>
                </a:lnTo>
                <a:lnTo>
                  <a:pt x="572439" y="2478913"/>
                </a:lnTo>
                <a:lnTo>
                  <a:pt x="585520" y="2478913"/>
                </a:lnTo>
                <a:lnTo>
                  <a:pt x="585520" y="2440813"/>
                </a:lnTo>
                <a:lnTo>
                  <a:pt x="578294" y="2440813"/>
                </a:lnTo>
                <a:lnTo>
                  <a:pt x="574738" y="2453513"/>
                </a:lnTo>
                <a:lnTo>
                  <a:pt x="571182" y="2453513"/>
                </a:lnTo>
                <a:lnTo>
                  <a:pt x="383730" y="2339213"/>
                </a:lnTo>
                <a:lnTo>
                  <a:pt x="362902" y="2326513"/>
                </a:lnTo>
                <a:lnTo>
                  <a:pt x="364159" y="2326513"/>
                </a:lnTo>
                <a:lnTo>
                  <a:pt x="364159" y="2313813"/>
                </a:lnTo>
                <a:lnTo>
                  <a:pt x="360603" y="2313813"/>
                </a:lnTo>
                <a:lnTo>
                  <a:pt x="358190" y="2301113"/>
                </a:lnTo>
                <a:lnTo>
                  <a:pt x="342709" y="2301113"/>
                </a:lnTo>
                <a:lnTo>
                  <a:pt x="342709" y="2059813"/>
                </a:lnTo>
                <a:lnTo>
                  <a:pt x="355790" y="2059813"/>
                </a:lnTo>
                <a:lnTo>
                  <a:pt x="359346" y="2047113"/>
                </a:lnTo>
                <a:lnTo>
                  <a:pt x="364159" y="2047113"/>
                </a:lnTo>
                <a:lnTo>
                  <a:pt x="365302" y="2034413"/>
                </a:lnTo>
                <a:lnTo>
                  <a:pt x="364159" y="2021713"/>
                </a:lnTo>
                <a:lnTo>
                  <a:pt x="565213" y="1907413"/>
                </a:lnTo>
                <a:lnTo>
                  <a:pt x="568782" y="1907413"/>
                </a:lnTo>
                <a:lnTo>
                  <a:pt x="574738" y="1920113"/>
                </a:lnTo>
                <a:lnTo>
                  <a:pt x="603300" y="1920113"/>
                </a:lnTo>
                <a:lnTo>
                  <a:pt x="606856" y="1907413"/>
                </a:lnTo>
                <a:lnTo>
                  <a:pt x="612813" y="1907413"/>
                </a:lnTo>
                <a:lnTo>
                  <a:pt x="614070" y="1894713"/>
                </a:lnTo>
                <a:lnTo>
                  <a:pt x="615226" y="1894713"/>
                </a:lnTo>
                <a:lnTo>
                  <a:pt x="614070" y="1882013"/>
                </a:lnTo>
                <a:lnTo>
                  <a:pt x="610514" y="1882013"/>
                </a:lnTo>
                <a:lnTo>
                  <a:pt x="608114" y="1869313"/>
                </a:lnTo>
                <a:lnTo>
                  <a:pt x="590219" y="1869313"/>
                </a:lnTo>
                <a:lnTo>
                  <a:pt x="590219" y="1628013"/>
                </a:lnTo>
                <a:lnTo>
                  <a:pt x="608114" y="1628013"/>
                </a:lnTo>
                <a:lnTo>
                  <a:pt x="611670" y="1615313"/>
                </a:lnTo>
                <a:lnTo>
                  <a:pt x="615226" y="1615313"/>
                </a:lnTo>
                <a:lnTo>
                  <a:pt x="615226" y="1602613"/>
                </a:lnTo>
                <a:lnTo>
                  <a:pt x="612813" y="1589913"/>
                </a:lnTo>
                <a:lnTo>
                  <a:pt x="606856" y="1589913"/>
                </a:lnTo>
                <a:lnTo>
                  <a:pt x="603300" y="1577213"/>
                </a:lnTo>
                <a:lnTo>
                  <a:pt x="585520" y="1577213"/>
                </a:lnTo>
                <a:lnTo>
                  <a:pt x="585520" y="1628013"/>
                </a:lnTo>
                <a:lnTo>
                  <a:pt x="585520" y="1869313"/>
                </a:lnTo>
                <a:lnTo>
                  <a:pt x="567626" y="1869313"/>
                </a:lnTo>
                <a:lnTo>
                  <a:pt x="565213" y="1882013"/>
                </a:lnTo>
                <a:lnTo>
                  <a:pt x="561657" y="1882013"/>
                </a:lnTo>
                <a:lnTo>
                  <a:pt x="560514" y="1894713"/>
                </a:lnTo>
                <a:lnTo>
                  <a:pt x="561657" y="1894713"/>
                </a:lnTo>
                <a:lnTo>
                  <a:pt x="562914" y="1907413"/>
                </a:lnTo>
                <a:lnTo>
                  <a:pt x="361746" y="2021713"/>
                </a:lnTo>
                <a:lnTo>
                  <a:pt x="357047" y="2009013"/>
                </a:lnTo>
                <a:lnTo>
                  <a:pt x="322516" y="2009013"/>
                </a:lnTo>
                <a:lnTo>
                  <a:pt x="317703" y="2021713"/>
                </a:lnTo>
                <a:lnTo>
                  <a:pt x="116636" y="1907413"/>
                </a:lnTo>
                <a:lnTo>
                  <a:pt x="117792" y="1894713"/>
                </a:lnTo>
                <a:lnTo>
                  <a:pt x="117792" y="1882013"/>
                </a:lnTo>
                <a:lnTo>
                  <a:pt x="114236" y="1882013"/>
                </a:lnTo>
                <a:lnTo>
                  <a:pt x="107111" y="1869313"/>
                </a:lnTo>
                <a:lnTo>
                  <a:pt x="94043" y="1869313"/>
                </a:lnTo>
                <a:lnTo>
                  <a:pt x="94043" y="1628013"/>
                </a:lnTo>
                <a:lnTo>
                  <a:pt x="105867" y="1628013"/>
                </a:lnTo>
                <a:lnTo>
                  <a:pt x="109524" y="1615313"/>
                </a:lnTo>
                <a:lnTo>
                  <a:pt x="115379" y="1615313"/>
                </a:lnTo>
                <a:lnTo>
                  <a:pt x="115379" y="1602613"/>
                </a:lnTo>
                <a:lnTo>
                  <a:pt x="114236" y="1589913"/>
                </a:lnTo>
                <a:lnTo>
                  <a:pt x="324815" y="1475613"/>
                </a:lnTo>
                <a:lnTo>
                  <a:pt x="335597" y="1475613"/>
                </a:lnTo>
                <a:lnTo>
                  <a:pt x="340309" y="1488313"/>
                </a:lnTo>
                <a:lnTo>
                  <a:pt x="343865" y="1475613"/>
                </a:lnTo>
                <a:lnTo>
                  <a:pt x="354634" y="1475613"/>
                </a:lnTo>
                <a:lnTo>
                  <a:pt x="562914" y="1589913"/>
                </a:lnTo>
                <a:lnTo>
                  <a:pt x="560514" y="1602613"/>
                </a:lnTo>
                <a:lnTo>
                  <a:pt x="560514" y="1615313"/>
                </a:lnTo>
                <a:lnTo>
                  <a:pt x="564070" y="1615313"/>
                </a:lnTo>
                <a:lnTo>
                  <a:pt x="567626" y="1628013"/>
                </a:lnTo>
                <a:lnTo>
                  <a:pt x="585520" y="1628013"/>
                </a:lnTo>
                <a:lnTo>
                  <a:pt x="585520" y="1577213"/>
                </a:lnTo>
                <a:lnTo>
                  <a:pt x="574738" y="1577213"/>
                </a:lnTo>
                <a:lnTo>
                  <a:pt x="568782" y="1589913"/>
                </a:lnTo>
                <a:lnTo>
                  <a:pt x="565213" y="1589913"/>
                </a:lnTo>
                <a:lnTo>
                  <a:pt x="377863" y="1475613"/>
                </a:lnTo>
                <a:lnTo>
                  <a:pt x="357047" y="1462913"/>
                </a:lnTo>
                <a:lnTo>
                  <a:pt x="355790" y="1462913"/>
                </a:lnTo>
                <a:lnTo>
                  <a:pt x="352234" y="1450213"/>
                </a:lnTo>
                <a:lnTo>
                  <a:pt x="327228" y="1450213"/>
                </a:lnTo>
                <a:lnTo>
                  <a:pt x="323672" y="1462913"/>
                </a:lnTo>
                <a:lnTo>
                  <a:pt x="322516" y="1462913"/>
                </a:lnTo>
                <a:lnTo>
                  <a:pt x="111823" y="1589913"/>
                </a:lnTo>
                <a:lnTo>
                  <a:pt x="108267" y="1589913"/>
                </a:lnTo>
                <a:lnTo>
                  <a:pt x="103555" y="1577213"/>
                </a:lnTo>
                <a:lnTo>
                  <a:pt x="80962" y="1577213"/>
                </a:lnTo>
                <a:lnTo>
                  <a:pt x="76149" y="1589913"/>
                </a:lnTo>
                <a:lnTo>
                  <a:pt x="72593" y="1589913"/>
                </a:lnTo>
                <a:lnTo>
                  <a:pt x="0" y="1551813"/>
                </a:lnTo>
                <a:lnTo>
                  <a:pt x="70192" y="1589913"/>
                </a:lnTo>
                <a:lnTo>
                  <a:pt x="67779" y="1602613"/>
                </a:lnTo>
                <a:lnTo>
                  <a:pt x="67779" y="1615313"/>
                </a:lnTo>
                <a:lnTo>
                  <a:pt x="73748" y="1615313"/>
                </a:lnTo>
                <a:lnTo>
                  <a:pt x="77304" y="1628013"/>
                </a:lnTo>
                <a:lnTo>
                  <a:pt x="89230" y="1628013"/>
                </a:lnTo>
                <a:lnTo>
                  <a:pt x="89230" y="1869313"/>
                </a:lnTo>
                <a:lnTo>
                  <a:pt x="76149" y="1869313"/>
                </a:lnTo>
                <a:lnTo>
                  <a:pt x="72593" y="1882013"/>
                </a:lnTo>
                <a:lnTo>
                  <a:pt x="66636" y="1882013"/>
                </a:lnTo>
                <a:lnTo>
                  <a:pt x="65481" y="1894713"/>
                </a:lnTo>
                <a:lnTo>
                  <a:pt x="66636" y="1894713"/>
                </a:lnTo>
                <a:lnTo>
                  <a:pt x="67779" y="1907413"/>
                </a:lnTo>
                <a:lnTo>
                  <a:pt x="0" y="1945513"/>
                </a:lnTo>
                <a:lnTo>
                  <a:pt x="70192" y="1907413"/>
                </a:lnTo>
                <a:lnTo>
                  <a:pt x="73748" y="1907413"/>
                </a:lnTo>
                <a:lnTo>
                  <a:pt x="78562" y="1920113"/>
                </a:lnTo>
                <a:lnTo>
                  <a:pt x="104711" y="1920113"/>
                </a:lnTo>
                <a:lnTo>
                  <a:pt x="114236" y="1907413"/>
                </a:lnTo>
                <a:lnTo>
                  <a:pt x="315302" y="2021713"/>
                </a:lnTo>
                <a:lnTo>
                  <a:pt x="314147" y="2034413"/>
                </a:lnTo>
                <a:lnTo>
                  <a:pt x="315302" y="2047113"/>
                </a:lnTo>
                <a:lnTo>
                  <a:pt x="320116" y="2047113"/>
                </a:lnTo>
                <a:lnTo>
                  <a:pt x="323672" y="2059813"/>
                </a:lnTo>
                <a:lnTo>
                  <a:pt x="337997" y="2059813"/>
                </a:lnTo>
                <a:lnTo>
                  <a:pt x="337997" y="2301113"/>
                </a:lnTo>
                <a:lnTo>
                  <a:pt x="321259" y="2301113"/>
                </a:lnTo>
                <a:lnTo>
                  <a:pt x="318960" y="2313813"/>
                </a:lnTo>
                <a:lnTo>
                  <a:pt x="315302" y="2313813"/>
                </a:lnTo>
                <a:lnTo>
                  <a:pt x="315302" y="2326513"/>
                </a:lnTo>
                <a:lnTo>
                  <a:pt x="316560" y="2326513"/>
                </a:lnTo>
                <a:lnTo>
                  <a:pt x="113080" y="2453513"/>
                </a:lnTo>
                <a:lnTo>
                  <a:pt x="109524" y="2440813"/>
                </a:lnTo>
                <a:lnTo>
                  <a:pt x="73748" y="2440813"/>
                </a:lnTo>
                <a:lnTo>
                  <a:pt x="70192" y="2453513"/>
                </a:lnTo>
                <a:lnTo>
                  <a:pt x="0" y="2402713"/>
                </a:lnTo>
                <a:lnTo>
                  <a:pt x="0" y="2415413"/>
                </a:lnTo>
                <a:lnTo>
                  <a:pt x="67779" y="2453513"/>
                </a:lnTo>
                <a:lnTo>
                  <a:pt x="66636" y="2453513"/>
                </a:lnTo>
                <a:lnTo>
                  <a:pt x="65481" y="2466213"/>
                </a:lnTo>
                <a:lnTo>
                  <a:pt x="66636" y="2466213"/>
                </a:lnTo>
                <a:lnTo>
                  <a:pt x="67779" y="2478913"/>
                </a:lnTo>
                <a:lnTo>
                  <a:pt x="76149" y="2478913"/>
                </a:lnTo>
                <a:lnTo>
                  <a:pt x="79705" y="2491613"/>
                </a:lnTo>
                <a:lnTo>
                  <a:pt x="89230" y="2491613"/>
                </a:lnTo>
                <a:lnTo>
                  <a:pt x="89230" y="2732913"/>
                </a:lnTo>
                <a:lnTo>
                  <a:pt x="82118" y="2732913"/>
                </a:lnTo>
                <a:lnTo>
                  <a:pt x="76149" y="2745613"/>
                </a:lnTo>
                <a:lnTo>
                  <a:pt x="71450" y="2745613"/>
                </a:lnTo>
                <a:lnTo>
                  <a:pt x="71450" y="2758313"/>
                </a:lnTo>
                <a:lnTo>
                  <a:pt x="72593" y="2758313"/>
                </a:lnTo>
                <a:lnTo>
                  <a:pt x="0" y="2796413"/>
                </a:lnTo>
                <a:lnTo>
                  <a:pt x="0" y="2809113"/>
                </a:lnTo>
                <a:lnTo>
                  <a:pt x="75006" y="2758313"/>
                </a:lnTo>
                <a:lnTo>
                  <a:pt x="78562" y="2771013"/>
                </a:lnTo>
                <a:lnTo>
                  <a:pt x="105867" y="2771013"/>
                </a:lnTo>
                <a:lnTo>
                  <a:pt x="109524" y="2758313"/>
                </a:lnTo>
                <a:lnTo>
                  <a:pt x="318947" y="2885313"/>
                </a:lnTo>
                <a:lnTo>
                  <a:pt x="317703" y="2885313"/>
                </a:lnTo>
                <a:lnTo>
                  <a:pt x="316560" y="2898013"/>
                </a:lnTo>
                <a:lnTo>
                  <a:pt x="318960" y="2898013"/>
                </a:lnTo>
                <a:lnTo>
                  <a:pt x="321259" y="2910713"/>
                </a:lnTo>
                <a:lnTo>
                  <a:pt x="359346" y="2910713"/>
                </a:lnTo>
                <a:lnTo>
                  <a:pt x="360603" y="2898013"/>
                </a:lnTo>
                <a:lnTo>
                  <a:pt x="362902" y="2898013"/>
                </a:lnTo>
                <a:lnTo>
                  <a:pt x="361746" y="2885313"/>
                </a:lnTo>
                <a:lnTo>
                  <a:pt x="360603" y="2885313"/>
                </a:lnTo>
                <a:lnTo>
                  <a:pt x="566470" y="2771013"/>
                </a:lnTo>
                <a:lnTo>
                  <a:pt x="575995" y="2771013"/>
                </a:lnTo>
                <a:lnTo>
                  <a:pt x="581952" y="2783713"/>
                </a:lnTo>
                <a:lnTo>
                  <a:pt x="593775" y="2783713"/>
                </a:lnTo>
                <a:lnTo>
                  <a:pt x="599744" y="2771013"/>
                </a:lnTo>
                <a:lnTo>
                  <a:pt x="609257" y="2771013"/>
                </a:lnTo>
                <a:lnTo>
                  <a:pt x="817537" y="2885313"/>
                </a:lnTo>
                <a:lnTo>
                  <a:pt x="816394" y="2885313"/>
                </a:lnTo>
                <a:lnTo>
                  <a:pt x="816394" y="2898013"/>
                </a:lnTo>
                <a:lnTo>
                  <a:pt x="818692" y="2910713"/>
                </a:lnTo>
                <a:lnTo>
                  <a:pt x="852068" y="2910713"/>
                </a:lnTo>
                <a:lnTo>
                  <a:pt x="854468" y="2898013"/>
                </a:lnTo>
                <a:lnTo>
                  <a:pt x="855624" y="2898013"/>
                </a:lnTo>
                <a:lnTo>
                  <a:pt x="855624" y="2885313"/>
                </a:lnTo>
                <a:lnTo>
                  <a:pt x="854468" y="2885313"/>
                </a:lnTo>
                <a:lnTo>
                  <a:pt x="1063904" y="2771013"/>
                </a:lnTo>
                <a:lnTo>
                  <a:pt x="1103134" y="2771013"/>
                </a:lnTo>
                <a:lnTo>
                  <a:pt x="1105547" y="2758313"/>
                </a:lnTo>
                <a:lnTo>
                  <a:pt x="1107846" y="2758313"/>
                </a:lnTo>
                <a:close/>
              </a:path>
              <a:path w="2103120" h="2910840">
                <a:moveTo>
                  <a:pt x="1609217" y="168783"/>
                </a:moveTo>
                <a:lnTo>
                  <a:pt x="1606804" y="158115"/>
                </a:lnTo>
                <a:lnTo>
                  <a:pt x="1604518" y="154559"/>
                </a:lnTo>
                <a:lnTo>
                  <a:pt x="1602105" y="149860"/>
                </a:lnTo>
                <a:lnTo>
                  <a:pt x="1593723" y="143891"/>
                </a:lnTo>
                <a:lnTo>
                  <a:pt x="1589024" y="141478"/>
                </a:lnTo>
                <a:lnTo>
                  <a:pt x="1584198" y="141478"/>
                </a:lnTo>
                <a:lnTo>
                  <a:pt x="1584198" y="0"/>
                </a:lnTo>
                <a:lnTo>
                  <a:pt x="1579499" y="0"/>
                </a:lnTo>
                <a:lnTo>
                  <a:pt x="1579499" y="141478"/>
                </a:lnTo>
                <a:lnTo>
                  <a:pt x="1573530" y="141478"/>
                </a:lnTo>
                <a:lnTo>
                  <a:pt x="1564005" y="146304"/>
                </a:lnTo>
                <a:lnTo>
                  <a:pt x="1560322" y="149860"/>
                </a:lnTo>
                <a:lnTo>
                  <a:pt x="1557909" y="153416"/>
                </a:lnTo>
                <a:lnTo>
                  <a:pt x="1553210" y="162941"/>
                </a:lnTo>
                <a:lnTo>
                  <a:pt x="1553210" y="173482"/>
                </a:lnTo>
                <a:lnTo>
                  <a:pt x="1555496" y="179451"/>
                </a:lnTo>
                <a:lnTo>
                  <a:pt x="1352804" y="294767"/>
                </a:lnTo>
                <a:lnTo>
                  <a:pt x="1349248" y="290068"/>
                </a:lnTo>
                <a:lnTo>
                  <a:pt x="1344549" y="287655"/>
                </a:lnTo>
                <a:lnTo>
                  <a:pt x="1338453" y="285242"/>
                </a:lnTo>
                <a:lnTo>
                  <a:pt x="1332484" y="284099"/>
                </a:lnTo>
                <a:lnTo>
                  <a:pt x="1326515" y="285242"/>
                </a:lnTo>
                <a:lnTo>
                  <a:pt x="1320546" y="287655"/>
                </a:lnTo>
                <a:lnTo>
                  <a:pt x="1315847" y="290068"/>
                </a:lnTo>
                <a:lnTo>
                  <a:pt x="1312291" y="294767"/>
                </a:lnTo>
                <a:lnTo>
                  <a:pt x="1101140" y="173482"/>
                </a:lnTo>
                <a:lnTo>
                  <a:pt x="1102398" y="168783"/>
                </a:lnTo>
                <a:lnTo>
                  <a:pt x="1101140" y="161671"/>
                </a:lnTo>
                <a:lnTo>
                  <a:pt x="1097572" y="156972"/>
                </a:lnTo>
                <a:lnTo>
                  <a:pt x="1092847" y="152146"/>
                </a:lnTo>
                <a:lnTo>
                  <a:pt x="1086878" y="151003"/>
                </a:lnTo>
                <a:lnTo>
                  <a:pt x="1086878" y="0"/>
                </a:lnTo>
                <a:lnTo>
                  <a:pt x="1082052" y="0"/>
                </a:lnTo>
                <a:lnTo>
                  <a:pt x="1082052" y="151003"/>
                </a:lnTo>
                <a:lnTo>
                  <a:pt x="1074928" y="152146"/>
                </a:lnTo>
                <a:lnTo>
                  <a:pt x="1070102" y="156972"/>
                </a:lnTo>
                <a:lnTo>
                  <a:pt x="1066533" y="161671"/>
                </a:lnTo>
                <a:lnTo>
                  <a:pt x="1065377" y="168783"/>
                </a:lnTo>
                <a:lnTo>
                  <a:pt x="1065377" y="172339"/>
                </a:lnTo>
                <a:lnTo>
                  <a:pt x="1084465" y="187833"/>
                </a:lnTo>
                <a:lnTo>
                  <a:pt x="1089177" y="186563"/>
                </a:lnTo>
                <a:lnTo>
                  <a:pt x="1096416" y="181864"/>
                </a:lnTo>
                <a:lnTo>
                  <a:pt x="1099985" y="178308"/>
                </a:lnTo>
                <a:lnTo>
                  <a:pt x="1309878" y="298450"/>
                </a:lnTo>
                <a:lnTo>
                  <a:pt x="1307465" y="304292"/>
                </a:lnTo>
                <a:lnTo>
                  <a:pt x="1306322" y="309118"/>
                </a:lnTo>
                <a:lnTo>
                  <a:pt x="1307465" y="314960"/>
                </a:lnTo>
                <a:lnTo>
                  <a:pt x="1332484" y="335153"/>
                </a:lnTo>
                <a:lnTo>
                  <a:pt x="1342136" y="332740"/>
                </a:lnTo>
                <a:lnTo>
                  <a:pt x="1346962" y="330454"/>
                </a:lnTo>
                <a:lnTo>
                  <a:pt x="1350518" y="328041"/>
                </a:lnTo>
                <a:lnTo>
                  <a:pt x="1356487" y="319659"/>
                </a:lnTo>
                <a:lnTo>
                  <a:pt x="1357630" y="314960"/>
                </a:lnTo>
                <a:lnTo>
                  <a:pt x="1357630" y="304292"/>
                </a:lnTo>
                <a:lnTo>
                  <a:pt x="1355217" y="299593"/>
                </a:lnTo>
                <a:lnTo>
                  <a:pt x="1556766" y="183007"/>
                </a:lnTo>
                <a:lnTo>
                  <a:pt x="1561592" y="188976"/>
                </a:lnTo>
                <a:lnTo>
                  <a:pt x="1573530" y="196088"/>
                </a:lnTo>
                <a:lnTo>
                  <a:pt x="1586611" y="196088"/>
                </a:lnTo>
                <a:lnTo>
                  <a:pt x="1608074" y="174752"/>
                </a:lnTo>
                <a:lnTo>
                  <a:pt x="1609217" y="168783"/>
                </a:lnTo>
                <a:close/>
              </a:path>
              <a:path w="2103120" h="2910840">
                <a:moveTo>
                  <a:pt x="2103120" y="736981"/>
                </a:moveTo>
                <a:lnTo>
                  <a:pt x="2098294" y="736981"/>
                </a:lnTo>
                <a:lnTo>
                  <a:pt x="2096008" y="724281"/>
                </a:lnTo>
                <a:lnTo>
                  <a:pt x="2074545" y="724281"/>
                </a:lnTo>
                <a:lnTo>
                  <a:pt x="2074545" y="775081"/>
                </a:lnTo>
                <a:lnTo>
                  <a:pt x="2074545" y="1016381"/>
                </a:lnTo>
                <a:lnTo>
                  <a:pt x="2061464" y="1016381"/>
                </a:lnTo>
                <a:lnTo>
                  <a:pt x="2057908" y="1029081"/>
                </a:lnTo>
                <a:lnTo>
                  <a:pt x="2056638" y="1029081"/>
                </a:lnTo>
                <a:lnTo>
                  <a:pt x="2057908" y="1041781"/>
                </a:lnTo>
                <a:lnTo>
                  <a:pt x="1851914" y="1156081"/>
                </a:lnTo>
                <a:lnTo>
                  <a:pt x="1842389" y="1156081"/>
                </a:lnTo>
                <a:lnTo>
                  <a:pt x="1835150" y="1143381"/>
                </a:lnTo>
                <a:lnTo>
                  <a:pt x="1822069" y="1143381"/>
                </a:lnTo>
                <a:lnTo>
                  <a:pt x="1816100" y="1156081"/>
                </a:lnTo>
                <a:lnTo>
                  <a:pt x="1806575" y="1156081"/>
                </a:lnTo>
                <a:lnTo>
                  <a:pt x="1605280" y="1041781"/>
                </a:lnTo>
                <a:lnTo>
                  <a:pt x="1606423" y="1041781"/>
                </a:lnTo>
                <a:lnTo>
                  <a:pt x="1606423" y="1029081"/>
                </a:lnTo>
                <a:lnTo>
                  <a:pt x="1604137" y="1029081"/>
                </a:lnTo>
                <a:lnTo>
                  <a:pt x="1602867" y="1016381"/>
                </a:lnTo>
                <a:lnTo>
                  <a:pt x="1592199" y="1016381"/>
                </a:lnTo>
                <a:lnTo>
                  <a:pt x="1588643" y="1003681"/>
                </a:lnTo>
                <a:lnTo>
                  <a:pt x="1583817" y="1003681"/>
                </a:lnTo>
                <a:lnTo>
                  <a:pt x="1583817" y="762381"/>
                </a:lnTo>
                <a:lnTo>
                  <a:pt x="1594612" y="762381"/>
                </a:lnTo>
                <a:lnTo>
                  <a:pt x="1598168" y="749681"/>
                </a:lnTo>
                <a:lnTo>
                  <a:pt x="1599311" y="749681"/>
                </a:lnTo>
                <a:lnTo>
                  <a:pt x="1598168" y="736981"/>
                </a:lnTo>
                <a:lnTo>
                  <a:pt x="1806575" y="622681"/>
                </a:lnTo>
                <a:lnTo>
                  <a:pt x="1816100" y="622681"/>
                </a:lnTo>
                <a:lnTo>
                  <a:pt x="1822069" y="635381"/>
                </a:lnTo>
                <a:lnTo>
                  <a:pt x="1835150" y="635381"/>
                </a:lnTo>
                <a:lnTo>
                  <a:pt x="1841119" y="622681"/>
                </a:lnTo>
                <a:lnTo>
                  <a:pt x="1850644" y="622681"/>
                </a:lnTo>
                <a:lnTo>
                  <a:pt x="2053082" y="736981"/>
                </a:lnTo>
                <a:lnTo>
                  <a:pt x="2050669" y="736981"/>
                </a:lnTo>
                <a:lnTo>
                  <a:pt x="2050669" y="749681"/>
                </a:lnTo>
                <a:lnTo>
                  <a:pt x="2051939" y="762381"/>
                </a:lnTo>
                <a:lnTo>
                  <a:pt x="2061464" y="762381"/>
                </a:lnTo>
                <a:lnTo>
                  <a:pt x="2065020" y="775081"/>
                </a:lnTo>
                <a:lnTo>
                  <a:pt x="2074545" y="775081"/>
                </a:lnTo>
                <a:lnTo>
                  <a:pt x="2074545" y="724281"/>
                </a:lnTo>
                <a:lnTo>
                  <a:pt x="2059051" y="724281"/>
                </a:lnTo>
                <a:lnTo>
                  <a:pt x="2055495" y="736981"/>
                </a:lnTo>
                <a:lnTo>
                  <a:pt x="1873300" y="622681"/>
                </a:lnTo>
                <a:lnTo>
                  <a:pt x="1853057" y="609981"/>
                </a:lnTo>
                <a:lnTo>
                  <a:pt x="1854200" y="609981"/>
                </a:lnTo>
                <a:lnTo>
                  <a:pt x="1854200" y="597281"/>
                </a:lnTo>
                <a:lnTo>
                  <a:pt x="1851914" y="597281"/>
                </a:lnTo>
                <a:lnTo>
                  <a:pt x="1849501" y="584581"/>
                </a:lnTo>
                <a:lnTo>
                  <a:pt x="1807845" y="584581"/>
                </a:lnTo>
                <a:lnTo>
                  <a:pt x="1805432" y="597281"/>
                </a:lnTo>
                <a:lnTo>
                  <a:pt x="1804289" y="597281"/>
                </a:lnTo>
                <a:lnTo>
                  <a:pt x="1803019" y="609981"/>
                </a:lnTo>
                <a:lnTo>
                  <a:pt x="1805432" y="609981"/>
                </a:lnTo>
                <a:lnTo>
                  <a:pt x="1595755" y="736981"/>
                </a:lnTo>
                <a:lnTo>
                  <a:pt x="1592199" y="736981"/>
                </a:lnTo>
                <a:lnTo>
                  <a:pt x="1588643" y="724281"/>
                </a:lnTo>
                <a:lnTo>
                  <a:pt x="1579118" y="724281"/>
                </a:lnTo>
                <a:lnTo>
                  <a:pt x="1579118" y="762381"/>
                </a:lnTo>
                <a:lnTo>
                  <a:pt x="1579118" y="1003681"/>
                </a:lnTo>
                <a:lnTo>
                  <a:pt x="1574292" y="1003681"/>
                </a:lnTo>
                <a:lnTo>
                  <a:pt x="1569593" y="1016381"/>
                </a:lnTo>
                <a:lnTo>
                  <a:pt x="1558798" y="1016381"/>
                </a:lnTo>
                <a:lnTo>
                  <a:pt x="1556512" y="1029081"/>
                </a:lnTo>
                <a:lnTo>
                  <a:pt x="1555242" y="1029081"/>
                </a:lnTo>
                <a:lnTo>
                  <a:pt x="1555242" y="1041781"/>
                </a:lnTo>
                <a:lnTo>
                  <a:pt x="1556512" y="1041781"/>
                </a:lnTo>
                <a:lnTo>
                  <a:pt x="1349248" y="1168781"/>
                </a:lnTo>
                <a:lnTo>
                  <a:pt x="1345692" y="1156081"/>
                </a:lnTo>
                <a:lnTo>
                  <a:pt x="1330198" y="1156081"/>
                </a:lnTo>
                <a:lnTo>
                  <a:pt x="1330198" y="1194181"/>
                </a:lnTo>
                <a:lnTo>
                  <a:pt x="1330198" y="1435481"/>
                </a:lnTo>
                <a:lnTo>
                  <a:pt x="1325499" y="1435481"/>
                </a:lnTo>
                <a:lnTo>
                  <a:pt x="1321943" y="1448181"/>
                </a:lnTo>
                <a:lnTo>
                  <a:pt x="1311148" y="1448181"/>
                </a:lnTo>
                <a:lnTo>
                  <a:pt x="1308862" y="1460881"/>
                </a:lnTo>
                <a:lnTo>
                  <a:pt x="1307592" y="1460881"/>
                </a:lnTo>
                <a:lnTo>
                  <a:pt x="1307592" y="1473581"/>
                </a:lnTo>
                <a:lnTo>
                  <a:pt x="1308862" y="1473581"/>
                </a:lnTo>
                <a:lnTo>
                  <a:pt x="1107516" y="1587881"/>
                </a:lnTo>
                <a:lnTo>
                  <a:pt x="1102804" y="1587881"/>
                </a:lnTo>
                <a:lnTo>
                  <a:pt x="1097991" y="1575181"/>
                </a:lnTo>
                <a:lnTo>
                  <a:pt x="1071816" y="1575181"/>
                </a:lnTo>
                <a:lnTo>
                  <a:pt x="1065847" y="1587881"/>
                </a:lnTo>
                <a:lnTo>
                  <a:pt x="1061034" y="1587881"/>
                </a:lnTo>
                <a:lnTo>
                  <a:pt x="862228" y="1473581"/>
                </a:lnTo>
                <a:lnTo>
                  <a:pt x="863384" y="1473581"/>
                </a:lnTo>
                <a:lnTo>
                  <a:pt x="864641" y="1460881"/>
                </a:lnTo>
                <a:lnTo>
                  <a:pt x="863384" y="1460881"/>
                </a:lnTo>
                <a:lnTo>
                  <a:pt x="862228" y="1448181"/>
                </a:lnTo>
                <a:lnTo>
                  <a:pt x="852703" y="1448181"/>
                </a:lnTo>
                <a:lnTo>
                  <a:pt x="849147" y="1435481"/>
                </a:lnTo>
                <a:lnTo>
                  <a:pt x="838352" y="1435481"/>
                </a:lnTo>
                <a:lnTo>
                  <a:pt x="838352" y="1194181"/>
                </a:lnTo>
                <a:lnTo>
                  <a:pt x="852703" y="1194181"/>
                </a:lnTo>
                <a:lnTo>
                  <a:pt x="856259" y="1181481"/>
                </a:lnTo>
                <a:lnTo>
                  <a:pt x="857415" y="1181481"/>
                </a:lnTo>
                <a:lnTo>
                  <a:pt x="857415" y="1168781"/>
                </a:lnTo>
                <a:lnTo>
                  <a:pt x="856259" y="1168781"/>
                </a:lnTo>
                <a:lnTo>
                  <a:pt x="1062291" y="1054481"/>
                </a:lnTo>
                <a:lnTo>
                  <a:pt x="1077785" y="1054481"/>
                </a:lnTo>
                <a:lnTo>
                  <a:pt x="1084897" y="1067181"/>
                </a:lnTo>
                <a:lnTo>
                  <a:pt x="1090866" y="1054481"/>
                </a:lnTo>
                <a:lnTo>
                  <a:pt x="1102804" y="1054481"/>
                </a:lnTo>
                <a:lnTo>
                  <a:pt x="1107516" y="1041781"/>
                </a:lnTo>
                <a:lnTo>
                  <a:pt x="1313561" y="1168781"/>
                </a:lnTo>
                <a:lnTo>
                  <a:pt x="1312418" y="1168781"/>
                </a:lnTo>
                <a:lnTo>
                  <a:pt x="1312418" y="1181481"/>
                </a:lnTo>
                <a:lnTo>
                  <a:pt x="1313561" y="1181481"/>
                </a:lnTo>
                <a:lnTo>
                  <a:pt x="1317117" y="1194181"/>
                </a:lnTo>
                <a:lnTo>
                  <a:pt x="1330198" y="1194181"/>
                </a:lnTo>
                <a:lnTo>
                  <a:pt x="1330198" y="1156081"/>
                </a:lnTo>
                <a:lnTo>
                  <a:pt x="1319530" y="1156081"/>
                </a:lnTo>
                <a:lnTo>
                  <a:pt x="1315974" y="1168781"/>
                </a:lnTo>
                <a:lnTo>
                  <a:pt x="1109929" y="1041781"/>
                </a:lnTo>
                <a:lnTo>
                  <a:pt x="1111072" y="1041781"/>
                </a:lnTo>
                <a:lnTo>
                  <a:pt x="1111072" y="1029081"/>
                </a:lnTo>
                <a:lnTo>
                  <a:pt x="1108671" y="1029081"/>
                </a:lnTo>
                <a:lnTo>
                  <a:pt x="1107516" y="1016381"/>
                </a:lnTo>
                <a:lnTo>
                  <a:pt x="1096835" y="1016381"/>
                </a:lnTo>
                <a:lnTo>
                  <a:pt x="1092022" y="1003681"/>
                </a:lnTo>
                <a:lnTo>
                  <a:pt x="1087310" y="1003681"/>
                </a:lnTo>
                <a:lnTo>
                  <a:pt x="1087310" y="775081"/>
                </a:lnTo>
                <a:lnTo>
                  <a:pt x="1092022" y="775081"/>
                </a:lnTo>
                <a:lnTo>
                  <a:pt x="1095578" y="762381"/>
                </a:lnTo>
                <a:lnTo>
                  <a:pt x="1106360" y="762381"/>
                </a:lnTo>
                <a:lnTo>
                  <a:pt x="1108671" y="749681"/>
                </a:lnTo>
                <a:lnTo>
                  <a:pt x="1109929" y="749681"/>
                </a:lnTo>
                <a:lnTo>
                  <a:pt x="1109929" y="736981"/>
                </a:lnTo>
                <a:lnTo>
                  <a:pt x="1107516" y="736981"/>
                </a:lnTo>
                <a:lnTo>
                  <a:pt x="1313561" y="622681"/>
                </a:lnTo>
                <a:lnTo>
                  <a:pt x="1351661" y="622681"/>
                </a:lnTo>
                <a:lnTo>
                  <a:pt x="1563624" y="736981"/>
                </a:lnTo>
                <a:lnTo>
                  <a:pt x="1562481" y="736981"/>
                </a:lnTo>
                <a:lnTo>
                  <a:pt x="1562481" y="749681"/>
                </a:lnTo>
                <a:lnTo>
                  <a:pt x="1563624" y="749681"/>
                </a:lnTo>
                <a:lnTo>
                  <a:pt x="1567180" y="762381"/>
                </a:lnTo>
                <a:lnTo>
                  <a:pt x="1579118" y="762381"/>
                </a:lnTo>
                <a:lnTo>
                  <a:pt x="1579118" y="724281"/>
                </a:lnTo>
                <a:lnTo>
                  <a:pt x="1572006" y="724281"/>
                </a:lnTo>
                <a:lnTo>
                  <a:pt x="1568323" y="736981"/>
                </a:lnTo>
                <a:lnTo>
                  <a:pt x="1566037" y="736981"/>
                </a:lnTo>
                <a:lnTo>
                  <a:pt x="1375270" y="622681"/>
                </a:lnTo>
                <a:lnTo>
                  <a:pt x="1354074" y="609981"/>
                </a:lnTo>
                <a:lnTo>
                  <a:pt x="1355217" y="609981"/>
                </a:lnTo>
                <a:lnTo>
                  <a:pt x="1355217" y="597281"/>
                </a:lnTo>
                <a:lnTo>
                  <a:pt x="1351661" y="597281"/>
                </a:lnTo>
                <a:lnTo>
                  <a:pt x="1345692" y="584581"/>
                </a:lnTo>
                <a:lnTo>
                  <a:pt x="1315974" y="584581"/>
                </a:lnTo>
                <a:lnTo>
                  <a:pt x="1311148" y="597281"/>
                </a:lnTo>
                <a:lnTo>
                  <a:pt x="1310005" y="597281"/>
                </a:lnTo>
                <a:lnTo>
                  <a:pt x="1310005" y="609981"/>
                </a:lnTo>
                <a:lnTo>
                  <a:pt x="1311148" y="609981"/>
                </a:lnTo>
                <a:lnTo>
                  <a:pt x="1105103" y="736981"/>
                </a:lnTo>
                <a:lnTo>
                  <a:pt x="1101547" y="724281"/>
                </a:lnTo>
                <a:lnTo>
                  <a:pt x="1082497" y="724281"/>
                </a:lnTo>
                <a:lnTo>
                  <a:pt x="1082497" y="775081"/>
                </a:lnTo>
                <a:lnTo>
                  <a:pt x="1082497" y="1003681"/>
                </a:lnTo>
                <a:lnTo>
                  <a:pt x="1077785" y="1003681"/>
                </a:lnTo>
                <a:lnTo>
                  <a:pt x="1072972" y="1016381"/>
                </a:lnTo>
                <a:lnTo>
                  <a:pt x="1062291" y="1016381"/>
                </a:lnTo>
                <a:lnTo>
                  <a:pt x="1059878" y="1029081"/>
                </a:lnTo>
                <a:lnTo>
                  <a:pt x="1057478" y="1029081"/>
                </a:lnTo>
                <a:lnTo>
                  <a:pt x="1058735" y="1041781"/>
                </a:lnTo>
                <a:lnTo>
                  <a:pt x="1059878" y="1041781"/>
                </a:lnTo>
                <a:lnTo>
                  <a:pt x="853846" y="1168781"/>
                </a:lnTo>
                <a:lnTo>
                  <a:pt x="850290" y="1156081"/>
                </a:lnTo>
                <a:lnTo>
                  <a:pt x="822858" y="1156081"/>
                </a:lnTo>
                <a:lnTo>
                  <a:pt x="819302" y="1168781"/>
                </a:lnTo>
                <a:lnTo>
                  <a:pt x="608558" y="1041781"/>
                </a:lnTo>
                <a:lnTo>
                  <a:pt x="609714" y="1029081"/>
                </a:lnTo>
                <a:lnTo>
                  <a:pt x="608558" y="1029081"/>
                </a:lnTo>
                <a:lnTo>
                  <a:pt x="603745" y="1016381"/>
                </a:lnTo>
                <a:lnTo>
                  <a:pt x="590664" y="1016381"/>
                </a:lnTo>
                <a:lnTo>
                  <a:pt x="590664" y="762381"/>
                </a:lnTo>
                <a:lnTo>
                  <a:pt x="603745" y="762381"/>
                </a:lnTo>
                <a:lnTo>
                  <a:pt x="608558" y="749681"/>
                </a:lnTo>
                <a:lnTo>
                  <a:pt x="609714" y="749681"/>
                </a:lnTo>
                <a:lnTo>
                  <a:pt x="609714" y="736981"/>
                </a:lnTo>
                <a:lnTo>
                  <a:pt x="607301" y="736981"/>
                </a:lnTo>
                <a:lnTo>
                  <a:pt x="815746" y="622681"/>
                </a:lnTo>
                <a:lnTo>
                  <a:pt x="856259" y="622681"/>
                </a:lnTo>
                <a:lnTo>
                  <a:pt x="1061034" y="736981"/>
                </a:lnTo>
                <a:lnTo>
                  <a:pt x="1059878" y="736981"/>
                </a:lnTo>
                <a:lnTo>
                  <a:pt x="1058735" y="749681"/>
                </a:lnTo>
                <a:lnTo>
                  <a:pt x="1061034" y="749681"/>
                </a:lnTo>
                <a:lnTo>
                  <a:pt x="1062291" y="762381"/>
                </a:lnTo>
                <a:lnTo>
                  <a:pt x="1069403" y="762381"/>
                </a:lnTo>
                <a:lnTo>
                  <a:pt x="1072972" y="775081"/>
                </a:lnTo>
                <a:lnTo>
                  <a:pt x="1082497" y="775081"/>
                </a:lnTo>
                <a:lnTo>
                  <a:pt x="1082497" y="724281"/>
                </a:lnTo>
                <a:lnTo>
                  <a:pt x="1067003" y="724281"/>
                </a:lnTo>
                <a:lnTo>
                  <a:pt x="1063447" y="736981"/>
                </a:lnTo>
                <a:lnTo>
                  <a:pt x="879144" y="622681"/>
                </a:lnTo>
                <a:lnTo>
                  <a:pt x="858672" y="609981"/>
                </a:lnTo>
                <a:lnTo>
                  <a:pt x="859815" y="609981"/>
                </a:lnTo>
                <a:lnTo>
                  <a:pt x="859815" y="597281"/>
                </a:lnTo>
                <a:lnTo>
                  <a:pt x="856259" y="597281"/>
                </a:lnTo>
                <a:lnTo>
                  <a:pt x="850290" y="584581"/>
                </a:lnTo>
                <a:lnTo>
                  <a:pt x="838352" y="584581"/>
                </a:lnTo>
                <a:lnTo>
                  <a:pt x="838352" y="343281"/>
                </a:lnTo>
                <a:lnTo>
                  <a:pt x="851446" y="343281"/>
                </a:lnTo>
                <a:lnTo>
                  <a:pt x="855103" y="330581"/>
                </a:lnTo>
                <a:lnTo>
                  <a:pt x="860971" y="330581"/>
                </a:lnTo>
                <a:lnTo>
                  <a:pt x="862228" y="317881"/>
                </a:lnTo>
                <a:lnTo>
                  <a:pt x="862228" y="305181"/>
                </a:lnTo>
                <a:lnTo>
                  <a:pt x="857415" y="305181"/>
                </a:lnTo>
                <a:lnTo>
                  <a:pt x="855103" y="292481"/>
                </a:lnTo>
                <a:lnTo>
                  <a:pt x="833653" y="292481"/>
                </a:lnTo>
                <a:lnTo>
                  <a:pt x="833653" y="343281"/>
                </a:lnTo>
                <a:lnTo>
                  <a:pt x="833653" y="584581"/>
                </a:lnTo>
                <a:lnTo>
                  <a:pt x="819302" y="584581"/>
                </a:lnTo>
                <a:lnTo>
                  <a:pt x="815746" y="597281"/>
                </a:lnTo>
                <a:lnTo>
                  <a:pt x="813333" y="597281"/>
                </a:lnTo>
                <a:lnTo>
                  <a:pt x="812190" y="609981"/>
                </a:lnTo>
                <a:lnTo>
                  <a:pt x="814590" y="609981"/>
                </a:lnTo>
                <a:lnTo>
                  <a:pt x="605002" y="736981"/>
                </a:lnTo>
                <a:lnTo>
                  <a:pt x="602602" y="724281"/>
                </a:lnTo>
                <a:lnTo>
                  <a:pt x="574014" y="724281"/>
                </a:lnTo>
                <a:lnTo>
                  <a:pt x="570458" y="736981"/>
                </a:lnTo>
                <a:lnTo>
                  <a:pt x="382854" y="622681"/>
                </a:lnTo>
                <a:lnTo>
                  <a:pt x="362013" y="609981"/>
                </a:lnTo>
                <a:lnTo>
                  <a:pt x="363169" y="609981"/>
                </a:lnTo>
                <a:lnTo>
                  <a:pt x="363169" y="597281"/>
                </a:lnTo>
                <a:lnTo>
                  <a:pt x="359613" y="597281"/>
                </a:lnTo>
                <a:lnTo>
                  <a:pt x="357301" y="584581"/>
                </a:lnTo>
                <a:lnTo>
                  <a:pt x="342963" y="584581"/>
                </a:lnTo>
                <a:lnTo>
                  <a:pt x="342963" y="343281"/>
                </a:lnTo>
                <a:lnTo>
                  <a:pt x="346519" y="343281"/>
                </a:lnTo>
                <a:lnTo>
                  <a:pt x="350088" y="330581"/>
                </a:lnTo>
                <a:lnTo>
                  <a:pt x="356057" y="330581"/>
                </a:lnTo>
                <a:lnTo>
                  <a:pt x="359613" y="317881"/>
                </a:lnTo>
                <a:lnTo>
                  <a:pt x="360870" y="317881"/>
                </a:lnTo>
                <a:lnTo>
                  <a:pt x="359613" y="305181"/>
                </a:lnTo>
                <a:lnTo>
                  <a:pt x="566902" y="190881"/>
                </a:lnTo>
                <a:lnTo>
                  <a:pt x="575170" y="190881"/>
                </a:lnTo>
                <a:lnTo>
                  <a:pt x="581139" y="203581"/>
                </a:lnTo>
                <a:lnTo>
                  <a:pt x="594220" y="203581"/>
                </a:lnTo>
                <a:lnTo>
                  <a:pt x="600189" y="190881"/>
                </a:lnTo>
                <a:lnTo>
                  <a:pt x="609714" y="190881"/>
                </a:lnTo>
                <a:lnTo>
                  <a:pt x="812190" y="305181"/>
                </a:lnTo>
                <a:lnTo>
                  <a:pt x="811034" y="305181"/>
                </a:lnTo>
                <a:lnTo>
                  <a:pt x="809777" y="317881"/>
                </a:lnTo>
                <a:lnTo>
                  <a:pt x="811034" y="317881"/>
                </a:lnTo>
                <a:lnTo>
                  <a:pt x="812190" y="330581"/>
                </a:lnTo>
                <a:lnTo>
                  <a:pt x="817003" y="330581"/>
                </a:lnTo>
                <a:lnTo>
                  <a:pt x="820559" y="343281"/>
                </a:lnTo>
                <a:lnTo>
                  <a:pt x="833653" y="343281"/>
                </a:lnTo>
                <a:lnTo>
                  <a:pt x="833653" y="292481"/>
                </a:lnTo>
                <a:lnTo>
                  <a:pt x="819302" y="292481"/>
                </a:lnTo>
                <a:lnTo>
                  <a:pt x="814590" y="305181"/>
                </a:lnTo>
                <a:lnTo>
                  <a:pt x="632371" y="190881"/>
                </a:lnTo>
                <a:lnTo>
                  <a:pt x="612127" y="178181"/>
                </a:lnTo>
                <a:lnTo>
                  <a:pt x="613270" y="178181"/>
                </a:lnTo>
                <a:lnTo>
                  <a:pt x="613270" y="165481"/>
                </a:lnTo>
                <a:lnTo>
                  <a:pt x="609714" y="165481"/>
                </a:lnTo>
                <a:lnTo>
                  <a:pt x="606158" y="152781"/>
                </a:lnTo>
                <a:lnTo>
                  <a:pt x="590664" y="152781"/>
                </a:lnTo>
                <a:lnTo>
                  <a:pt x="590664" y="381"/>
                </a:lnTo>
                <a:lnTo>
                  <a:pt x="585952" y="381"/>
                </a:lnTo>
                <a:lnTo>
                  <a:pt x="585952" y="152781"/>
                </a:lnTo>
                <a:lnTo>
                  <a:pt x="569201" y="152781"/>
                </a:lnTo>
                <a:lnTo>
                  <a:pt x="566902" y="165481"/>
                </a:lnTo>
                <a:lnTo>
                  <a:pt x="563333" y="165481"/>
                </a:lnTo>
                <a:lnTo>
                  <a:pt x="563333" y="178181"/>
                </a:lnTo>
                <a:lnTo>
                  <a:pt x="564489" y="178181"/>
                </a:lnTo>
                <a:lnTo>
                  <a:pt x="357301" y="305181"/>
                </a:lnTo>
                <a:lnTo>
                  <a:pt x="353644" y="305181"/>
                </a:lnTo>
                <a:lnTo>
                  <a:pt x="350088" y="292481"/>
                </a:lnTo>
                <a:lnTo>
                  <a:pt x="329882" y="292481"/>
                </a:lnTo>
                <a:lnTo>
                  <a:pt x="322757" y="305181"/>
                </a:lnTo>
                <a:lnTo>
                  <a:pt x="130924" y="190881"/>
                </a:lnTo>
                <a:lnTo>
                  <a:pt x="109601" y="178181"/>
                </a:lnTo>
                <a:lnTo>
                  <a:pt x="110756" y="178181"/>
                </a:lnTo>
                <a:lnTo>
                  <a:pt x="109601" y="165481"/>
                </a:lnTo>
                <a:lnTo>
                  <a:pt x="105943" y="165481"/>
                </a:lnTo>
                <a:lnTo>
                  <a:pt x="101231" y="152781"/>
                </a:lnTo>
                <a:lnTo>
                  <a:pt x="94107" y="152781"/>
                </a:lnTo>
                <a:lnTo>
                  <a:pt x="94107" y="381"/>
                </a:lnTo>
                <a:lnTo>
                  <a:pt x="89293" y="381"/>
                </a:lnTo>
                <a:lnTo>
                  <a:pt x="89293" y="152781"/>
                </a:lnTo>
                <a:lnTo>
                  <a:pt x="83324" y="152781"/>
                </a:lnTo>
                <a:lnTo>
                  <a:pt x="77355" y="165481"/>
                </a:lnTo>
                <a:lnTo>
                  <a:pt x="73799" y="165481"/>
                </a:lnTo>
                <a:lnTo>
                  <a:pt x="72644" y="178181"/>
                </a:lnTo>
                <a:lnTo>
                  <a:pt x="73799" y="178181"/>
                </a:lnTo>
                <a:lnTo>
                  <a:pt x="0" y="228981"/>
                </a:lnTo>
                <a:lnTo>
                  <a:pt x="76212" y="190881"/>
                </a:lnTo>
                <a:lnTo>
                  <a:pt x="108343" y="190881"/>
                </a:lnTo>
                <a:lnTo>
                  <a:pt x="320357" y="305181"/>
                </a:lnTo>
                <a:lnTo>
                  <a:pt x="319201" y="317881"/>
                </a:lnTo>
                <a:lnTo>
                  <a:pt x="320357" y="317881"/>
                </a:lnTo>
                <a:lnTo>
                  <a:pt x="323913" y="330581"/>
                </a:lnTo>
                <a:lnTo>
                  <a:pt x="329882" y="330581"/>
                </a:lnTo>
                <a:lnTo>
                  <a:pt x="333438" y="343281"/>
                </a:lnTo>
                <a:lnTo>
                  <a:pt x="338251" y="343281"/>
                </a:lnTo>
                <a:lnTo>
                  <a:pt x="338251" y="584581"/>
                </a:lnTo>
                <a:lnTo>
                  <a:pt x="322757" y="584581"/>
                </a:lnTo>
                <a:lnTo>
                  <a:pt x="317944" y="597281"/>
                </a:lnTo>
                <a:lnTo>
                  <a:pt x="316788" y="597281"/>
                </a:lnTo>
                <a:lnTo>
                  <a:pt x="316788" y="609981"/>
                </a:lnTo>
                <a:lnTo>
                  <a:pt x="317944" y="609981"/>
                </a:lnTo>
                <a:lnTo>
                  <a:pt x="113169" y="736981"/>
                </a:lnTo>
                <a:lnTo>
                  <a:pt x="108343" y="724281"/>
                </a:lnTo>
                <a:lnTo>
                  <a:pt x="75057" y="724281"/>
                </a:lnTo>
                <a:lnTo>
                  <a:pt x="71501" y="736981"/>
                </a:lnTo>
                <a:lnTo>
                  <a:pt x="0" y="686181"/>
                </a:lnTo>
                <a:lnTo>
                  <a:pt x="0" y="698881"/>
                </a:lnTo>
                <a:lnTo>
                  <a:pt x="69088" y="736981"/>
                </a:lnTo>
                <a:lnTo>
                  <a:pt x="67830" y="736981"/>
                </a:lnTo>
                <a:lnTo>
                  <a:pt x="66687" y="749681"/>
                </a:lnTo>
                <a:lnTo>
                  <a:pt x="69088" y="762381"/>
                </a:lnTo>
                <a:lnTo>
                  <a:pt x="77355" y="762381"/>
                </a:lnTo>
                <a:lnTo>
                  <a:pt x="82181" y="775081"/>
                </a:lnTo>
                <a:lnTo>
                  <a:pt x="101231" y="775081"/>
                </a:lnTo>
                <a:lnTo>
                  <a:pt x="105943" y="762381"/>
                </a:lnTo>
                <a:lnTo>
                  <a:pt x="115468" y="762381"/>
                </a:lnTo>
                <a:lnTo>
                  <a:pt x="116725" y="749681"/>
                </a:lnTo>
                <a:lnTo>
                  <a:pt x="116725" y="736981"/>
                </a:lnTo>
                <a:lnTo>
                  <a:pt x="115468" y="736981"/>
                </a:lnTo>
                <a:lnTo>
                  <a:pt x="320357" y="622681"/>
                </a:lnTo>
                <a:lnTo>
                  <a:pt x="359613" y="622681"/>
                </a:lnTo>
                <a:lnTo>
                  <a:pt x="568045" y="736981"/>
                </a:lnTo>
                <a:lnTo>
                  <a:pt x="566902" y="736981"/>
                </a:lnTo>
                <a:lnTo>
                  <a:pt x="566902" y="749681"/>
                </a:lnTo>
                <a:lnTo>
                  <a:pt x="568045" y="749681"/>
                </a:lnTo>
                <a:lnTo>
                  <a:pt x="572858" y="762381"/>
                </a:lnTo>
                <a:lnTo>
                  <a:pt x="585952" y="762381"/>
                </a:lnTo>
                <a:lnTo>
                  <a:pt x="585952" y="1016381"/>
                </a:lnTo>
                <a:lnTo>
                  <a:pt x="571614" y="1016381"/>
                </a:lnTo>
                <a:lnTo>
                  <a:pt x="568045" y="1029081"/>
                </a:lnTo>
                <a:lnTo>
                  <a:pt x="566902" y="1029081"/>
                </a:lnTo>
                <a:lnTo>
                  <a:pt x="566902" y="1041781"/>
                </a:lnTo>
                <a:lnTo>
                  <a:pt x="570458" y="1041781"/>
                </a:lnTo>
                <a:lnTo>
                  <a:pt x="576427" y="1054481"/>
                </a:lnTo>
                <a:lnTo>
                  <a:pt x="602602" y="1054481"/>
                </a:lnTo>
                <a:lnTo>
                  <a:pt x="606158" y="1041781"/>
                </a:lnTo>
                <a:lnTo>
                  <a:pt x="817003" y="1168781"/>
                </a:lnTo>
                <a:lnTo>
                  <a:pt x="815746" y="1168781"/>
                </a:lnTo>
                <a:lnTo>
                  <a:pt x="814590" y="1181481"/>
                </a:lnTo>
                <a:lnTo>
                  <a:pt x="817003" y="1181481"/>
                </a:lnTo>
                <a:lnTo>
                  <a:pt x="820559" y="1194181"/>
                </a:lnTo>
                <a:lnTo>
                  <a:pt x="833653" y="1194181"/>
                </a:lnTo>
                <a:lnTo>
                  <a:pt x="833653" y="1435481"/>
                </a:lnTo>
                <a:lnTo>
                  <a:pt x="824115" y="1435481"/>
                </a:lnTo>
                <a:lnTo>
                  <a:pt x="819302" y="1448181"/>
                </a:lnTo>
                <a:lnTo>
                  <a:pt x="811034" y="1448181"/>
                </a:lnTo>
                <a:lnTo>
                  <a:pt x="808621" y="1460881"/>
                </a:lnTo>
                <a:lnTo>
                  <a:pt x="808621" y="1473581"/>
                </a:lnTo>
                <a:lnTo>
                  <a:pt x="811034" y="1473581"/>
                </a:lnTo>
                <a:lnTo>
                  <a:pt x="813333" y="1486281"/>
                </a:lnTo>
                <a:lnTo>
                  <a:pt x="856259" y="1486281"/>
                </a:lnTo>
                <a:lnTo>
                  <a:pt x="859815" y="1473581"/>
                </a:lnTo>
                <a:lnTo>
                  <a:pt x="1058735" y="1587881"/>
                </a:lnTo>
                <a:lnTo>
                  <a:pt x="1057478" y="1600581"/>
                </a:lnTo>
                <a:lnTo>
                  <a:pt x="1056322" y="1600581"/>
                </a:lnTo>
                <a:lnTo>
                  <a:pt x="1057478" y="1613281"/>
                </a:lnTo>
                <a:lnTo>
                  <a:pt x="1058735" y="1613281"/>
                </a:lnTo>
                <a:lnTo>
                  <a:pt x="1061034" y="1625981"/>
                </a:lnTo>
                <a:lnTo>
                  <a:pt x="1107516" y="1625981"/>
                </a:lnTo>
                <a:lnTo>
                  <a:pt x="1109929" y="1613281"/>
                </a:lnTo>
                <a:lnTo>
                  <a:pt x="1112329" y="1613281"/>
                </a:lnTo>
                <a:lnTo>
                  <a:pt x="1112329" y="1600581"/>
                </a:lnTo>
                <a:lnTo>
                  <a:pt x="1111072" y="1600581"/>
                </a:lnTo>
                <a:lnTo>
                  <a:pt x="1109929" y="1587881"/>
                </a:lnTo>
                <a:lnTo>
                  <a:pt x="1311148" y="1473581"/>
                </a:lnTo>
                <a:lnTo>
                  <a:pt x="1314704" y="1486281"/>
                </a:lnTo>
                <a:lnTo>
                  <a:pt x="1350518" y="1486281"/>
                </a:lnTo>
                <a:lnTo>
                  <a:pt x="1352804" y="1473581"/>
                </a:lnTo>
                <a:lnTo>
                  <a:pt x="1357630" y="1473581"/>
                </a:lnTo>
                <a:lnTo>
                  <a:pt x="1357630" y="1460881"/>
                </a:lnTo>
                <a:lnTo>
                  <a:pt x="1355217" y="1460881"/>
                </a:lnTo>
                <a:lnTo>
                  <a:pt x="1354074" y="1448181"/>
                </a:lnTo>
                <a:lnTo>
                  <a:pt x="1344549" y="1448181"/>
                </a:lnTo>
                <a:lnTo>
                  <a:pt x="1339723" y="1435481"/>
                </a:lnTo>
                <a:lnTo>
                  <a:pt x="1335024" y="1435481"/>
                </a:lnTo>
                <a:lnTo>
                  <a:pt x="1335024" y="1194181"/>
                </a:lnTo>
                <a:lnTo>
                  <a:pt x="1348105" y="1194181"/>
                </a:lnTo>
                <a:lnTo>
                  <a:pt x="1351661" y="1181481"/>
                </a:lnTo>
                <a:lnTo>
                  <a:pt x="1352804" y="1181481"/>
                </a:lnTo>
                <a:lnTo>
                  <a:pt x="1352804" y="1168781"/>
                </a:lnTo>
                <a:lnTo>
                  <a:pt x="1351661" y="1168781"/>
                </a:lnTo>
                <a:lnTo>
                  <a:pt x="1558798" y="1041781"/>
                </a:lnTo>
                <a:lnTo>
                  <a:pt x="1562481" y="1054481"/>
                </a:lnTo>
                <a:lnTo>
                  <a:pt x="1598168" y="1054481"/>
                </a:lnTo>
                <a:lnTo>
                  <a:pt x="1602867" y="1041781"/>
                </a:lnTo>
                <a:lnTo>
                  <a:pt x="1804289" y="1168781"/>
                </a:lnTo>
                <a:lnTo>
                  <a:pt x="1801876" y="1168781"/>
                </a:lnTo>
                <a:lnTo>
                  <a:pt x="1800733" y="1181481"/>
                </a:lnTo>
                <a:lnTo>
                  <a:pt x="1803019" y="1181481"/>
                </a:lnTo>
                <a:lnTo>
                  <a:pt x="1805432" y="1194181"/>
                </a:lnTo>
                <a:lnTo>
                  <a:pt x="1813814" y="1194181"/>
                </a:lnTo>
                <a:lnTo>
                  <a:pt x="1818513" y="1206881"/>
                </a:lnTo>
                <a:lnTo>
                  <a:pt x="1839976" y="1206881"/>
                </a:lnTo>
                <a:lnTo>
                  <a:pt x="1844675" y="1194181"/>
                </a:lnTo>
                <a:lnTo>
                  <a:pt x="1851914" y="1194181"/>
                </a:lnTo>
                <a:lnTo>
                  <a:pt x="1854200" y="1181481"/>
                </a:lnTo>
                <a:lnTo>
                  <a:pt x="1856613" y="1181481"/>
                </a:lnTo>
                <a:lnTo>
                  <a:pt x="1855470" y="1168781"/>
                </a:lnTo>
                <a:lnTo>
                  <a:pt x="1854200" y="1168781"/>
                </a:lnTo>
                <a:lnTo>
                  <a:pt x="1874799" y="1156081"/>
                </a:lnTo>
                <a:lnTo>
                  <a:pt x="2060194" y="1041781"/>
                </a:lnTo>
                <a:lnTo>
                  <a:pt x="2062607" y="1054481"/>
                </a:lnTo>
                <a:lnTo>
                  <a:pt x="2091182" y="1054481"/>
                </a:lnTo>
                <a:lnTo>
                  <a:pt x="2096008" y="1041781"/>
                </a:lnTo>
                <a:lnTo>
                  <a:pt x="2097151" y="1041781"/>
                </a:lnTo>
                <a:lnTo>
                  <a:pt x="2097151" y="1029081"/>
                </a:lnTo>
                <a:lnTo>
                  <a:pt x="2096008" y="1029081"/>
                </a:lnTo>
                <a:lnTo>
                  <a:pt x="2092452" y="1016381"/>
                </a:lnTo>
                <a:lnTo>
                  <a:pt x="2079244" y="1016381"/>
                </a:lnTo>
                <a:lnTo>
                  <a:pt x="2079244" y="775081"/>
                </a:lnTo>
                <a:lnTo>
                  <a:pt x="2088769" y="775081"/>
                </a:lnTo>
                <a:lnTo>
                  <a:pt x="2092452" y="762381"/>
                </a:lnTo>
                <a:lnTo>
                  <a:pt x="2099564" y="762381"/>
                </a:lnTo>
                <a:lnTo>
                  <a:pt x="2101977" y="749681"/>
                </a:lnTo>
                <a:lnTo>
                  <a:pt x="2103120" y="749681"/>
                </a:lnTo>
                <a:lnTo>
                  <a:pt x="2103120" y="736981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21194" y="4872228"/>
            <a:ext cx="1027430" cy="271780"/>
          </a:xfrm>
          <a:custGeom>
            <a:avLst/>
            <a:gdLst/>
            <a:ahLst/>
            <a:cxnLst/>
            <a:rect l="l" t="t" r="r" b="b"/>
            <a:pathLst>
              <a:path w="1027429" h="271779">
                <a:moveTo>
                  <a:pt x="265302" y="0"/>
                </a:moveTo>
                <a:lnTo>
                  <a:pt x="242697" y="19037"/>
                </a:lnTo>
                <a:lnTo>
                  <a:pt x="242697" y="27393"/>
                </a:lnTo>
                <a:lnTo>
                  <a:pt x="243966" y="32207"/>
                </a:lnTo>
                <a:lnTo>
                  <a:pt x="32130" y="154668"/>
                </a:lnTo>
                <a:lnTo>
                  <a:pt x="29718" y="151113"/>
                </a:lnTo>
                <a:lnTo>
                  <a:pt x="26161" y="148708"/>
                </a:lnTo>
                <a:lnTo>
                  <a:pt x="22605" y="147557"/>
                </a:lnTo>
                <a:lnTo>
                  <a:pt x="17779" y="146406"/>
                </a:lnTo>
                <a:lnTo>
                  <a:pt x="14224" y="147557"/>
                </a:lnTo>
                <a:lnTo>
                  <a:pt x="10668" y="147557"/>
                </a:lnTo>
                <a:lnTo>
                  <a:pt x="4699" y="152262"/>
                </a:lnTo>
                <a:lnTo>
                  <a:pt x="1143" y="157073"/>
                </a:lnTo>
                <a:lnTo>
                  <a:pt x="0" y="160629"/>
                </a:lnTo>
                <a:lnTo>
                  <a:pt x="0" y="164185"/>
                </a:lnTo>
                <a:lnTo>
                  <a:pt x="1143" y="170145"/>
                </a:lnTo>
                <a:lnTo>
                  <a:pt x="4699" y="176107"/>
                </a:lnTo>
                <a:lnTo>
                  <a:pt x="9525" y="179663"/>
                </a:lnTo>
                <a:lnTo>
                  <a:pt x="15494" y="182067"/>
                </a:lnTo>
                <a:lnTo>
                  <a:pt x="15494" y="271271"/>
                </a:lnTo>
                <a:lnTo>
                  <a:pt x="20193" y="271271"/>
                </a:lnTo>
                <a:lnTo>
                  <a:pt x="20193" y="182067"/>
                </a:lnTo>
                <a:lnTo>
                  <a:pt x="26161" y="179663"/>
                </a:lnTo>
                <a:lnTo>
                  <a:pt x="30860" y="176107"/>
                </a:lnTo>
                <a:lnTo>
                  <a:pt x="34544" y="170145"/>
                </a:lnTo>
                <a:lnTo>
                  <a:pt x="35686" y="164185"/>
                </a:lnTo>
                <a:lnTo>
                  <a:pt x="34544" y="158224"/>
                </a:lnTo>
                <a:lnTo>
                  <a:pt x="246252" y="35763"/>
                </a:lnTo>
                <a:lnTo>
                  <a:pt x="249935" y="40474"/>
                </a:lnTo>
                <a:lnTo>
                  <a:pt x="254634" y="44030"/>
                </a:lnTo>
                <a:lnTo>
                  <a:pt x="259460" y="45275"/>
                </a:lnTo>
                <a:lnTo>
                  <a:pt x="265302" y="46431"/>
                </a:lnTo>
                <a:lnTo>
                  <a:pt x="271272" y="45275"/>
                </a:lnTo>
                <a:lnTo>
                  <a:pt x="280797" y="40474"/>
                </a:lnTo>
                <a:lnTo>
                  <a:pt x="284352" y="35763"/>
                </a:lnTo>
                <a:lnTo>
                  <a:pt x="491489" y="155924"/>
                </a:lnTo>
                <a:lnTo>
                  <a:pt x="490220" y="159478"/>
                </a:lnTo>
                <a:lnTo>
                  <a:pt x="490220" y="168995"/>
                </a:lnTo>
                <a:lnTo>
                  <a:pt x="511682" y="188028"/>
                </a:lnTo>
                <a:lnTo>
                  <a:pt x="511682" y="271271"/>
                </a:lnTo>
                <a:lnTo>
                  <a:pt x="516508" y="271271"/>
                </a:lnTo>
                <a:lnTo>
                  <a:pt x="516508" y="188028"/>
                </a:lnTo>
                <a:lnTo>
                  <a:pt x="520064" y="186773"/>
                </a:lnTo>
                <a:lnTo>
                  <a:pt x="524763" y="185623"/>
                </a:lnTo>
                <a:lnTo>
                  <a:pt x="528320" y="183217"/>
                </a:lnTo>
                <a:lnTo>
                  <a:pt x="535558" y="172551"/>
                </a:lnTo>
                <a:lnTo>
                  <a:pt x="536701" y="168995"/>
                </a:lnTo>
                <a:lnTo>
                  <a:pt x="536701" y="159478"/>
                </a:lnTo>
                <a:lnTo>
                  <a:pt x="535558" y="155924"/>
                </a:lnTo>
                <a:lnTo>
                  <a:pt x="746125" y="34505"/>
                </a:lnTo>
                <a:lnTo>
                  <a:pt x="756793" y="41732"/>
                </a:lnTo>
                <a:lnTo>
                  <a:pt x="766318" y="41732"/>
                </a:lnTo>
                <a:lnTo>
                  <a:pt x="773556" y="36918"/>
                </a:lnTo>
                <a:lnTo>
                  <a:pt x="777112" y="33362"/>
                </a:lnTo>
                <a:lnTo>
                  <a:pt x="992504" y="158224"/>
                </a:lnTo>
                <a:lnTo>
                  <a:pt x="991234" y="164185"/>
                </a:lnTo>
                <a:lnTo>
                  <a:pt x="992504" y="170145"/>
                </a:lnTo>
                <a:lnTo>
                  <a:pt x="996060" y="176107"/>
                </a:lnTo>
                <a:lnTo>
                  <a:pt x="1000759" y="179663"/>
                </a:lnTo>
                <a:lnTo>
                  <a:pt x="1007999" y="182067"/>
                </a:lnTo>
                <a:lnTo>
                  <a:pt x="1007999" y="271271"/>
                </a:lnTo>
                <a:lnTo>
                  <a:pt x="1012698" y="271271"/>
                </a:lnTo>
                <a:lnTo>
                  <a:pt x="1012698" y="182067"/>
                </a:lnTo>
                <a:lnTo>
                  <a:pt x="1018666" y="179663"/>
                </a:lnTo>
                <a:lnTo>
                  <a:pt x="1023493" y="176107"/>
                </a:lnTo>
                <a:lnTo>
                  <a:pt x="1025778" y="170145"/>
                </a:lnTo>
                <a:lnTo>
                  <a:pt x="1027049" y="164185"/>
                </a:lnTo>
                <a:lnTo>
                  <a:pt x="1027049" y="160629"/>
                </a:lnTo>
                <a:lnTo>
                  <a:pt x="1025778" y="157073"/>
                </a:lnTo>
                <a:lnTo>
                  <a:pt x="1022223" y="152262"/>
                </a:lnTo>
                <a:lnTo>
                  <a:pt x="1016253" y="147557"/>
                </a:lnTo>
                <a:lnTo>
                  <a:pt x="1012698" y="147557"/>
                </a:lnTo>
                <a:lnTo>
                  <a:pt x="1009141" y="146406"/>
                </a:lnTo>
                <a:lnTo>
                  <a:pt x="1005585" y="147557"/>
                </a:lnTo>
                <a:lnTo>
                  <a:pt x="1000759" y="148708"/>
                </a:lnTo>
                <a:lnTo>
                  <a:pt x="997203" y="151113"/>
                </a:lnTo>
                <a:lnTo>
                  <a:pt x="994918" y="154668"/>
                </a:lnTo>
                <a:lnTo>
                  <a:pt x="779526" y="29806"/>
                </a:lnTo>
                <a:lnTo>
                  <a:pt x="779526" y="20281"/>
                </a:lnTo>
                <a:lnTo>
                  <a:pt x="778255" y="16725"/>
                </a:lnTo>
                <a:lnTo>
                  <a:pt x="774700" y="10769"/>
                </a:lnTo>
                <a:lnTo>
                  <a:pt x="768730" y="5956"/>
                </a:lnTo>
                <a:lnTo>
                  <a:pt x="765175" y="4813"/>
                </a:lnTo>
                <a:lnTo>
                  <a:pt x="758062" y="4813"/>
                </a:lnTo>
                <a:lnTo>
                  <a:pt x="754506" y="5956"/>
                </a:lnTo>
                <a:lnTo>
                  <a:pt x="748537" y="10769"/>
                </a:lnTo>
                <a:lnTo>
                  <a:pt x="744981" y="16725"/>
                </a:lnTo>
                <a:lnTo>
                  <a:pt x="742569" y="23837"/>
                </a:lnTo>
                <a:lnTo>
                  <a:pt x="743711" y="29806"/>
                </a:lnTo>
                <a:lnTo>
                  <a:pt x="533146" y="151113"/>
                </a:lnTo>
                <a:lnTo>
                  <a:pt x="529589" y="147557"/>
                </a:lnTo>
                <a:lnTo>
                  <a:pt x="524763" y="144005"/>
                </a:lnTo>
                <a:lnTo>
                  <a:pt x="520064" y="141592"/>
                </a:lnTo>
                <a:lnTo>
                  <a:pt x="514096" y="140449"/>
                </a:lnTo>
                <a:lnTo>
                  <a:pt x="508126" y="141592"/>
                </a:lnTo>
                <a:lnTo>
                  <a:pt x="502157" y="144005"/>
                </a:lnTo>
                <a:lnTo>
                  <a:pt x="497458" y="146406"/>
                </a:lnTo>
                <a:lnTo>
                  <a:pt x="493902" y="151113"/>
                </a:lnTo>
                <a:lnTo>
                  <a:pt x="286765" y="32207"/>
                </a:lnTo>
                <a:lnTo>
                  <a:pt x="288035" y="27393"/>
                </a:lnTo>
                <a:lnTo>
                  <a:pt x="288035" y="19037"/>
                </a:lnTo>
                <a:lnTo>
                  <a:pt x="286765" y="14325"/>
                </a:lnTo>
                <a:lnTo>
                  <a:pt x="282066" y="7213"/>
                </a:lnTo>
                <a:lnTo>
                  <a:pt x="274827" y="2400"/>
                </a:lnTo>
                <a:lnTo>
                  <a:pt x="26530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3384" y="155447"/>
            <a:ext cx="1880489" cy="23241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507351" y="0"/>
            <a:ext cx="1040765" cy="765175"/>
          </a:xfrm>
          <a:custGeom>
            <a:avLst/>
            <a:gdLst/>
            <a:ahLst/>
            <a:cxnLst/>
            <a:rect l="l" t="t" r="r" b="b"/>
            <a:pathLst>
              <a:path w="1040765" h="765175">
                <a:moveTo>
                  <a:pt x="307667" y="611504"/>
                </a:moveTo>
                <a:lnTo>
                  <a:pt x="297306" y="611504"/>
                </a:lnTo>
                <a:lnTo>
                  <a:pt x="499618" y="728090"/>
                </a:lnTo>
                <a:lnTo>
                  <a:pt x="498348" y="732916"/>
                </a:lnTo>
                <a:lnTo>
                  <a:pt x="497204" y="738759"/>
                </a:lnTo>
                <a:lnTo>
                  <a:pt x="498348" y="744727"/>
                </a:lnTo>
                <a:lnTo>
                  <a:pt x="499618" y="749553"/>
                </a:lnTo>
                <a:lnTo>
                  <a:pt x="501903" y="754252"/>
                </a:lnTo>
                <a:lnTo>
                  <a:pt x="505459" y="757809"/>
                </a:lnTo>
                <a:lnTo>
                  <a:pt x="509016" y="761491"/>
                </a:lnTo>
                <a:lnTo>
                  <a:pt x="513842" y="763777"/>
                </a:lnTo>
                <a:lnTo>
                  <a:pt x="518541" y="765048"/>
                </a:lnTo>
                <a:lnTo>
                  <a:pt x="529208" y="765048"/>
                </a:lnTo>
                <a:lnTo>
                  <a:pt x="533907" y="763777"/>
                </a:lnTo>
                <a:lnTo>
                  <a:pt x="538733" y="761491"/>
                </a:lnTo>
                <a:lnTo>
                  <a:pt x="542290" y="757809"/>
                </a:lnTo>
                <a:lnTo>
                  <a:pt x="545846" y="754252"/>
                </a:lnTo>
                <a:lnTo>
                  <a:pt x="548258" y="749553"/>
                </a:lnTo>
                <a:lnTo>
                  <a:pt x="549401" y="744727"/>
                </a:lnTo>
                <a:lnTo>
                  <a:pt x="549401" y="734060"/>
                </a:lnTo>
                <a:lnTo>
                  <a:pt x="547116" y="728090"/>
                </a:lnTo>
                <a:lnTo>
                  <a:pt x="553317" y="724535"/>
                </a:lnTo>
                <a:lnTo>
                  <a:pt x="501903" y="724535"/>
                </a:lnTo>
                <a:lnTo>
                  <a:pt x="307667" y="611504"/>
                </a:lnTo>
                <a:close/>
              </a:path>
              <a:path w="1040765" h="765175">
                <a:moveTo>
                  <a:pt x="523240" y="712597"/>
                </a:moveTo>
                <a:lnTo>
                  <a:pt x="517398" y="713866"/>
                </a:lnTo>
                <a:lnTo>
                  <a:pt x="511428" y="716152"/>
                </a:lnTo>
                <a:lnTo>
                  <a:pt x="506729" y="719709"/>
                </a:lnTo>
                <a:lnTo>
                  <a:pt x="501903" y="724535"/>
                </a:lnTo>
                <a:lnTo>
                  <a:pt x="544702" y="724535"/>
                </a:lnTo>
                <a:lnTo>
                  <a:pt x="541147" y="719709"/>
                </a:lnTo>
                <a:lnTo>
                  <a:pt x="536321" y="716152"/>
                </a:lnTo>
                <a:lnTo>
                  <a:pt x="530351" y="713866"/>
                </a:lnTo>
                <a:lnTo>
                  <a:pt x="523240" y="712597"/>
                </a:lnTo>
                <a:close/>
              </a:path>
              <a:path w="1040765" h="765175">
                <a:moveTo>
                  <a:pt x="554438" y="182117"/>
                </a:moveTo>
                <a:lnTo>
                  <a:pt x="545846" y="182117"/>
                </a:lnTo>
                <a:lnTo>
                  <a:pt x="750443" y="299847"/>
                </a:lnTo>
                <a:lnTo>
                  <a:pt x="748156" y="304546"/>
                </a:lnTo>
                <a:lnTo>
                  <a:pt x="748156" y="314071"/>
                </a:lnTo>
                <a:lnTo>
                  <a:pt x="749300" y="318897"/>
                </a:lnTo>
                <a:lnTo>
                  <a:pt x="751713" y="322452"/>
                </a:lnTo>
                <a:lnTo>
                  <a:pt x="753999" y="326009"/>
                </a:lnTo>
                <a:lnTo>
                  <a:pt x="761110" y="330835"/>
                </a:lnTo>
                <a:lnTo>
                  <a:pt x="764667" y="331977"/>
                </a:lnTo>
                <a:lnTo>
                  <a:pt x="769493" y="333121"/>
                </a:lnTo>
                <a:lnTo>
                  <a:pt x="769493" y="573404"/>
                </a:lnTo>
                <a:lnTo>
                  <a:pt x="764667" y="574675"/>
                </a:lnTo>
                <a:lnTo>
                  <a:pt x="759968" y="575817"/>
                </a:lnTo>
                <a:lnTo>
                  <a:pt x="752855" y="580644"/>
                </a:lnTo>
                <a:lnTo>
                  <a:pt x="750443" y="585342"/>
                </a:lnTo>
                <a:lnTo>
                  <a:pt x="748156" y="588899"/>
                </a:lnTo>
                <a:lnTo>
                  <a:pt x="747014" y="593725"/>
                </a:lnTo>
                <a:lnTo>
                  <a:pt x="745744" y="598424"/>
                </a:lnTo>
                <a:lnTo>
                  <a:pt x="747014" y="603250"/>
                </a:lnTo>
                <a:lnTo>
                  <a:pt x="748156" y="606805"/>
                </a:lnTo>
                <a:lnTo>
                  <a:pt x="544702" y="724535"/>
                </a:lnTo>
                <a:lnTo>
                  <a:pt x="553317" y="724535"/>
                </a:lnTo>
                <a:lnTo>
                  <a:pt x="750443" y="611504"/>
                </a:lnTo>
                <a:lnTo>
                  <a:pt x="792734" y="611504"/>
                </a:lnTo>
                <a:lnTo>
                  <a:pt x="794512" y="607949"/>
                </a:lnTo>
                <a:lnTo>
                  <a:pt x="795654" y="603250"/>
                </a:lnTo>
                <a:lnTo>
                  <a:pt x="796798" y="598424"/>
                </a:lnTo>
                <a:lnTo>
                  <a:pt x="795654" y="593725"/>
                </a:lnTo>
                <a:lnTo>
                  <a:pt x="794512" y="588899"/>
                </a:lnTo>
                <a:lnTo>
                  <a:pt x="793242" y="585342"/>
                </a:lnTo>
                <a:lnTo>
                  <a:pt x="789685" y="581787"/>
                </a:lnTo>
                <a:lnTo>
                  <a:pt x="787273" y="578230"/>
                </a:lnTo>
                <a:lnTo>
                  <a:pt x="782574" y="575817"/>
                </a:lnTo>
                <a:lnTo>
                  <a:pt x="779018" y="574675"/>
                </a:lnTo>
                <a:lnTo>
                  <a:pt x="774192" y="573404"/>
                </a:lnTo>
                <a:lnTo>
                  <a:pt x="774192" y="333121"/>
                </a:lnTo>
                <a:lnTo>
                  <a:pt x="794512" y="314071"/>
                </a:lnTo>
                <a:lnTo>
                  <a:pt x="794512" y="304546"/>
                </a:lnTo>
                <a:lnTo>
                  <a:pt x="793242" y="300989"/>
                </a:lnTo>
                <a:lnTo>
                  <a:pt x="801306" y="296290"/>
                </a:lnTo>
                <a:lnTo>
                  <a:pt x="752855" y="296290"/>
                </a:lnTo>
                <a:lnTo>
                  <a:pt x="554438" y="182117"/>
                </a:lnTo>
                <a:close/>
              </a:path>
              <a:path w="1040765" h="765175">
                <a:moveTo>
                  <a:pt x="283082" y="573404"/>
                </a:moveTo>
                <a:lnTo>
                  <a:pt x="268858" y="573404"/>
                </a:lnTo>
                <a:lnTo>
                  <a:pt x="264032" y="575817"/>
                </a:lnTo>
                <a:lnTo>
                  <a:pt x="256921" y="580644"/>
                </a:lnTo>
                <a:lnTo>
                  <a:pt x="254507" y="584200"/>
                </a:lnTo>
                <a:lnTo>
                  <a:pt x="252095" y="588899"/>
                </a:lnTo>
                <a:lnTo>
                  <a:pt x="250951" y="593725"/>
                </a:lnTo>
                <a:lnTo>
                  <a:pt x="249808" y="598424"/>
                </a:lnTo>
                <a:lnTo>
                  <a:pt x="271145" y="623442"/>
                </a:lnTo>
                <a:lnTo>
                  <a:pt x="283082" y="623442"/>
                </a:lnTo>
                <a:lnTo>
                  <a:pt x="288925" y="621029"/>
                </a:lnTo>
                <a:lnTo>
                  <a:pt x="293750" y="616330"/>
                </a:lnTo>
                <a:lnTo>
                  <a:pt x="297306" y="611504"/>
                </a:lnTo>
                <a:lnTo>
                  <a:pt x="307667" y="611504"/>
                </a:lnTo>
                <a:lnTo>
                  <a:pt x="299593" y="606805"/>
                </a:lnTo>
                <a:lnTo>
                  <a:pt x="300863" y="603250"/>
                </a:lnTo>
                <a:lnTo>
                  <a:pt x="300863" y="593725"/>
                </a:lnTo>
                <a:lnTo>
                  <a:pt x="287781" y="575817"/>
                </a:lnTo>
                <a:lnTo>
                  <a:pt x="283082" y="573404"/>
                </a:lnTo>
                <a:close/>
              </a:path>
              <a:path w="1040765" h="765175">
                <a:moveTo>
                  <a:pt x="792734" y="611504"/>
                </a:moveTo>
                <a:lnTo>
                  <a:pt x="750443" y="611504"/>
                </a:lnTo>
                <a:lnTo>
                  <a:pt x="753999" y="616330"/>
                </a:lnTo>
                <a:lnTo>
                  <a:pt x="758825" y="619887"/>
                </a:lnTo>
                <a:lnTo>
                  <a:pt x="764667" y="622300"/>
                </a:lnTo>
                <a:lnTo>
                  <a:pt x="771905" y="623442"/>
                </a:lnTo>
                <a:lnTo>
                  <a:pt x="776604" y="623442"/>
                </a:lnTo>
                <a:lnTo>
                  <a:pt x="781430" y="621029"/>
                </a:lnTo>
                <a:lnTo>
                  <a:pt x="784987" y="618744"/>
                </a:lnTo>
                <a:lnTo>
                  <a:pt x="789685" y="616330"/>
                </a:lnTo>
                <a:lnTo>
                  <a:pt x="792099" y="612775"/>
                </a:lnTo>
                <a:lnTo>
                  <a:pt x="792734" y="611504"/>
                </a:lnTo>
                <a:close/>
              </a:path>
              <a:path w="1040765" h="765175">
                <a:moveTo>
                  <a:pt x="61587" y="183261"/>
                </a:moveTo>
                <a:lnTo>
                  <a:pt x="52197" y="183261"/>
                </a:lnTo>
                <a:lnTo>
                  <a:pt x="254507" y="299847"/>
                </a:lnTo>
                <a:lnTo>
                  <a:pt x="252095" y="304546"/>
                </a:lnTo>
                <a:lnTo>
                  <a:pt x="252095" y="314071"/>
                </a:lnTo>
                <a:lnTo>
                  <a:pt x="253365" y="318897"/>
                </a:lnTo>
                <a:lnTo>
                  <a:pt x="255777" y="322452"/>
                </a:lnTo>
                <a:lnTo>
                  <a:pt x="258064" y="326009"/>
                </a:lnTo>
                <a:lnTo>
                  <a:pt x="261620" y="328422"/>
                </a:lnTo>
                <a:lnTo>
                  <a:pt x="265302" y="330835"/>
                </a:lnTo>
                <a:lnTo>
                  <a:pt x="268858" y="333121"/>
                </a:lnTo>
                <a:lnTo>
                  <a:pt x="273557" y="333121"/>
                </a:lnTo>
                <a:lnTo>
                  <a:pt x="273557" y="573404"/>
                </a:lnTo>
                <a:lnTo>
                  <a:pt x="278256" y="573404"/>
                </a:lnTo>
                <a:lnTo>
                  <a:pt x="278256" y="333121"/>
                </a:lnTo>
                <a:lnTo>
                  <a:pt x="283082" y="331977"/>
                </a:lnTo>
                <a:lnTo>
                  <a:pt x="286512" y="330835"/>
                </a:lnTo>
                <a:lnTo>
                  <a:pt x="290068" y="328422"/>
                </a:lnTo>
                <a:lnTo>
                  <a:pt x="293750" y="326009"/>
                </a:lnTo>
                <a:lnTo>
                  <a:pt x="296037" y="322452"/>
                </a:lnTo>
                <a:lnTo>
                  <a:pt x="297306" y="318897"/>
                </a:lnTo>
                <a:lnTo>
                  <a:pt x="298450" y="314071"/>
                </a:lnTo>
                <a:lnTo>
                  <a:pt x="299593" y="309372"/>
                </a:lnTo>
                <a:lnTo>
                  <a:pt x="298450" y="304546"/>
                </a:lnTo>
                <a:lnTo>
                  <a:pt x="297306" y="299847"/>
                </a:lnTo>
                <a:lnTo>
                  <a:pt x="303512" y="296290"/>
                </a:lnTo>
                <a:lnTo>
                  <a:pt x="256921" y="296290"/>
                </a:lnTo>
                <a:lnTo>
                  <a:pt x="61587" y="183261"/>
                </a:lnTo>
                <a:close/>
              </a:path>
              <a:path w="1040765" h="765175">
                <a:moveTo>
                  <a:pt x="281813" y="286765"/>
                </a:moveTo>
                <a:lnTo>
                  <a:pt x="270001" y="286765"/>
                </a:lnTo>
                <a:lnTo>
                  <a:pt x="265302" y="289178"/>
                </a:lnTo>
                <a:lnTo>
                  <a:pt x="260476" y="291464"/>
                </a:lnTo>
                <a:lnTo>
                  <a:pt x="256921" y="296290"/>
                </a:lnTo>
                <a:lnTo>
                  <a:pt x="294894" y="296290"/>
                </a:lnTo>
                <a:lnTo>
                  <a:pt x="291338" y="292735"/>
                </a:lnTo>
                <a:lnTo>
                  <a:pt x="286512" y="289178"/>
                </a:lnTo>
                <a:lnTo>
                  <a:pt x="281813" y="286765"/>
                </a:lnTo>
                <a:close/>
              </a:path>
              <a:path w="1040765" h="765175">
                <a:moveTo>
                  <a:pt x="526796" y="0"/>
                </a:moveTo>
                <a:lnTo>
                  <a:pt x="522097" y="0"/>
                </a:lnTo>
                <a:lnTo>
                  <a:pt x="522097" y="142748"/>
                </a:lnTo>
                <a:lnTo>
                  <a:pt x="516127" y="142748"/>
                </a:lnTo>
                <a:lnTo>
                  <a:pt x="497204" y="164211"/>
                </a:lnTo>
                <a:lnTo>
                  <a:pt x="497204" y="173736"/>
                </a:lnTo>
                <a:lnTo>
                  <a:pt x="498348" y="178562"/>
                </a:lnTo>
                <a:lnTo>
                  <a:pt x="294894" y="296290"/>
                </a:lnTo>
                <a:lnTo>
                  <a:pt x="303512" y="296290"/>
                </a:lnTo>
                <a:lnTo>
                  <a:pt x="500760" y="183261"/>
                </a:lnTo>
                <a:lnTo>
                  <a:pt x="545165" y="183261"/>
                </a:lnTo>
                <a:lnTo>
                  <a:pt x="545846" y="182117"/>
                </a:lnTo>
                <a:lnTo>
                  <a:pt x="554438" y="182117"/>
                </a:lnTo>
                <a:lnTo>
                  <a:pt x="548258" y="178562"/>
                </a:lnTo>
                <a:lnTo>
                  <a:pt x="549401" y="173736"/>
                </a:lnTo>
                <a:lnTo>
                  <a:pt x="550672" y="169037"/>
                </a:lnTo>
                <a:lnTo>
                  <a:pt x="549401" y="164211"/>
                </a:lnTo>
                <a:lnTo>
                  <a:pt x="526796" y="142748"/>
                </a:lnTo>
                <a:lnTo>
                  <a:pt x="526796" y="0"/>
                </a:lnTo>
                <a:close/>
              </a:path>
              <a:path w="1040765" h="765175">
                <a:moveTo>
                  <a:pt x="776604" y="286765"/>
                </a:moveTo>
                <a:lnTo>
                  <a:pt x="765937" y="286765"/>
                </a:lnTo>
                <a:lnTo>
                  <a:pt x="761110" y="289178"/>
                </a:lnTo>
                <a:lnTo>
                  <a:pt x="756412" y="291464"/>
                </a:lnTo>
                <a:lnTo>
                  <a:pt x="752855" y="296290"/>
                </a:lnTo>
                <a:lnTo>
                  <a:pt x="790955" y="296290"/>
                </a:lnTo>
                <a:lnTo>
                  <a:pt x="787273" y="292735"/>
                </a:lnTo>
                <a:lnTo>
                  <a:pt x="782574" y="289178"/>
                </a:lnTo>
                <a:lnTo>
                  <a:pt x="776604" y="286765"/>
                </a:lnTo>
                <a:close/>
              </a:path>
              <a:path w="1040765" h="765175">
                <a:moveTo>
                  <a:pt x="1021588" y="0"/>
                </a:moveTo>
                <a:lnTo>
                  <a:pt x="1016889" y="0"/>
                </a:lnTo>
                <a:lnTo>
                  <a:pt x="1016889" y="147574"/>
                </a:lnTo>
                <a:lnTo>
                  <a:pt x="1013332" y="148716"/>
                </a:lnTo>
                <a:lnTo>
                  <a:pt x="1009776" y="149987"/>
                </a:lnTo>
                <a:lnTo>
                  <a:pt x="1003807" y="154686"/>
                </a:lnTo>
                <a:lnTo>
                  <a:pt x="1000251" y="160654"/>
                </a:lnTo>
                <a:lnTo>
                  <a:pt x="998981" y="165480"/>
                </a:lnTo>
                <a:lnTo>
                  <a:pt x="997839" y="169037"/>
                </a:lnTo>
                <a:lnTo>
                  <a:pt x="998981" y="176149"/>
                </a:lnTo>
                <a:lnTo>
                  <a:pt x="790955" y="296290"/>
                </a:lnTo>
                <a:lnTo>
                  <a:pt x="801306" y="296290"/>
                </a:lnTo>
                <a:lnTo>
                  <a:pt x="1001395" y="179704"/>
                </a:lnTo>
                <a:lnTo>
                  <a:pt x="1037490" y="179704"/>
                </a:lnTo>
                <a:lnTo>
                  <a:pt x="1038351" y="177291"/>
                </a:lnTo>
                <a:lnTo>
                  <a:pt x="1039495" y="173736"/>
                </a:lnTo>
                <a:lnTo>
                  <a:pt x="1040638" y="169037"/>
                </a:lnTo>
                <a:lnTo>
                  <a:pt x="1039495" y="165480"/>
                </a:lnTo>
                <a:lnTo>
                  <a:pt x="1038351" y="161798"/>
                </a:lnTo>
                <a:lnTo>
                  <a:pt x="1034669" y="154686"/>
                </a:lnTo>
                <a:lnTo>
                  <a:pt x="1028826" y="151129"/>
                </a:lnTo>
                <a:lnTo>
                  <a:pt x="1021588" y="148716"/>
                </a:lnTo>
                <a:lnTo>
                  <a:pt x="1021588" y="0"/>
                </a:lnTo>
                <a:close/>
              </a:path>
              <a:path w="1040765" h="765175">
                <a:moveTo>
                  <a:pt x="35687" y="141604"/>
                </a:moveTo>
                <a:lnTo>
                  <a:pt x="20193" y="141604"/>
                </a:lnTo>
                <a:lnTo>
                  <a:pt x="15494" y="144017"/>
                </a:lnTo>
                <a:lnTo>
                  <a:pt x="0" y="169037"/>
                </a:lnTo>
                <a:lnTo>
                  <a:pt x="1143" y="175005"/>
                </a:lnTo>
                <a:lnTo>
                  <a:pt x="2413" y="179704"/>
                </a:lnTo>
                <a:lnTo>
                  <a:pt x="4699" y="184530"/>
                </a:lnTo>
                <a:lnTo>
                  <a:pt x="8381" y="188087"/>
                </a:lnTo>
                <a:lnTo>
                  <a:pt x="11938" y="191642"/>
                </a:lnTo>
                <a:lnTo>
                  <a:pt x="16637" y="194055"/>
                </a:lnTo>
                <a:lnTo>
                  <a:pt x="22605" y="196341"/>
                </a:lnTo>
                <a:lnTo>
                  <a:pt x="35687" y="196341"/>
                </a:lnTo>
                <a:lnTo>
                  <a:pt x="41528" y="192786"/>
                </a:lnTo>
                <a:lnTo>
                  <a:pt x="47498" y="189229"/>
                </a:lnTo>
                <a:lnTo>
                  <a:pt x="52197" y="183261"/>
                </a:lnTo>
                <a:lnTo>
                  <a:pt x="61587" y="183261"/>
                </a:lnTo>
                <a:lnTo>
                  <a:pt x="53467" y="178562"/>
                </a:lnTo>
                <a:lnTo>
                  <a:pt x="55879" y="173736"/>
                </a:lnTo>
                <a:lnTo>
                  <a:pt x="55879" y="164211"/>
                </a:lnTo>
                <a:lnTo>
                  <a:pt x="53467" y="158241"/>
                </a:lnTo>
                <a:lnTo>
                  <a:pt x="51053" y="154686"/>
                </a:lnTo>
                <a:lnTo>
                  <a:pt x="48641" y="149987"/>
                </a:lnTo>
                <a:lnTo>
                  <a:pt x="45084" y="146430"/>
                </a:lnTo>
                <a:lnTo>
                  <a:pt x="35687" y="141604"/>
                </a:lnTo>
                <a:close/>
              </a:path>
              <a:path w="1040765" h="765175">
                <a:moveTo>
                  <a:pt x="545165" y="183261"/>
                </a:moveTo>
                <a:lnTo>
                  <a:pt x="500760" y="183261"/>
                </a:lnTo>
                <a:lnTo>
                  <a:pt x="505459" y="188087"/>
                </a:lnTo>
                <a:lnTo>
                  <a:pt x="510285" y="191642"/>
                </a:lnTo>
                <a:lnTo>
                  <a:pt x="516127" y="195199"/>
                </a:lnTo>
                <a:lnTo>
                  <a:pt x="530351" y="195199"/>
                </a:lnTo>
                <a:lnTo>
                  <a:pt x="542290" y="188087"/>
                </a:lnTo>
                <a:lnTo>
                  <a:pt x="545165" y="183261"/>
                </a:lnTo>
                <a:close/>
              </a:path>
              <a:path w="1040765" h="765175">
                <a:moveTo>
                  <a:pt x="1037490" y="179704"/>
                </a:moveTo>
                <a:lnTo>
                  <a:pt x="1001395" y="179704"/>
                </a:lnTo>
                <a:lnTo>
                  <a:pt x="1004951" y="184530"/>
                </a:lnTo>
                <a:lnTo>
                  <a:pt x="1008506" y="186816"/>
                </a:lnTo>
                <a:lnTo>
                  <a:pt x="1013332" y="189229"/>
                </a:lnTo>
                <a:lnTo>
                  <a:pt x="1019301" y="190373"/>
                </a:lnTo>
                <a:lnTo>
                  <a:pt x="1022857" y="189229"/>
                </a:lnTo>
                <a:lnTo>
                  <a:pt x="1027556" y="188087"/>
                </a:lnTo>
                <a:lnTo>
                  <a:pt x="1031113" y="186816"/>
                </a:lnTo>
                <a:lnTo>
                  <a:pt x="1033526" y="183261"/>
                </a:lnTo>
                <a:lnTo>
                  <a:pt x="1037081" y="180848"/>
                </a:lnTo>
                <a:lnTo>
                  <a:pt x="1037490" y="179704"/>
                </a:lnTo>
                <a:close/>
              </a:path>
              <a:path w="1040765" h="765175">
                <a:moveTo>
                  <a:pt x="30988" y="0"/>
                </a:moveTo>
                <a:lnTo>
                  <a:pt x="26162" y="0"/>
                </a:lnTo>
                <a:lnTo>
                  <a:pt x="26162" y="141604"/>
                </a:lnTo>
                <a:lnTo>
                  <a:pt x="30988" y="141604"/>
                </a:lnTo>
                <a:lnTo>
                  <a:pt x="30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751" y="2298699"/>
            <a:ext cx="2627122" cy="284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5820" y="4431791"/>
            <a:ext cx="678179" cy="71170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639555" y="4585715"/>
            <a:ext cx="352425" cy="405765"/>
          </a:xfrm>
          <a:custGeom>
            <a:avLst/>
            <a:gdLst/>
            <a:ahLst/>
            <a:cxnLst/>
            <a:rect l="l" t="t" r="r" b="b"/>
            <a:pathLst>
              <a:path w="352425" h="405764">
                <a:moveTo>
                  <a:pt x="176022" y="0"/>
                </a:moveTo>
                <a:lnTo>
                  <a:pt x="0" y="88011"/>
                </a:lnTo>
                <a:lnTo>
                  <a:pt x="0" y="317373"/>
                </a:lnTo>
                <a:lnTo>
                  <a:pt x="176022" y="405384"/>
                </a:lnTo>
                <a:lnTo>
                  <a:pt x="352044" y="317373"/>
                </a:lnTo>
                <a:lnTo>
                  <a:pt x="352044" y="88011"/>
                </a:lnTo>
                <a:lnTo>
                  <a:pt x="17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870204"/>
            <a:ext cx="925068" cy="3063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176" y="725424"/>
            <a:ext cx="554736" cy="59588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0955" y="870204"/>
            <a:ext cx="265175" cy="30632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6300" y="635508"/>
            <a:ext cx="6861048" cy="944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163056" y="2031"/>
            <a:ext cx="2981325" cy="1816735"/>
          </a:xfrm>
          <a:custGeom>
            <a:avLst/>
            <a:gdLst/>
            <a:ahLst/>
            <a:cxnLst/>
            <a:rect l="l" t="t" r="r" b="b"/>
            <a:pathLst>
              <a:path w="2981325" h="1816735">
                <a:moveTo>
                  <a:pt x="2980817" y="1344168"/>
                </a:moveTo>
                <a:lnTo>
                  <a:pt x="2787624" y="1232154"/>
                </a:lnTo>
                <a:lnTo>
                  <a:pt x="2779522" y="1227455"/>
                </a:lnTo>
                <a:lnTo>
                  <a:pt x="2780665" y="1223899"/>
                </a:lnTo>
                <a:lnTo>
                  <a:pt x="2780665" y="1213104"/>
                </a:lnTo>
                <a:lnTo>
                  <a:pt x="2778252" y="1208405"/>
                </a:lnTo>
                <a:lnTo>
                  <a:pt x="2775839" y="1203579"/>
                </a:lnTo>
                <a:lnTo>
                  <a:pt x="2773553" y="1200023"/>
                </a:lnTo>
                <a:lnTo>
                  <a:pt x="2768727" y="1197610"/>
                </a:lnTo>
                <a:lnTo>
                  <a:pt x="2765171" y="1195324"/>
                </a:lnTo>
                <a:lnTo>
                  <a:pt x="2760472" y="1192911"/>
                </a:lnTo>
                <a:lnTo>
                  <a:pt x="2749677" y="1192911"/>
                </a:lnTo>
                <a:lnTo>
                  <a:pt x="2744978" y="1195324"/>
                </a:lnTo>
                <a:lnTo>
                  <a:pt x="2740152" y="1197610"/>
                </a:lnTo>
                <a:lnTo>
                  <a:pt x="2736596" y="1200023"/>
                </a:lnTo>
                <a:lnTo>
                  <a:pt x="2733040" y="1203579"/>
                </a:lnTo>
                <a:lnTo>
                  <a:pt x="2730627" y="1208405"/>
                </a:lnTo>
                <a:lnTo>
                  <a:pt x="2729484" y="1213104"/>
                </a:lnTo>
                <a:lnTo>
                  <a:pt x="2729484" y="1223899"/>
                </a:lnTo>
                <a:lnTo>
                  <a:pt x="2730627" y="1228598"/>
                </a:lnTo>
                <a:lnTo>
                  <a:pt x="2528062" y="1345311"/>
                </a:lnTo>
                <a:lnTo>
                  <a:pt x="2524506" y="1340485"/>
                </a:lnTo>
                <a:lnTo>
                  <a:pt x="2518537" y="1336929"/>
                </a:lnTo>
                <a:lnTo>
                  <a:pt x="2512695" y="1334643"/>
                </a:lnTo>
                <a:lnTo>
                  <a:pt x="2506726" y="1333373"/>
                </a:lnTo>
                <a:lnTo>
                  <a:pt x="2504313" y="1333893"/>
                </a:lnTo>
                <a:lnTo>
                  <a:pt x="2504313" y="1385824"/>
                </a:lnTo>
                <a:lnTo>
                  <a:pt x="2504313" y="1627505"/>
                </a:lnTo>
                <a:lnTo>
                  <a:pt x="2500757" y="1627505"/>
                </a:lnTo>
                <a:lnTo>
                  <a:pt x="2497201" y="1628648"/>
                </a:lnTo>
                <a:lnTo>
                  <a:pt x="2491232" y="1633474"/>
                </a:lnTo>
                <a:lnTo>
                  <a:pt x="2486406" y="1640586"/>
                </a:lnTo>
                <a:lnTo>
                  <a:pt x="2485263" y="1644142"/>
                </a:lnTo>
                <a:lnTo>
                  <a:pt x="2485263" y="1652524"/>
                </a:lnTo>
                <a:lnTo>
                  <a:pt x="2486406" y="1656080"/>
                </a:lnTo>
                <a:lnTo>
                  <a:pt x="2273046" y="1778762"/>
                </a:lnTo>
                <a:lnTo>
                  <a:pt x="2269490" y="1776349"/>
                </a:lnTo>
                <a:lnTo>
                  <a:pt x="2267077" y="1773936"/>
                </a:lnTo>
                <a:lnTo>
                  <a:pt x="2262378" y="1771523"/>
                </a:lnTo>
                <a:lnTo>
                  <a:pt x="2253996" y="1771523"/>
                </a:lnTo>
                <a:lnTo>
                  <a:pt x="2250440" y="1773936"/>
                </a:lnTo>
                <a:lnTo>
                  <a:pt x="2246884" y="1775079"/>
                </a:lnTo>
                <a:lnTo>
                  <a:pt x="2244471" y="1778762"/>
                </a:lnTo>
                <a:lnTo>
                  <a:pt x="2036038" y="1658493"/>
                </a:lnTo>
                <a:lnTo>
                  <a:pt x="2027682" y="1653667"/>
                </a:lnTo>
                <a:lnTo>
                  <a:pt x="2028825" y="1647698"/>
                </a:lnTo>
                <a:lnTo>
                  <a:pt x="2027682" y="1641729"/>
                </a:lnTo>
                <a:lnTo>
                  <a:pt x="2024126" y="1635887"/>
                </a:lnTo>
                <a:lnTo>
                  <a:pt x="2019300" y="1632204"/>
                </a:lnTo>
                <a:lnTo>
                  <a:pt x="2013331" y="1629918"/>
                </a:lnTo>
                <a:lnTo>
                  <a:pt x="2013331" y="1377442"/>
                </a:lnTo>
                <a:lnTo>
                  <a:pt x="2019300" y="1375029"/>
                </a:lnTo>
                <a:lnTo>
                  <a:pt x="2024126" y="1371473"/>
                </a:lnTo>
                <a:lnTo>
                  <a:pt x="2026412" y="1365504"/>
                </a:lnTo>
                <a:lnTo>
                  <a:pt x="2027682" y="1359535"/>
                </a:lnTo>
                <a:lnTo>
                  <a:pt x="2026412" y="1353693"/>
                </a:lnTo>
                <a:lnTo>
                  <a:pt x="2034730" y="1348867"/>
                </a:lnTo>
                <a:lnTo>
                  <a:pt x="2242058" y="1228598"/>
                </a:lnTo>
                <a:lnTo>
                  <a:pt x="2245614" y="1232154"/>
                </a:lnTo>
                <a:lnTo>
                  <a:pt x="2249297" y="1235710"/>
                </a:lnTo>
                <a:lnTo>
                  <a:pt x="2253996" y="1236980"/>
                </a:lnTo>
                <a:lnTo>
                  <a:pt x="2258822" y="1238123"/>
                </a:lnTo>
                <a:lnTo>
                  <a:pt x="2263521" y="1236980"/>
                </a:lnTo>
                <a:lnTo>
                  <a:pt x="2267077" y="1234567"/>
                </a:lnTo>
                <a:lnTo>
                  <a:pt x="2271903" y="1232154"/>
                </a:lnTo>
                <a:lnTo>
                  <a:pt x="2274189" y="1228598"/>
                </a:lnTo>
                <a:lnTo>
                  <a:pt x="2482850" y="1348867"/>
                </a:lnTo>
                <a:lnTo>
                  <a:pt x="2481580" y="1353693"/>
                </a:lnTo>
                <a:lnTo>
                  <a:pt x="2480437" y="1359535"/>
                </a:lnTo>
                <a:lnTo>
                  <a:pt x="2499487" y="1384554"/>
                </a:lnTo>
                <a:lnTo>
                  <a:pt x="2504313" y="1385824"/>
                </a:lnTo>
                <a:lnTo>
                  <a:pt x="2504313" y="1333893"/>
                </a:lnTo>
                <a:lnTo>
                  <a:pt x="2500757" y="1334643"/>
                </a:lnTo>
                <a:lnTo>
                  <a:pt x="2494788" y="1336929"/>
                </a:lnTo>
                <a:lnTo>
                  <a:pt x="2489962" y="1340485"/>
                </a:lnTo>
                <a:lnTo>
                  <a:pt x="2485263" y="1345311"/>
                </a:lnTo>
                <a:lnTo>
                  <a:pt x="2284666" y="1228598"/>
                </a:lnTo>
                <a:lnTo>
                  <a:pt x="2276602" y="1223899"/>
                </a:lnTo>
                <a:lnTo>
                  <a:pt x="2277872" y="1219073"/>
                </a:lnTo>
                <a:lnTo>
                  <a:pt x="2276602" y="1214374"/>
                </a:lnTo>
                <a:lnTo>
                  <a:pt x="2275459" y="1210818"/>
                </a:lnTo>
                <a:lnTo>
                  <a:pt x="2271903" y="1204849"/>
                </a:lnTo>
                <a:lnTo>
                  <a:pt x="2265934" y="1201293"/>
                </a:lnTo>
                <a:lnTo>
                  <a:pt x="2262378" y="1200023"/>
                </a:lnTo>
                <a:lnTo>
                  <a:pt x="2253996" y="1200023"/>
                </a:lnTo>
                <a:lnTo>
                  <a:pt x="2250440" y="1201293"/>
                </a:lnTo>
                <a:lnTo>
                  <a:pt x="2244471" y="1204849"/>
                </a:lnTo>
                <a:lnTo>
                  <a:pt x="2240915" y="1210818"/>
                </a:lnTo>
                <a:lnTo>
                  <a:pt x="2239772" y="1214374"/>
                </a:lnTo>
                <a:lnTo>
                  <a:pt x="2239772" y="1219073"/>
                </a:lnTo>
                <a:lnTo>
                  <a:pt x="2240915" y="1225042"/>
                </a:lnTo>
                <a:lnTo>
                  <a:pt x="2024126" y="1348867"/>
                </a:lnTo>
                <a:lnTo>
                  <a:pt x="2021713" y="1346454"/>
                </a:lnTo>
                <a:lnTo>
                  <a:pt x="2018157" y="1344168"/>
                </a:lnTo>
                <a:lnTo>
                  <a:pt x="2014601" y="1341755"/>
                </a:lnTo>
                <a:lnTo>
                  <a:pt x="2006219" y="1341755"/>
                </a:lnTo>
                <a:lnTo>
                  <a:pt x="2002663" y="1342898"/>
                </a:lnTo>
                <a:lnTo>
                  <a:pt x="1997837" y="1346454"/>
                </a:lnTo>
                <a:lnTo>
                  <a:pt x="1993138" y="1352423"/>
                </a:lnTo>
                <a:lnTo>
                  <a:pt x="1991868" y="1355979"/>
                </a:lnTo>
                <a:lnTo>
                  <a:pt x="1991868" y="1359535"/>
                </a:lnTo>
                <a:lnTo>
                  <a:pt x="1993138" y="1366774"/>
                </a:lnTo>
                <a:lnTo>
                  <a:pt x="1996694" y="1371473"/>
                </a:lnTo>
                <a:lnTo>
                  <a:pt x="2001393" y="1375029"/>
                </a:lnTo>
                <a:lnTo>
                  <a:pt x="2008632" y="1377442"/>
                </a:lnTo>
                <a:lnTo>
                  <a:pt x="2008632" y="1629918"/>
                </a:lnTo>
                <a:lnTo>
                  <a:pt x="2001393" y="1632204"/>
                </a:lnTo>
                <a:lnTo>
                  <a:pt x="1996694" y="1635887"/>
                </a:lnTo>
                <a:lnTo>
                  <a:pt x="1993138" y="1641729"/>
                </a:lnTo>
                <a:lnTo>
                  <a:pt x="1991868" y="1647698"/>
                </a:lnTo>
                <a:lnTo>
                  <a:pt x="1991868" y="1652524"/>
                </a:lnTo>
                <a:lnTo>
                  <a:pt x="1993138" y="1654937"/>
                </a:lnTo>
                <a:lnTo>
                  <a:pt x="1996694" y="1660779"/>
                </a:lnTo>
                <a:lnTo>
                  <a:pt x="2002663" y="1665605"/>
                </a:lnTo>
                <a:lnTo>
                  <a:pt x="2006219" y="1666748"/>
                </a:lnTo>
                <a:lnTo>
                  <a:pt x="2009775" y="1666748"/>
                </a:lnTo>
                <a:lnTo>
                  <a:pt x="2019300" y="1664462"/>
                </a:lnTo>
                <a:lnTo>
                  <a:pt x="2022856" y="1662049"/>
                </a:lnTo>
                <a:lnTo>
                  <a:pt x="2025269" y="1658493"/>
                </a:lnTo>
                <a:lnTo>
                  <a:pt x="2242058" y="1782318"/>
                </a:lnTo>
                <a:lnTo>
                  <a:pt x="2239772" y="1789430"/>
                </a:lnTo>
                <a:lnTo>
                  <a:pt x="2242058" y="1796542"/>
                </a:lnTo>
                <a:lnTo>
                  <a:pt x="2245614" y="1802511"/>
                </a:lnTo>
                <a:lnTo>
                  <a:pt x="2251583" y="1806067"/>
                </a:lnTo>
                <a:lnTo>
                  <a:pt x="2255139" y="1807337"/>
                </a:lnTo>
                <a:lnTo>
                  <a:pt x="2262378" y="1807337"/>
                </a:lnTo>
                <a:lnTo>
                  <a:pt x="2264664" y="1806067"/>
                </a:lnTo>
                <a:lnTo>
                  <a:pt x="2270633" y="1802511"/>
                </a:lnTo>
                <a:lnTo>
                  <a:pt x="2275459" y="1796542"/>
                </a:lnTo>
                <a:lnTo>
                  <a:pt x="2275459" y="1792986"/>
                </a:lnTo>
                <a:lnTo>
                  <a:pt x="2276602" y="1789430"/>
                </a:lnTo>
                <a:lnTo>
                  <a:pt x="2275459" y="1783461"/>
                </a:lnTo>
                <a:lnTo>
                  <a:pt x="2283549" y="1778762"/>
                </a:lnTo>
                <a:lnTo>
                  <a:pt x="2488819" y="1659636"/>
                </a:lnTo>
                <a:lnTo>
                  <a:pt x="2492375" y="1664462"/>
                </a:lnTo>
                <a:lnTo>
                  <a:pt x="2495931" y="1666748"/>
                </a:lnTo>
                <a:lnTo>
                  <a:pt x="2500757" y="1669161"/>
                </a:lnTo>
                <a:lnTo>
                  <a:pt x="2512695" y="1669161"/>
                </a:lnTo>
                <a:lnTo>
                  <a:pt x="2517394" y="1666748"/>
                </a:lnTo>
                <a:lnTo>
                  <a:pt x="2524506" y="1659636"/>
                </a:lnTo>
                <a:lnTo>
                  <a:pt x="2737739" y="1782318"/>
                </a:lnTo>
                <a:lnTo>
                  <a:pt x="2736596" y="1785874"/>
                </a:lnTo>
                <a:lnTo>
                  <a:pt x="2736596" y="1792986"/>
                </a:lnTo>
                <a:lnTo>
                  <a:pt x="2754503" y="1808480"/>
                </a:lnTo>
                <a:lnTo>
                  <a:pt x="2758059" y="1807337"/>
                </a:lnTo>
                <a:lnTo>
                  <a:pt x="2761615" y="1806067"/>
                </a:lnTo>
                <a:lnTo>
                  <a:pt x="2767584" y="1802511"/>
                </a:lnTo>
                <a:lnTo>
                  <a:pt x="2772283" y="1796542"/>
                </a:lnTo>
                <a:lnTo>
                  <a:pt x="2773553" y="1792986"/>
                </a:lnTo>
                <a:lnTo>
                  <a:pt x="2773553" y="1789430"/>
                </a:lnTo>
                <a:lnTo>
                  <a:pt x="2772283" y="1783461"/>
                </a:lnTo>
                <a:lnTo>
                  <a:pt x="2780347" y="1778762"/>
                </a:lnTo>
                <a:lnTo>
                  <a:pt x="2980817" y="1662049"/>
                </a:lnTo>
                <a:lnTo>
                  <a:pt x="2980817" y="1657223"/>
                </a:lnTo>
                <a:lnTo>
                  <a:pt x="2769997" y="1778762"/>
                </a:lnTo>
                <a:lnTo>
                  <a:pt x="2767584" y="1775079"/>
                </a:lnTo>
                <a:lnTo>
                  <a:pt x="2764028" y="1772793"/>
                </a:lnTo>
                <a:lnTo>
                  <a:pt x="2759202" y="1771523"/>
                </a:lnTo>
                <a:lnTo>
                  <a:pt x="2754503" y="1770380"/>
                </a:lnTo>
                <a:lnTo>
                  <a:pt x="2750947" y="1771523"/>
                </a:lnTo>
                <a:lnTo>
                  <a:pt x="2746121" y="1772793"/>
                </a:lnTo>
                <a:lnTo>
                  <a:pt x="2742565" y="1775079"/>
                </a:lnTo>
                <a:lnTo>
                  <a:pt x="2740152" y="1778762"/>
                </a:lnTo>
                <a:lnTo>
                  <a:pt x="2535009" y="1659636"/>
                </a:lnTo>
                <a:lnTo>
                  <a:pt x="2526919" y="1654937"/>
                </a:lnTo>
                <a:lnTo>
                  <a:pt x="2528062" y="1647698"/>
                </a:lnTo>
                <a:lnTo>
                  <a:pt x="2528062" y="1644142"/>
                </a:lnTo>
                <a:lnTo>
                  <a:pt x="2526919" y="1640586"/>
                </a:lnTo>
                <a:lnTo>
                  <a:pt x="2522220" y="1634617"/>
                </a:lnTo>
                <a:lnTo>
                  <a:pt x="2516251" y="1629918"/>
                </a:lnTo>
                <a:lnTo>
                  <a:pt x="2509012" y="1627505"/>
                </a:lnTo>
                <a:lnTo>
                  <a:pt x="2509012" y="1385824"/>
                </a:lnTo>
                <a:lnTo>
                  <a:pt x="2528062" y="1372743"/>
                </a:lnTo>
                <a:lnTo>
                  <a:pt x="2530475" y="1369060"/>
                </a:lnTo>
                <a:lnTo>
                  <a:pt x="2531745" y="1364361"/>
                </a:lnTo>
                <a:lnTo>
                  <a:pt x="2532888" y="1359535"/>
                </a:lnTo>
                <a:lnTo>
                  <a:pt x="2531745" y="1354836"/>
                </a:lnTo>
                <a:lnTo>
                  <a:pt x="2530475" y="1348867"/>
                </a:lnTo>
                <a:lnTo>
                  <a:pt x="2536634" y="1345311"/>
                </a:lnTo>
                <a:lnTo>
                  <a:pt x="2733040" y="1232154"/>
                </a:lnTo>
                <a:lnTo>
                  <a:pt x="2736596" y="1236980"/>
                </a:lnTo>
                <a:lnTo>
                  <a:pt x="2742565" y="1241679"/>
                </a:lnTo>
                <a:lnTo>
                  <a:pt x="2748534" y="1244092"/>
                </a:lnTo>
                <a:lnTo>
                  <a:pt x="2761615" y="1244092"/>
                </a:lnTo>
                <a:lnTo>
                  <a:pt x="2767584" y="1241679"/>
                </a:lnTo>
                <a:lnTo>
                  <a:pt x="2773553" y="1236980"/>
                </a:lnTo>
                <a:lnTo>
                  <a:pt x="2777109" y="1232154"/>
                </a:lnTo>
                <a:lnTo>
                  <a:pt x="2980817" y="1350010"/>
                </a:lnTo>
                <a:lnTo>
                  <a:pt x="2980817" y="1344168"/>
                </a:lnTo>
                <a:close/>
              </a:path>
              <a:path w="2981325" h="1816735">
                <a:moveTo>
                  <a:pt x="2980817" y="495300"/>
                </a:moveTo>
                <a:lnTo>
                  <a:pt x="2798724" y="381000"/>
                </a:lnTo>
                <a:lnTo>
                  <a:pt x="2778506" y="368300"/>
                </a:lnTo>
                <a:lnTo>
                  <a:pt x="2779649" y="368300"/>
                </a:lnTo>
                <a:lnTo>
                  <a:pt x="2779649" y="355600"/>
                </a:lnTo>
                <a:lnTo>
                  <a:pt x="2778506" y="355600"/>
                </a:lnTo>
                <a:lnTo>
                  <a:pt x="2773680" y="342900"/>
                </a:lnTo>
                <a:lnTo>
                  <a:pt x="2758186" y="342900"/>
                </a:lnTo>
                <a:lnTo>
                  <a:pt x="2758186" y="101600"/>
                </a:lnTo>
                <a:lnTo>
                  <a:pt x="2770124" y="101600"/>
                </a:lnTo>
                <a:lnTo>
                  <a:pt x="2773680" y="88900"/>
                </a:lnTo>
                <a:lnTo>
                  <a:pt x="2778506" y="88900"/>
                </a:lnTo>
                <a:lnTo>
                  <a:pt x="2779649" y="76200"/>
                </a:lnTo>
                <a:lnTo>
                  <a:pt x="2777236" y="63500"/>
                </a:lnTo>
                <a:lnTo>
                  <a:pt x="2885567" y="0"/>
                </a:lnTo>
                <a:lnTo>
                  <a:pt x="2876042" y="0"/>
                </a:lnTo>
                <a:lnTo>
                  <a:pt x="2774950" y="63500"/>
                </a:lnTo>
                <a:lnTo>
                  <a:pt x="2771394" y="63500"/>
                </a:lnTo>
                <a:lnTo>
                  <a:pt x="2766568" y="50800"/>
                </a:lnTo>
                <a:lnTo>
                  <a:pt x="2743962" y="50800"/>
                </a:lnTo>
                <a:lnTo>
                  <a:pt x="2739263" y="63500"/>
                </a:lnTo>
                <a:lnTo>
                  <a:pt x="2735707" y="63500"/>
                </a:lnTo>
                <a:lnTo>
                  <a:pt x="2635631" y="0"/>
                </a:lnTo>
                <a:lnTo>
                  <a:pt x="2626106" y="0"/>
                </a:lnTo>
                <a:lnTo>
                  <a:pt x="2732024" y="63500"/>
                </a:lnTo>
                <a:lnTo>
                  <a:pt x="2730881" y="76200"/>
                </a:lnTo>
                <a:lnTo>
                  <a:pt x="2732024" y="88900"/>
                </a:lnTo>
                <a:lnTo>
                  <a:pt x="2736850" y="88900"/>
                </a:lnTo>
                <a:lnTo>
                  <a:pt x="2740406" y="101600"/>
                </a:lnTo>
                <a:lnTo>
                  <a:pt x="2753487" y="101600"/>
                </a:lnTo>
                <a:lnTo>
                  <a:pt x="2753487" y="342900"/>
                </a:lnTo>
                <a:lnTo>
                  <a:pt x="2736850" y="342900"/>
                </a:lnTo>
                <a:lnTo>
                  <a:pt x="2732024" y="355600"/>
                </a:lnTo>
                <a:lnTo>
                  <a:pt x="2730881" y="355600"/>
                </a:lnTo>
                <a:lnTo>
                  <a:pt x="2729738" y="368300"/>
                </a:lnTo>
                <a:lnTo>
                  <a:pt x="2732024" y="368300"/>
                </a:lnTo>
                <a:lnTo>
                  <a:pt x="2524887" y="495300"/>
                </a:lnTo>
                <a:lnTo>
                  <a:pt x="2521331" y="482600"/>
                </a:lnTo>
                <a:lnTo>
                  <a:pt x="2504694" y="482600"/>
                </a:lnTo>
                <a:lnTo>
                  <a:pt x="2504694" y="533400"/>
                </a:lnTo>
                <a:lnTo>
                  <a:pt x="2504694" y="774700"/>
                </a:lnTo>
                <a:lnTo>
                  <a:pt x="2498725" y="774700"/>
                </a:lnTo>
                <a:lnTo>
                  <a:pt x="2494026" y="787400"/>
                </a:lnTo>
                <a:lnTo>
                  <a:pt x="2490343" y="787400"/>
                </a:lnTo>
                <a:lnTo>
                  <a:pt x="2489200" y="800100"/>
                </a:lnTo>
                <a:lnTo>
                  <a:pt x="2277237" y="927100"/>
                </a:lnTo>
                <a:lnTo>
                  <a:pt x="2273681" y="914400"/>
                </a:lnTo>
                <a:lnTo>
                  <a:pt x="2245106" y="914400"/>
                </a:lnTo>
                <a:lnTo>
                  <a:pt x="2241550" y="927100"/>
                </a:lnTo>
                <a:lnTo>
                  <a:pt x="2029714" y="800100"/>
                </a:lnTo>
                <a:lnTo>
                  <a:pt x="2030857" y="800100"/>
                </a:lnTo>
                <a:lnTo>
                  <a:pt x="2029714" y="787400"/>
                </a:lnTo>
                <a:lnTo>
                  <a:pt x="2026158" y="787400"/>
                </a:lnTo>
                <a:lnTo>
                  <a:pt x="2020189" y="774700"/>
                </a:lnTo>
                <a:lnTo>
                  <a:pt x="2014220" y="774700"/>
                </a:lnTo>
                <a:lnTo>
                  <a:pt x="2014220" y="533400"/>
                </a:lnTo>
                <a:lnTo>
                  <a:pt x="2022602" y="533400"/>
                </a:lnTo>
                <a:lnTo>
                  <a:pt x="2027301" y="520700"/>
                </a:lnTo>
                <a:lnTo>
                  <a:pt x="2035683" y="520700"/>
                </a:lnTo>
                <a:lnTo>
                  <a:pt x="2036826" y="508000"/>
                </a:lnTo>
                <a:lnTo>
                  <a:pt x="2036826" y="495300"/>
                </a:lnTo>
                <a:lnTo>
                  <a:pt x="2034540" y="495300"/>
                </a:lnTo>
                <a:lnTo>
                  <a:pt x="2237994" y="381000"/>
                </a:lnTo>
                <a:lnTo>
                  <a:pt x="2246249" y="381000"/>
                </a:lnTo>
                <a:lnTo>
                  <a:pt x="2252218" y="393700"/>
                </a:lnTo>
                <a:lnTo>
                  <a:pt x="2265299" y="393700"/>
                </a:lnTo>
                <a:lnTo>
                  <a:pt x="2271268" y="381000"/>
                </a:lnTo>
                <a:lnTo>
                  <a:pt x="2280793" y="381000"/>
                </a:lnTo>
                <a:lnTo>
                  <a:pt x="2486787" y="495300"/>
                </a:lnTo>
                <a:lnTo>
                  <a:pt x="2484501" y="495300"/>
                </a:lnTo>
                <a:lnTo>
                  <a:pt x="2484501" y="508000"/>
                </a:lnTo>
                <a:lnTo>
                  <a:pt x="2485644" y="508000"/>
                </a:lnTo>
                <a:lnTo>
                  <a:pt x="2488057" y="520700"/>
                </a:lnTo>
                <a:lnTo>
                  <a:pt x="2501138" y="520700"/>
                </a:lnTo>
                <a:lnTo>
                  <a:pt x="2504694" y="533400"/>
                </a:lnTo>
                <a:lnTo>
                  <a:pt x="2504694" y="482600"/>
                </a:lnTo>
                <a:lnTo>
                  <a:pt x="2492756" y="482600"/>
                </a:lnTo>
                <a:lnTo>
                  <a:pt x="2489200" y="495300"/>
                </a:lnTo>
                <a:lnTo>
                  <a:pt x="2302776" y="381000"/>
                </a:lnTo>
                <a:lnTo>
                  <a:pt x="2282063" y="368300"/>
                </a:lnTo>
                <a:lnTo>
                  <a:pt x="2284349" y="368300"/>
                </a:lnTo>
                <a:lnTo>
                  <a:pt x="2283206" y="355600"/>
                </a:lnTo>
                <a:lnTo>
                  <a:pt x="2280793" y="355600"/>
                </a:lnTo>
                <a:lnTo>
                  <a:pt x="2277237" y="342900"/>
                </a:lnTo>
                <a:lnTo>
                  <a:pt x="2261743" y="342900"/>
                </a:lnTo>
                <a:lnTo>
                  <a:pt x="2261743" y="101600"/>
                </a:lnTo>
                <a:lnTo>
                  <a:pt x="2270125" y="101600"/>
                </a:lnTo>
                <a:lnTo>
                  <a:pt x="2273681" y="88900"/>
                </a:lnTo>
                <a:lnTo>
                  <a:pt x="2280793" y="88900"/>
                </a:lnTo>
                <a:lnTo>
                  <a:pt x="2282063" y="76200"/>
                </a:lnTo>
                <a:lnTo>
                  <a:pt x="2280793" y="63500"/>
                </a:lnTo>
                <a:lnTo>
                  <a:pt x="2389124" y="0"/>
                </a:lnTo>
                <a:lnTo>
                  <a:pt x="2379599" y="0"/>
                </a:lnTo>
                <a:lnTo>
                  <a:pt x="2278507" y="63500"/>
                </a:lnTo>
                <a:lnTo>
                  <a:pt x="2274824" y="63500"/>
                </a:lnTo>
                <a:lnTo>
                  <a:pt x="2270125" y="50800"/>
                </a:lnTo>
                <a:lnTo>
                  <a:pt x="2248662" y="50800"/>
                </a:lnTo>
                <a:lnTo>
                  <a:pt x="2243963" y="63500"/>
                </a:lnTo>
                <a:lnTo>
                  <a:pt x="2240407" y="63500"/>
                </a:lnTo>
                <a:lnTo>
                  <a:pt x="2139188" y="0"/>
                </a:lnTo>
                <a:lnTo>
                  <a:pt x="2129663" y="0"/>
                </a:lnTo>
                <a:lnTo>
                  <a:pt x="2237994" y="63500"/>
                </a:lnTo>
                <a:lnTo>
                  <a:pt x="2235581" y="76200"/>
                </a:lnTo>
                <a:lnTo>
                  <a:pt x="2236724" y="88900"/>
                </a:lnTo>
                <a:lnTo>
                  <a:pt x="2241550" y="88900"/>
                </a:lnTo>
                <a:lnTo>
                  <a:pt x="2248662" y="101600"/>
                </a:lnTo>
                <a:lnTo>
                  <a:pt x="2257044" y="101600"/>
                </a:lnTo>
                <a:lnTo>
                  <a:pt x="2257044" y="342900"/>
                </a:lnTo>
                <a:lnTo>
                  <a:pt x="2240407" y="342900"/>
                </a:lnTo>
                <a:lnTo>
                  <a:pt x="2237994" y="355600"/>
                </a:lnTo>
                <a:lnTo>
                  <a:pt x="2234438" y="355600"/>
                </a:lnTo>
                <a:lnTo>
                  <a:pt x="2233168" y="368300"/>
                </a:lnTo>
                <a:lnTo>
                  <a:pt x="2235581" y="368300"/>
                </a:lnTo>
                <a:lnTo>
                  <a:pt x="2032127" y="495300"/>
                </a:lnTo>
                <a:lnTo>
                  <a:pt x="2028571" y="482600"/>
                </a:lnTo>
                <a:lnTo>
                  <a:pt x="2009521" y="482600"/>
                </a:lnTo>
                <a:lnTo>
                  <a:pt x="2009521" y="533400"/>
                </a:lnTo>
                <a:lnTo>
                  <a:pt x="2009521" y="774700"/>
                </a:lnTo>
                <a:lnTo>
                  <a:pt x="1996440" y="774700"/>
                </a:lnTo>
                <a:lnTo>
                  <a:pt x="1991614" y="787400"/>
                </a:lnTo>
                <a:lnTo>
                  <a:pt x="1990471" y="800100"/>
                </a:lnTo>
                <a:lnTo>
                  <a:pt x="1991614" y="800100"/>
                </a:lnTo>
                <a:lnTo>
                  <a:pt x="1785620" y="914400"/>
                </a:lnTo>
                <a:lnTo>
                  <a:pt x="1770126" y="914400"/>
                </a:lnTo>
                <a:lnTo>
                  <a:pt x="1763014" y="901700"/>
                </a:lnTo>
                <a:lnTo>
                  <a:pt x="1760601" y="906018"/>
                </a:lnTo>
                <a:lnTo>
                  <a:pt x="1760601" y="965200"/>
                </a:lnTo>
                <a:lnTo>
                  <a:pt x="1760601" y="1206500"/>
                </a:lnTo>
                <a:lnTo>
                  <a:pt x="1748790" y="1206500"/>
                </a:lnTo>
                <a:lnTo>
                  <a:pt x="1745107" y="1219200"/>
                </a:lnTo>
                <a:lnTo>
                  <a:pt x="1743964" y="1219200"/>
                </a:lnTo>
                <a:lnTo>
                  <a:pt x="1745107" y="1231900"/>
                </a:lnTo>
                <a:lnTo>
                  <a:pt x="1529715" y="1358900"/>
                </a:lnTo>
                <a:lnTo>
                  <a:pt x="1526159" y="1346200"/>
                </a:lnTo>
                <a:lnTo>
                  <a:pt x="1513078" y="1346200"/>
                </a:lnTo>
                <a:lnTo>
                  <a:pt x="1513078" y="1384300"/>
                </a:lnTo>
                <a:lnTo>
                  <a:pt x="1513078" y="1625600"/>
                </a:lnTo>
                <a:lnTo>
                  <a:pt x="1498854" y="1625600"/>
                </a:lnTo>
                <a:lnTo>
                  <a:pt x="1495171" y="1638300"/>
                </a:lnTo>
                <a:lnTo>
                  <a:pt x="1489329" y="1638300"/>
                </a:lnTo>
                <a:lnTo>
                  <a:pt x="1488059" y="1651000"/>
                </a:lnTo>
                <a:lnTo>
                  <a:pt x="1488059" y="1663700"/>
                </a:lnTo>
                <a:lnTo>
                  <a:pt x="1489329" y="1663700"/>
                </a:lnTo>
                <a:lnTo>
                  <a:pt x="1285621" y="1778000"/>
                </a:lnTo>
                <a:lnTo>
                  <a:pt x="1248791" y="1778000"/>
                </a:lnTo>
                <a:lnTo>
                  <a:pt x="1042797" y="1663700"/>
                </a:lnTo>
                <a:lnTo>
                  <a:pt x="1043940" y="1663700"/>
                </a:lnTo>
                <a:lnTo>
                  <a:pt x="1045210" y="1651000"/>
                </a:lnTo>
                <a:lnTo>
                  <a:pt x="1043940" y="1651000"/>
                </a:lnTo>
                <a:lnTo>
                  <a:pt x="1042797" y="1638300"/>
                </a:lnTo>
                <a:lnTo>
                  <a:pt x="1034415" y="1638300"/>
                </a:lnTo>
                <a:lnTo>
                  <a:pt x="1030859" y="1625600"/>
                </a:lnTo>
                <a:lnTo>
                  <a:pt x="1021334" y="1625600"/>
                </a:lnTo>
                <a:lnTo>
                  <a:pt x="1021334" y="1397000"/>
                </a:lnTo>
                <a:lnTo>
                  <a:pt x="1026160" y="1397000"/>
                </a:lnTo>
                <a:lnTo>
                  <a:pt x="1030859" y="1384300"/>
                </a:lnTo>
                <a:lnTo>
                  <a:pt x="1042797" y="1384300"/>
                </a:lnTo>
                <a:lnTo>
                  <a:pt x="1045210" y="1371600"/>
                </a:lnTo>
                <a:lnTo>
                  <a:pt x="1046353" y="1371600"/>
                </a:lnTo>
                <a:lnTo>
                  <a:pt x="1046353" y="1358900"/>
                </a:lnTo>
                <a:lnTo>
                  <a:pt x="1043940" y="1358900"/>
                </a:lnTo>
                <a:lnTo>
                  <a:pt x="1064069" y="1346200"/>
                </a:lnTo>
                <a:lnTo>
                  <a:pt x="1245235" y="1231900"/>
                </a:lnTo>
                <a:lnTo>
                  <a:pt x="1249934" y="1244600"/>
                </a:lnTo>
                <a:lnTo>
                  <a:pt x="1284478" y="1244600"/>
                </a:lnTo>
                <a:lnTo>
                  <a:pt x="1288034" y="1231900"/>
                </a:lnTo>
                <a:lnTo>
                  <a:pt x="1498854" y="1358900"/>
                </a:lnTo>
                <a:lnTo>
                  <a:pt x="1497584" y="1358900"/>
                </a:lnTo>
                <a:lnTo>
                  <a:pt x="1498854" y="1371600"/>
                </a:lnTo>
                <a:lnTo>
                  <a:pt x="1501140" y="1371600"/>
                </a:lnTo>
                <a:lnTo>
                  <a:pt x="1507109" y="1384300"/>
                </a:lnTo>
                <a:lnTo>
                  <a:pt x="1513078" y="1384300"/>
                </a:lnTo>
                <a:lnTo>
                  <a:pt x="1513078" y="1346200"/>
                </a:lnTo>
                <a:lnTo>
                  <a:pt x="1503553" y="1346200"/>
                </a:lnTo>
                <a:lnTo>
                  <a:pt x="1501140" y="1358900"/>
                </a:lnTo>
                <a:lnTo>
                  <a:pt x="1290447" y="1231900"/>
                </a:lnTo>
                <a:lnTo>
                  <a:pt x="1291590" y="1231900"/>
                </a:lnTo>
                <a:lnTo>
                  <a:pt x="1291590" y="1219200"/>
                </a:lnTo>
                <a:lnTo>
                  <a:pt x="1290447" y="1219200"/>
                </a:lnTo>
                <a:lnTo>
                  <a:pt x="1285621" y="1206500"/>
                </a:lnTo>
                <a:lnTo>
                  <a:pt x="1273810" y="1206500"/>
                </a:lnTo>
                <a:lnTo>
                  <a:pt x="1268984" y="1193800"/>
                </a:lnTo>
                <a:lnTo>
                  <a:pt x="1268984" y="952500"/>
                </a:lnTo>
                <a:lnTo>
                  <a:pt x="1282065" y="952500"/>
                </a:lnTo>
                <a:lnTo>
                  <a:pt x="1285621" y="939800"/>
                </a:lnTo>
                <a:lnTo>
                  <a:pt x="1286891" y="939800"/>
                </a:lnTo>
                <a:lnTo>
                  <a:pt x="1286891" y="927100"/>
                </a:lnTo>
                <a:lnTo>
                  <a:pt x="1285621" y="927100"/>
                </a:lnTo>
                <a:lnTo>
                  <a:pt x="1492885" y="812800"/>
                </a:lnTo>
                <a:lnTo>
                  <a:pt x="1502410" y="812800"/>
                </a:lnTo>
                <a:lnTo>
                  <a:pt x="1508252" y="825500"/>
                </a:lnTo>
                <a:lnTo>
                  <a:pt x="1521333" y="825500"/>
                </a:lnTo>
                <a:lnTo>
                  <a:pt x="1533271" y="812800"/>
                </a:lnTo>
                <a:lnTo>
                  <a:pt x="1536827" y="812800"/>
                </a:lnTo>
                <a:lnTo>
                  <a:pt x="1737995" y="927100"/>
                </a:lnTo>
                <a:lnTo>
                  <a:pt x="1735582" y="927100"/>
                </a:lnTo>
                <a:lnTo>
                  <a:pt x="1735582" y="939800"/>
                </a:lnTo>
                <a:lnTo>
                  <a:pt x="1736852" y="939800"/>
                </a:lnTo>
                <a:lnTo>
                  <a:pt x="1739265" y="952500"/>
                </a:lnTo>
                <a:lnTo>
                  <a:pt x="1746377" y="952500"/>
                </a:lnTo>
                <a:lnTo>
                  <a:pt x="1751076" y="965200"/>
                </a:lnTo>
                <a:lnTo>
                  <a:pt x="1760601" y="965200"/>
                </a:lnTo>
                <a:lnTo>
                  <a:pt x="1760601" y="906018"/>
                </a:lnTo>
                <a:lnTo>
                  <a:pt x="1755902" y="914400"/>
                </a:lnTo>
                <a:lnTo>
                  <a:pt x="1740408" y="914400"/>
                </a:lnTo>
                <a:lnTo>
                  <a:pt x="1561592" y="812800"/>
                </a:lnTo>
                <a:lnTo>
                  <a:pt x="1539240" y="800100"/>
                </a:lnTo>
                <a:lnTo>
                  <a:pt x="1540383" y="800100"/>
                </a:lnTo>
                <a:lnTo>
                  <a:pt x="1540383" y="787400"/>
                </a:lnTo>
                <a:lnTo>
                  <a:pt x="1539240" y="787400"/>
                </a:lnTo>
                <a:lnTo>
                  <a:pt x="1536827" y="774700"/>
                </a:lnTo>
                <a:lnTo>
                  <a:pt x="1517777" y="774700"/>
                </a:lnTo>
                <a:lnTo>
                  <a:pt x="1517777" y="520700"/>
                </a:lnTo>
                <a:lnTo>
                  <a:pt x="1528572" y="520700"/>
                </a:lnTo>
                <a:lnTo>
                  <a:pt x="1532128" y="508000"/>
                </a:lnTo>
                <a:lnTo>
                  <a:pt x="1533271" y="508000"/>
                </a:lnTo>
                <a:lnTo>
                  <a:pt x="1532128" y="495300"/>
                </a:lnTo>
                <a:lnTo>
                  <a:pt x="1741551" y="381000"/>
                </a:lnTo>
                <a:lnTo>
                  <a:pt x="1745107" y="381000"/>
                </a:lnTo>
                <a:lnTo>
                  <a:pt x="1749933" y="393700"/>
                </a:lnTo>
                <a:lnTo>
                  <a:pt x="1776095" y="393700"/>
                </a:lnTo>
                <a:lnTo>
                  <a:pt x="1780921" y="381000"/>
                </a:lnTo>
                <a:lnTo>
                  <a:pt x="1784477" y="381000"/>
                </a:lnTo>
                <a:lnTo>
                  <a:pt x="1986915" y="495300"/>
                </a:lnTo>
                <a:lnTo>
                  <a:pt x="1985645" y="495300"/>
                </a:lnTo>
                <a:lnTo>
                  <a:pt x="1984502" y="508000"/>
                </a:lnTo>
                <a:lnTo>
                  <a:pt x="1985645" y="508000"/>
                </a:lnTo>
                <a:lnTo>
                  <a:pt x="1986915" y="520700"/>
                </a:lnTo>
                <a:lnTo>
                  <a:pt x="1995170" y="520700"/>
                </a:lnTo>
                <a:lnTo>
                  <a:pt x="1999996" y="533400"/>
                </a:lnTo>
                <a:lnTo>
                  <a:pt x="2009521" y="533400"/>
                </a:lnTo>
                <a:lnTo>
                  <a:pt x="2009521" y="482600"/>
                </a:lnTo>
                <a:lnTo>
                  <a:pt x="1994027" y="482600"/>
                </a:lnTo>
                <a:lnTo>
                  <a:pt x="1989201" y="495300"/>
                </a:lnTo>
                <a:lnTo>
                  <a:pt x="1807121" y="381000"/>
                </a:lnTo>
                <a:lnTo>
                  <a:pt x="1786890" y="368300"/>
                </a:lnTo>
                <a:lnTo>
                  <a:pt x="1788033" y="368300"/>
                </a:lnTo>
                <a:lnTo>
                  <a:pt x="1788033" y="355600"/>
                </a:lnTo>
                <a:lnTo>
                  <a:pt x="1786890" y="355600"/>
                </a:lnTo>
                <a:lnTo>
                  <a:pt x="1782064" y="342900"/>
                </a:lnTo>
                <a:lnTo>
                  <a:pt x="1765427" y="342900"/>
                </a:lnTo>
                <a:lnTo>
                  <a:pt x="1765427" y="101600"/>
                </a:lnTo>
                <a:lnTo>
                  <a:pt x="1773682" y="101600"/>
                </a:lnTo>
                <a:lnTo>
                  <a:pt x="1777365" y="88900"/>
                </a:lnTo>
                <a:lnTo>
                  <a:pt x="1784477" y="88900"/>
                </a:lnTo>
                <a:lnTo>
                  <a:pt x="1785620" y="76200"/>
                </a:lnTo>
                <a:lnTo>
                  <a:pt x="1784477" y="63500"/>
                </a:lnTo>
                <a:lnTo>
                  <a:pt x="1892808" y="0"/>
                </a:lnTo>
                <a:lnTo>
                  <a:pt x="1883283" y="0"/>
                </a:lnTo>
                <a:lnTo>
                  <a:pt x="1782064" y="63500"/>
                </a:lnTo>
                <a:lnTo>
                  <a:pt x="1778508" y="63500"/>
                </a:lnTo>
                <a:lnTo>
                  <a:pt x="1773682" y="50800"/>
                </a:lnTo>
                <a:lnTo>
                  <a:pt x="1752346" y="50800"/>
                </a:lnTo>
                <a:lnTo>
                  <a:pt x="1747520" y="63500"/>
                </a:lnTo>
                <a:lnTo>
                  <a:pt x="1743964" y="63500"/>
                </a:lnTo>
                <a:lnTo>
                  <a:pt x="1642745" y="0"/>
                </a:lnTo>
                <a:lnTo>
                  <a:pt x="1633220" y="0"/>
                </a:lnTo>
                <a:lnTo>
                  <a:pt x="1741551" y="63500"/>
                </a:lnTo>
                <a:lnTo>
                  <a:pt x="1739265" y="76200"/>
                </a:lnTo>
                <a:lnTo>
                  <a:pt x="1740408" y="88900"/>
                </a:lnTo>
                <a:lnTo>
                  <a:pt x="1748790" y="88900"/>
                </a:lnTo>
                <a:lnTo>
                  <a:pt x="1752346" y="101600"/>
                </a:lnTo>
                <a:lnTo>
                  <a:pt x="1760601" y="101600"/>
                </a:lnTo>
                <a:lnTo>
                  <a:pt x="1760601" y="342900"/>
                </a:lnTo>
                <a:lnTo>
                  <a:pt x="1743964" y="342900"/>
                </a:lnTo>
                <a:lnTo>
                  <a:pt x="1741551" y="355600"/>
                </a:lnTo>
                <a:lnTo>
                  <a:pt x="1737995" y="355600"/>
                </a:lnTo>
                <a:lnTo>
                  <a:pt x="1736852" y="368300"/>
                </a:lnTo>
                <a:lnTo>
                  <a:pt x="1739265" y="368300"/>
                </a:lnTo>
                <a:lnTo>
                  <a:pt x="1529715" y="495300"/>
                </a:lnTo>
                <a:lnTo>
                  <a:pt x="1527302" y="495300"/>
                </a:lnTo>
                <a:lnTo>
                  <a:pt x="1523746" y="482600"/>
                </a:lnTo>
                <a:lnTo>
                  <a:pt x="1513078" y="482600"/>
                </a:lnTo>
                <a:lnTo>
                  <a:pt x="1513078" y="520700"/>
                </a:lnTo>
                <a:lnTo>
                  <a:pt x="1513078" y="774700"/>
                </a:lnTo>
                <a:lnTo>
                  <a:pt x="1492885" y="774700"/>
                </a:lnTo>
                <a:lnTo>
                  <a:pt x="1490472" y="787400"/>
                </a:lnTo>
                <a:lnTo>
                  <a:pt x="1489329" y="787400"/>
                </a:lnTo>
                <a:lnTo>
                  <a:pt x="1489329" y="800100"/>
                </a:lnTo>
                <a:lnTo>
                  <a:pt x="1490472" y="800100"/>
                </a:lnTo>
                <a:lnTo>
                  <a:pt x="1283335" y="927100"/>
                </a:lnTo>
                <a:lnTo>
                  <a:pt x="1279779" y="914400"/>
                </a:lnTo>
                <a:lnTo>
                  <a:pt x="1253490" y="914400"/>
                </a:lnTo>
                <a:lnTo>
                  <a:pt x="1251204" y="927100"/>
                </a:lnTo>
                <a:lnTo>
                  <a:pt x="1043940" y="800100"/>
                </a:lnTo>
                <a:lnTo>
                  <a:pt x="1045210" y="800100"/>
                </a:lnTo>
                <a:lnTo>
                  <a:pt x="1045210" y="787400"/>
                </a:lnTo>
                <a:lnTo>
                  <a:pt x="1043940" y="787400"/>
                </a:lnTo>
                <a:lnTo>
                  <a:pt x="1041654" y="774700"/>
                </a:lnTo>
                <a:lnTo>
                  <a:pt x="1026160" y="774700"/>
                </a:lnTo>
                <a:lnTo>
                  <a:pt x="1021334" y="762000"/>
                </a:lnTo>
                <a:lnTo>
                  <a:pt x="1021334" y="533400"/>
                </a:lnTo>
                <a:lnTo>
                  <a:pt x="1030859" y="533400"/>
                </a:lnTo>
                <a:lnTo>
                  <a:pt x="1037971" y="520700"/>
                </a:lnTo>
                <a:lnTo>
                  <a:pt x="1042797" y="520700"/>
                </a:lnTo>
                <a:lnTo>
                  <a:pt x="1043940" y="508000"/>
                </a:lnTo>
                <a:lnTo>
                  <a:pt x="1043940" y="495300"/>
                </a:lnTo>
                <a:lnTo>
                  <a:pt x="1042797" y="495300"/>
                </a:lnTo>
                <a:lnTo>
                  <a:pt x="1247521" y="381000"/>
                </a:lnTo>
                <a:lnTo>
                  <a:pt x="1260729" y="381000"/>
                </a:lnTo>
                <a:lnTo>
                  <a:pt x="1266571" y="393700"/>
                </a:lnTo>
                <a:lnTo>
                  <a:pt x="1272540" y="381000"/>
                </a:lnTo>
                <a:lnTo>
                  <a:pt x="1285621" y="381000"/>
                </a:lnTo>
                <a:lnTo>
                  <a:pt x="1497584" y="495300"/>
                </a:lnTo>
                <a:lnTo>
                  <a:pt x="1496441" y="508000"/>
                </a:lnTo>
                <a:lnTo>
                  <a:pt x="1497584" y="508000"/>
                </a:lnTo>
                <a:lnTo>
                  <a:pt x="1501140" y="520700"/>
                </a:lnTo>
                <a:lnTo>
                  <a:pt x="1513078" y="520700"/>
                </a:lnTo>
                <a:lnTo>
                  <a:pt x="1513078" y="482600"/>
                </a:lnTo>
                <a:lnTo>
                  <a:pt x="1507109" y="482600"/>
                </a:lnTo>
                <a:lnTo>
                  <a:pt x="1503553" y="495300"/>
                </a:lnTo>
                <a:lnTo>
                  <a:pt x="1499997" y="495300"/>
                </a:lnTo>
                <a:lnTo>
                  <a:pt x="1309230" y="381000"/>
                </a:lnTo>
                <a:lnTo>
                  <a:pt x="1288034" y="368300"/>
                </a:lnTo>
                <a:lnTo>
                  <a:pt x="1289304" y="368300"/>
                </a:lnTo>
                <a:lnTo>
                  <a:pt x="1289304" y="355600"/>
                </a:lnTo>
                <a:lnTo>
                  <a:pt x="1283335" y="355600"/>
                </a:lnTo>
                <a:lnTo>
                  <a:pt x="1280922" y="342900"/>
                </a:lnTo>
                <a:lnTo>
                  <a:pt x="1268984" y="342900"/>
                </a:lnTo>
                <a:lnTo>
                  <a:pt x="1268984" y="101600"/>
                </a:lnTo>
                <a:lnTo>
                  <a:pt x="1282065" y="101600"/>
                </a:lnTo>
                <a:lnTo>
                  <a:pt x="1285621" y="88900"/>
                </a:lnTo>
                <a:lnTo>
                  <a:pt x="1290447" y="88900"/>
                </a:lnTo>
                <a:lnTo>
                  <a:pt x="1291590" y="76200"/>
                </a:lnTo>
                <a:lnTo>
                  <a:pt x="1290447" y="63500"/>
                </a:lnTo>
                <a:lnTo>
                  <a:pt x="1396365" y="0"/>
                </a:lnTo>
                <a:lnTo>
                  <a:pt x="1386840" y="0"/>
                </a:lnTo>
                <a:lnTo>
                  <a:pt x="1288034" y="63500"/>
                </a:lnTo>
                <a:lnTo>
                  <a:pt x="1283335" y="50800"/>
                </a:lnTo>
                <a:lnTo>
                  <a:pt x="1249934" y="50800"/>
                </a:lnTo>
                <a:lnTo>
                  <a:pt x="1246378" y="63500"/>
                </a:lnTo>
                <a:lnTo>
                  <a:pt x="1147572" y="0"/>
                </a:lnTo>
                <a:lnTo>
                  <a:pt x="1138047" y="0"/>
                </a:lnTo>
                <a:lnTo>
                  <a:pt x="1243965" y="63500"/>
                </a:lnTo>
                <a:lnTo>
                  <a:pt x="1241679" y="76200"/>
                </a:lnTo>
                <a:lnTo>
                  <a:pt x="1242822" y="88900"/>
                </a:lnTo>
                <a:lnTo>
                  <a:pt x="1247521" y="88900"/>
                </a:lnTo>
                <a:lnTo>
                  <a:pt x="1251204" y="101600"/>
                </a:lnTo>
                <a:lnTo>
                  <a:pt x="1264285" y="101600"/>
                </a:lnTo>
                <a:lnTo>
                  <a:pt x="1264285" y="342900"/>
                </a:lnTo>
                <a:lnTo>
                  <a:pt x="1253490" y="342900"/>
                </a:lnTo>
                <a:lnTo>
                  <a:pt x="1249934" y="355600"/>
                </a:lnTo>
                <a:lnTo>
                  <a:pt x="1243965" y="355600"/>
                </a:lnTo>
                <a:lnTo>
                  <a:pt x="1243965" y="368300"/>
                </a:lnTo>
                <a:lnTo>
                  <a:pt x="1245235" y="368300"/>
                </a:lnTo>
                <a:lnTo>
                  <a:pt x="1040384" y="495300"/>
                </a:lnTo>
                <a:lnTo>
                  <a:pt x="1035685" y="482600"/>
                </a:lnTo>
                <a:lnTo>
                  <a:pt x="1002284" y="482600"/>
                </a:lnTo>
                <a:lnTo>
                  <a:pt x="997585" y="495300"/>
                </a:lnTo>
                <a:lnTo>
                  <a:pt x="813333" y="381000"/>
                </a:lnTo>
                <a:lnTo>
                  <a:pt x="792861" y="368300"/>
                </a:lnTo>
                <a:lnTo>
                  <a:pt x="794004" y="368300"/>
                </a:lnTo>
                <a:lnTo>
                  <a:pt x="794004" y="355600"/>
                </a:lnTo>
                <a:lnTo>
                  <a:pt x="788162" y="355600"/>
                </a:lnTo>
                <a:lnTo>
                  <a:pt x="785749" y="342900"/>
                </a:lnTo>
                <a:lnTo>
                  <a:pt x="773811" y="342900"/>
                </a:lnTo>
                <a:lnTo>
                  <a:pt x="773811" y="101600"/>
                </a:lnTo>
                <a:lnTo>
                  <a:pt x="786892" y="101600"/>
                </a:lnTo>
                <a:lnTo>
                  <a:pt x="790448" y="88900"/>
                </a:lnTo>
                <a:lnTo>
                  <a:pt x="795274" y="88900"/>
                </a:lnTo>
                <a:lnTo>
                  <a:pt x="796417" y="76200"/>
                </a:lnTo>
                <a:lnTo>
                  <a:pt x="794004" y="63500"/>
                </a:lnTo>
                <a:lnTo>
                  <a:pt x="900049" y="0"/>
                </a:lnTo>
                <a:lnTo>
                  <a:pt x="890524" y="0"/>
                </a:lnTo>
                <a:lnTo>
                  <a:pt x="791718" y="63500"/>
                </a:lnTo>
                <a:lnTo>
                  <a:pt x="788162" y="50800"/>
                </a:lnTo>
                <a:lnTo>
                  <a:pt x="753618" y="50800"/>
                </a:lnTo>
                <a:lnTo>
                  <a:pt x="750062" y="63500"/>
                </a:lnTo>
                <a:lnTo>
                  <a:pt x="651129" y="0"/>
                </a:lnTo>
                <a:lnTo>
                  <a:pt x="641604" y="0"/>
                </a:lnTo>
                <a:lnTo>
                  <a:pt x="747649" y="63500"/>
                </a:lnTo>
                <a:lnTo>
                  <a:pt x="745236" y="76200"/>
                </a:lnTo>
                <a:lnTo>
                  <a:pt x="746379" y="88900"/>
                </a:lnTo>
                <a:lnTo>
                  <a:pt x="751205" y="88900"/>
                </a:lnTo>
                <a:lnTo>
                  <a:pt x="754761" y="101600"/>
                </a:lnTo>
                <a:lnTo>
                  <a:pt x="769112" y="101600"/>
                </a:lnTo>
                <a:lnTo>
                  <a:pt x="769112" y="342900"/>
                </a:lnTo>
                <a:lnTo>
                  <a:pt x="757174" y="342900"/>
                </a:lnTo>
                <a:lnTo>
                  <a:pt x="751205" y="355600"/>
                </a:lnTo>
                <a:lnTo>
                  <a:pt x="747649" y="355600"/>
                </a:lnTo>
                <a:lnTo>
                  <a:pt x="747649" y="368300"/>
                </a:lnTo>
                <a:lnTo>
                  <a:pt x="748792" y="368300"/>
                </a:lnTo>
                <a:lnTo>
                  <a:pt x="540385" y="495300"/>
                </a:lnTo>
                <a:lnTo>
                  <a:pt x="536829" y="495300"/>
                </a:lnTo>
                <a:lnTo>
                  <a:pt x="532130" y="482600"/>
                </a:lnTo>
                <a:lnTo>
                  <a:pt x="513080" y="482600"/>
                </a:lnTo>
                <a:lnTo>
                  <a:pt x="508254" y="495300"/>
                </a:lnTo>
                <a:lnTo>
                  <a:pt x="505968" y="495300"/>
                </a:lnTo>
                <a:lnTo>
                  <a:pt x="296418" y="368300"/>
                </a:lnTo>
                <a:lnTo>
                  <a:pt x="297561" y="368300"/>
                </a:lnTo>
                <a:lnTo>
                  <a:pt x="297561" y="355600"/>
                </a:lnTo>
                <a:lnTo>
                  <a:pt x="291719" y="355600"/>
                </a:lnTo>
                <a:lnTo>
                  <a:pt x="289306" y="342900"/>
                </a:lnTo>
                <a:lnTo>
                  <a:pt x="277368" y="342900"/>
                </a:lnTo>
                <a:lnTo>
                  <a:pt x="277368" y="101600"/>
                </a:lnTo>
                <a:lnTo>
                  <a:pt x="284480" y="101600"/>
                </a:lnTo>
                <a:lnTo>
                  <a:pt x="290449" y="88900"/>
                </a:lnTo>
                <a:lnTo>
                  <a:pt x="295275" y="88900"/>
                </a:lnTo>
                <a:lnTo>
                  <a:pt x="296418" y="76200"/>
                </a:lnTo>
                <a:lnTo>
                  <a:pt x="294005" y="63500"/>
                </a:lnTo>
                <a:lnTo>
                  <a:pt x="404749" y="0"/>
                </a:lnTo>
                <a:lnTo>
                  <a:pt x="395224" y="0"/>
                </a:lnTo>
                <a:lnTo>
                  <a:pt x="291719" y="63500"/>
                </a:lnTo>
                <a:lnTo>
                  <a:pt x="289306" y="63500"/>
                </a:lnTo>
                <a:lnTo>
                  <a:pt x="284480" y="50800"/>
                </a:lnTo>
                <a:lnTo>
                  <a:pt x="270256" y="50800"/>
                </a:lnTo>
                <a:lnTo>
                  <a:pt x="263144" y="63500"/>
                </a:lnTo>
                <a:lnTo>
                  <a:pt x="254762" y="63500"/>
                </a:lnTo>
                <a:lnTo>
                  <a:pt x="253619" y="76200"/>
                </a:lnTo>
                <a:lnTo>
                  <a:pt x="254762" y="88900"/>
                </a:lnTo>
                <a:lnTo>
                  <a:pt x="258318" y="88900"/>
                </a:lnTo>
                <a:lnTo>
                  <a:pt x="265557" y="101600"/>
                </a:lnTo>
                <a:lnTo>
                  <a:pt x="272669" y="101600"/>
                </a:lnTo>
                <a:lnTo>
                  <a:pt x="272669" y="342900"/>
                </a:lnTo>
                <a:lnTo>
                  <a:pt x="260731" y="342900"/>
                </a:lnTo>
                <a:lnTo>
                  <a:pt x="257175" y="355600"/>
                </a:lnTo>
                <a:lnTo>
                  <a:pt x="252476" y="355600"/>
                </a:lnTo>
                <a:lnTo>
                  <a:pt x="251206" y="368300"/>
                </a:lnTo>
                <a:lnTo>
                  <a:pt x="253619" y="368300"/>
                </a:lnTo>
                <a:lnTo>
                  <a:pt x="256032" y="381000"/>
                </a:lnTo>
                <a:lnTo>
                  <a:pt x="265557" y="381000"/>
                </a:lnTo>
                <a:lnTo>
                  <a:pt x="270256" y="393700"/>
                </a:lnTo>
                <a:lnTo>
                  <a:pt x="280924" y="393700"/>
                </a:lnTo>
                <a:lnTo>
                  <a:pt x="285750" y="381000"/>
                </a:lnTo>
                <a:lnTo>
                  <a:pt x="294005" y="381000"/>
                </a:lnTo>
                <a:lnTo>
                  <a:pt x="503555" y="495300"/>
                </a:lnTo>
                <a:lnTo>
                  <a:pt x="502285" y="508000"/>
                </a:lnTo>
                <a:lnTo>
                  <a:pt x="503555" y="508000"/>
                </a:lnTo>
                <a:lnTo>
                  <a:pt x="504698" y="520700"/>
                </a:lnTo>
                <a:lnTo>
                  <a:pt x="540385" y="520700"/>
                </a:lnTo>
                <a:lnTo>
                  <a:pt x="542798" y="508000"/>
                </a:lnTo>
                <a:lnTo>
                  <a:pt x="544068" y="508000"/>
                </a:lnTo>
                <a:lnTo>
                  <a:pt x="542798" y="495300"/>
                </a:lnTo>
                <a:lnTo>
                  <a:pt x="751205" y="381000"/>
                </a:lnTo>
                <a:lnTo>
                  <a:pt x="759587" y="381000"/>
                </a:lnTo>
                <a:lnTo>
                  <a:pt x="764286" y="393700"/>
                </a:lnTo>
                <a:lnTo>
                  <a:pt x="777367" y="393700"/>
                </a:lnTo>
                <a:lnTo>
                  <a:pt x="782193" y="381000"/>
                </a:lnTo>
                <a:lnTo>
                  <a:pt x="790448" y="381000"/>
                </a:lnTo>
                <a:lnTo>
                  <a:pt x="995172" y="495300"/>
                </a:lnTo>
                <a:lnTo>
                  <a:pt x="994029" y="495300"/>
                </a:lnTo>
                <a:lnTo>
                  <a:pt x="992759" y="508000"/>
                </a:lnTo>
                <a:lnTo>
                  <a:pt x="994029" y="508000"/>
                </a:lnTo>
                <a:lnTo>
                  <a:pt x="995172" y="520700"/>
                </a:lnTo>
                <a:lnTo>
                  <a:pt x="1003554" y="520700"/>
                </a:lnTo>
                <a:lnTo>
                  <a:pt x="1007110" y="533400"/>
                </a:lnTo>
                <a:lnTo>
                  <a:pt x="1016635" y="533400"/>
                </a:lnTo>
                <a:lnTo>
                  <a:pt x="1016635" y="762000"/>
                </a:lnTo>
                <a:lnTo>
                  <a:pt x="1011809" y="774700"/>
                </a:lnTo>
                <a:lnTo>
                  <a:pt x="996315" y="774700"/>
                </a:lnTo>
                <a:lnTo>
                  <a:pt x="994029" y="787400"/>
                </a:lnTo>
                <a:lnTo>
                  <a:pt x="992759" y="787400"/>
                </a:lnTo>
                <a:lnTo>
                  <a:pt x="991616" y="800100"/>
                </a:lnTo>
                <a:lnTo>
                  <a:pt x="994029" y="800100"/>
                </a:lnTo>
                <a:lnTo>
                  <a:pt x="996315" y="812800"/>
                </a:lnTo>
                <a:lnTo>
                  <a:pt x="1008253" y="812800"/>
                </a:lnTo>
                <a:lnTo>
                  <a:pt x="1013079" y="825500"/>
                </a:lnTo>
                <a:lnTo>
                  <a:pt x="1026160" y="825500"/>
                </a:lnTo>
                <a:lnTo>
                  <a:pt x="1032129" y="812800"/>
                </a:lnTo>
                <a:lnTo>
                  <a:pt x="1041654" y="812800"/>
                </a:lnTo>
                <a:lnTo>
                  <a:pt x="1248791" y="927100"/>
                </a:lnTo>
                <a:lnTo>
                  <a:pt x="1247521" y="927100"/>
                </a:lnTo>
                <a:lnTo>
                  <a:pt x="1246378" y="939800"/>
                </a:lnTo>
                <a:lnTo>
                  <a:pt x="1247521" y="939800"/>
                </a:lnTo>
                <a:lnTo>
                  <a:pt x="1252347" y="952500"/>
                </a:lnTo>
                <a:lnTo>
                  <a:pt x="1264285" y="952500"/>
                </a:lnTo>
                <a:lnTo>
                  <a:pt x="1264285" y="1193800"/>
                </a:lnTo>
                <a:lnTo>
                  <a:pt x="1260729" y="1206500"/>
                </a:lnTo>
                <a:lnTo>
                  <a:pt x="1245235" y="1206500"/>
                </a:lnTo>
                <a:lnTo>
                  <a:pt x="1243965" y="1219200"/>
                </a:lnTo>
                <a:lnTo>
                  <a:pt x="1241679" y="1219200"/>
                </a:lnTo>
                <a:lnTo>
                  <a:pt x="1242822" y="1231900"/>
                </a:lnTo>
                <a:lnTo>
                  <a:pt x="1243965" y="1231900"/>
                </a:lnTo>
                <a:lnTo>
                  <a:pt x="1041654" y="1346200"/>
                </a:lnTo>
                <a:lnTo>
                  <a:pt x="1032129" y="1346200"/>
                </a:lnTo>
                <a:lnTo>
                  <a:pt x="1026160" y="1333500"/>
                </a:lnTo>
                <a:lnTo>
                  <a:pt x="1016635" y="1333500"/>
                </a:lnTo>
                <a:lnTo>
                  <a:pt x="1016635" y="1397000"/>
                </a:lnTo>
                <a:lnTo>
                  <a:pt x="1016635" y="1625600"/>
                </a:lnTo>
                <a:lnTo>
                  <a:pt x="1007110" y="1625600"/>
                </a:lnTo>
                <a:lnTo>
                  <a:pt x="1003554" y="1638300"/>
                </a:lnTo>
                <a:lnTo>
                  <a:pt x="995172" y="1638300"/>
                </a:lnTo>
                <a:lnTo>
                  <a:pt x="994029" y="1651000"/>
                </a:lnTo>
                <a:lnTo>
                  <a:pt x="992759" y="1651000"/>
                </a:lnTo>
                <a:lnTo>
                  <a:pt x="994029" y="1663700"/>
                </a:lnTo>
                <a:lnTo>
                  <a:pt x="995172" y="1663700"/>
                </a:lnTo>
                <a:lnTo>
                  <a:pt x="794004" y="1778000"/>
                </a:lnTo>
                <a:lnTo>
                  <a:pt x="789305" y="1778000"/>
                </a:lnTo>
                <a:lnTo>
                  <a:pt x="783336" y="1765300"/>
                </a:lnTo>
                <a:lnTo>
                  <a:pt x="758317" y="1765300"/>
                </a:lnTo>
                <a:lnTo>
                  <a:pt x="752348" y="1778000"/>
                </a:lnTo>
                <a:lnTo>
                  <a:pt x="748792" y="1778000"/>
                </a:lnTo>
                <a:lnTo>
                  <a:pt x="547624" y="1663700"/>
                </a:lnTo>
                <a:lnTo>
                  <a:pt x="549910" y="1663700"/>
                </a:lnTo>
                <a:lnTo>
                  <a:pt x="549910" y="1651000"/>
                </a:lnTo>
                <a:lnTo>
                  <a:pt x="547624" y="1638300"/>
                </a:lnTo>
                <a:lnTo>
                  <a:pt x="542798" y="1638300"/>
                </a:lnTo>
                <a:lnTo>
                  <a:pt x="539242" y="1625600"/>
                </a:lnTo>
                <a:lnTo>
                  <a:pt x="525018" y="1625600"/>
                </a:lnTo>
                <a:lnTo>
                  <a:pt x="525018" y="1397000"/>
                </a:lnTo>
                <a:lnTo>
                  <a:pt x="530860" y="1397000"/>
                </a:lnTo>
                <a:lnTo>
                  <a:pt x="535686" y="1384300"/>
                </a:lnTo>
                <a:lnTo>
                  <a:pt x="546354" y="1384300"/>
                </a:lnTo>
                <a:lnTo>
                  <a:pt x="548767" y="1371600"/>
                </a:lnTo>
                <a:lnTo>
                  <a:pt x="549910" y="1371600"/>
                </a:lnTo>
                <a:lnTo>
                  <a:pt x="549910" y="1358900"/>
                </a:lnTo>
                <a:lnTo>
                  <a:pt x="547624" y="1358900"/>
                </a:lnTo>
                <a:lnTo>
                  <a:pt x="569849" y="1346200"/>
                </a:lnTo>
                <a:lnTo>
                  <a:pt x="747649" y="1244600"/>
                </a:lnTo>
                <a:lnTo>
                  <a:pt x="763143" y="1244600"/>
                </a:lnTo>
                <a:lnTo>
                  <a:pt x="771398" y="1257300"/>
                </a:lnTo>
                <a:lnTo>
                  <a:pt x="778637" y="1244600"/>
                </a:lnTo>
                <a:lnTo>
                  <a:pt x="794004" y="1244600"/>
                </a:lnTo>
                <a:lnTo>
                  <a:pt x="994029" y="1358900"/>
                </a:lnTo>
                <a:lnTo>
                  <a:pt x="990346" y="1358900"/>
                </a:lnTo>
                <a:lnTo>
                  <a:pt x="991616" y="1371600"/>
                </a:lnTo>
                <a:lnTo>
                  <a:pt x="992759" y="1371600"/>
                </a:lnTo>
                <a:lnTo>
                  <a:pt x="995172" y="1384300"/>
                </a:lnTo>
                <a:lnTo>
                  <a:pt x="1007110" y="1384300"/>
                </a:lnTo>
                <a:lnTo>
                  <a:pt x="1011809" y="1397000"/>
                </a:lnTo>
                <a:lnTo>
                  <a:pt x="1016635" y="1397000"/>
                </a:lnTo>
                <a:lnTo>
                  <a:pt x="1016635" y="1333500"/>
                </a:lnTo>
                <a:lnTo>
                  <a:pt x="1011809" y="1333500"/>
                </a:lnTo>
                <a:lnTo>
                  <a:pt x="1005840" y="1346200"/>
                </a:lnTo>
                <a:lnTo>
                  <a:pt x="996315" y="1346200"/>
                </a:lnTo>
                <a:lnTo>
                  <a:pt x="818616" y="1244600"/>
                </a:lnTo>
                <a:lnTo>
                  <a:pt x="796417" y="1231900"/>
                </a:lnTo>
                <a:lnTo>
                  <a:pt x="797687" y="1231900"/>
                </a:lnTo>
                <a:lnTo>
                  <a:pt x="798830" y="1219200"/>
                </a:lnTo>
                <a:lnTo>
                  <a:pt x="796417" y="1219200"/>
                </a:lnTo>
                <a:lnTo>
                  <a:pt x="794004" y="1206500"/>
                </a:lnTo>
                <a:lnTo>
                  <a:pt x="786892" y="1206500"/>
                </a:lnTo>
                <a:lnTo>
                  <a:pt x="782193" y="1193800"/>
                </a:lnTo>
                <a:lnTo>
                  <a:pt x="759587" y="1193800"/>
                </a:lnTo>
                <a:lnTo>
                  <a:pt x="754761" y="1206500"/>
                </a:lnTo>
                <a:lnTo>
                  <a:pt x="747649" y="1206500"/>
                </a:lnTo>
                <a:lnTo>
                  <a:pt x="745236" y="1219200"/>
                </a:lnTo>
                <a:lnTo>
                  <a:pt x="742823" y="1219200"/>
                </a:lnTo>
                <a:lnTo>
                  <a:pt x="744093" y="1231900"/>
                </a:lnTo>
                <a:lnTo>
                  <a:pt x="745236" y="1231900"/>
                </a:lnTo>
                <a:lnTo>
                  <a:pt x="545211" y="1346200"/>
                </a:lnTo>
                <a:lnTo>
                  <a:pt x="535686" y="1346200"/>
                </a:lnTo>
                <a:lnTo>
                  <a:pt x="529717" y="1333500"/>
                </a:lnTo>
                <a:lnTo>
                  <a:pt x="520192" y="1333500"/>
                </a:lnTo>
                <a:lnTo>
                  <a:pt x="520192" y="1397000"/>
                </a:lnTo>
                <a:lnTo>
                  <a:pt x="520192" y="1625600"/>
                </a:lnTo>
                <a:lnTo>
                  <a:pt x="507111" y="1625600"/>
                </a:lnTo>
                <a:lnTo>
                  <a:pt x="502285" y="1638300"/>
                </a:lnTo>
                <a:lnTo>
                  <a:pt x="497586" y="1638300"/>
                </a:lnTo>
                <a:lnTo>
                  <a:pt x="496443" y="1651000"/>
                </a:lnTo>
                <a:lnTo>
                  <a:pt x="495173" y="1651000"/>
                </a:lnTo>
                <a:lnTo>
                  <a:pt x="496443" y="1663700"/>
                </a:lnTo>
                <a:lnTo>
                  <a:pt x="497586" y="1663700"/>
                </a:lnTo>
                <a:lnTo>
                  <a:pt x="296418" y="1778000"/>
                </a:lnTo>
                <a:lnTo>
                  <a:pt x="292862" y="1778000"/>
                </a:lnTo>
                <a:lnTo>
                  <a:pt x="286893" y="1765300"/>
                </a:lnTo>
                <a:lnTo>
                  <a:pt x="262001" y="1765300"/>
                </a:lnTo>
                <a:lnTo>
                  <a:pt x="257175" y="1778000"/>
                </a:lnTo>
                <a:lnTo>
                  <a:pt x="252476" y="1778000"/>
                </a:lnTo>
                <a:lnTo>
                  <a:pt x="51181" y="1663700"/>
                </a:lnTo>
                <a:lnTo>
                  <a:pt x="52451" y="1663700"/>
                </a:lnTo>
                <a:lnTo>
                  <a:pt x="52451" y="1651000"/>
                </a:lnTo>
                <a:lnTo>
                  <a:pt x="51181" y="1638300"/>
                </a:lnTo>
                <a:lnTo>
                  <a:pt x="42926" y="1638300"/>
                </a:lnTo>
                <a:lnTo>
                  <a:pt x="38100" y="1625600"/>
                </a:lnTo>
                <a:lnTo>
                  <a:pt x="29718" y="1625600"/>
                </a:lnTo>
                <a:lnTo>
                  <a:pt x="29718" y="1384300"/>
                </a:lnTo>
                <a:lnTo>
                  <a:pt x="47625" y="1384300"/>
                </a:lnTo>
                <a:lnTo>
                  <a:pt x="48768" y="1371600"/>
                </a:lnTo>
                <a:lnTo>
                  <a:pt x="50038" y="1371600"/>
                </a:lnTo>
                <a:lnTo>
                  <a:pt x="51181" y="1358900"/>
                </a:lnTo>
                <a:lnTo>
                  <a:pt x="48768" y="1358900"/>
                </a:lnTo>
                <a:lnTo>
                  <a:pt x="259588" y="1231900"/>
                </a:lnTo>
                <a:lnTo>
                  <a:pt x="263144" y="1231900"/>
                </a:lnTo>
                <a:lnTo>
                  <a:pt x="266700" y="1244600"/>
                </a:lnTo>
                <a:lnTo>
                  <a:pt x="283337" y="1244600"/>
                </a:lnTo>
                <a:lnTo>
                  <a:pt x="286893" y="1231900"/>
                </a:lnTo>
                <a:lnTo>
                  <a:pt x="289306" y="1231900"/>
                </a:lnTo>
                <a:lnTo>
                  <a:pt x="497586" y="1358900"/>
                </a:lnTo>
                <a:lnTo>
                  <a:pt x="495173" y="1358900"/>
                </a:lnTo>
                <a:lnTo>
                  <a:pt x="495173" y="1371600"/>
                </a:lnTo>
                <a:lnTo>
                  <a:pt x="497586" y="1371600"/>
                </a:lnTo>
                <a:lnTo>
                  <a:pt x="499999" y="1384300"/>
                </a:lnTo>
                <a:lnTo>
                  <a:pt x="510667" y="1384300"/>
                </a:lnTo>
                <a:lnTo>
                  <a:pt x="515493" y="1397000"/>
                </a:lnTo>
                <a:lnTo>
                  <a:pt x="520192" y="1397000"/>
                </a:lnTo>
                <a:lnTo>
                  <a:pt x="520192" y="1333500"/>
                </a:lnTo>
                <a:lnTo>
                  <a:pt x="515493" y="1333500"/>
                </a:lnTo>
                <a:lnTo>
                  <a:pt x="509524" y="1346200"/>
                </a:lnTo>
                <a:lnTo>
                  <a:pt x="499999" y="1346200"/>
                </a:lnTo>
                <a:lnTo>
                  <a:pt x="291719" y="1231900"/>
                </a:lnTo>
                <a:lnTo>
                  <a:pt x="292862" y="1219200"/>
                </a:lnTo>
                <a:lnTo>
                  <a:pt x="291719" y="1219200"/>
                </a:lnTo>
                <a:lnTo>
                  <a:pt x="286893" y="1206500"/>
                </a:lnTo>
                <a:lnTo>
                  <a:pt x="262001" y="1206500"/>
                </a:lnTo>
                <a:lnTo>
                  <a:pt x="258318" y="1219200"/>
                </a:lnTo>
                <a:lnTo>
                  <a:pt x="257175" y="1219200"/>
                </a:lnTo>
                <a:lnTo>
                  <a:pt x="258318" y="1231900"/>
                </a:lnTo>
                <a:lnTo>
                  <a:pt x="46482" y="1346200"/>
                </a:lnTo>
                <a:lnTo>
                  <a:pt x="7112" y="1346200"/>
                </a:lnTo>
                <a:lnTo>
                  <a:pt x="4826" y="1358900"/>
                </a:lnTo>
                <a:lnTo>
                  <a:pt x="2413" y="1358900"/>
                </a:lnTo>
                <a:lnTo>
                  <a:pt x="3556" y="1371600"/>
                </a:lnTo>
                <a:lnTo>
                  <a:pt x="4826" y="1371600"/>
                </a:lnTo>
                <a:lnTo>
                  <a:pt x="5969" y="1384300"/>
                </a:lnTo>
                <a:lnTo>
                  <a:pt x="25019" y="1384300"/>
                </a:lnTo>
                <a:lnTo>
                  <a:pt x="25019" y="1625600"/>
                </a:lnTo>
                <a:lnTo>
                  <a:pt x="15494" y="1625600"/>
                </a:lnTo>
                <a:lnTo>
                  <a:pt x="10668" y="1638300"/>
                </a:lnTo>
                <a:lnTo>
                  <a:pt x="2413" y="1638300"/>
                </a:lnTo>
                <a:lnTo>
                  <a:pt x="1143" y="1651000"/>
                </a:lnTo>
                <a:lnTo>
                  <a:pt x="0" y="1651000"/>
                </a:lnTo>
                <a:lnTo>
                  <a:pt x="1143" y="1663700"/>
                </a:lnTo>
                <a:lnTo>
                  <a:pt x="4826" y="1663700"/>
                </a:lnTo>
                <a:lnTo>
                  <a:pt x="11938" y="1676400"/>
                </a:lnTo>
                <a:lnTo>
                  <a:pt x="45212" y="1676400"/>
                </a:lnTo>
                <a:lnTo>
                  <a:pt x="48768" y="1663700"/>
                </a:lnTo>
                <a:lnTo>
                  <a:pt x="250063" y="1778000"/>
                </a:lnTo>
                <a:lnTo>
                  <a:pt x="248920" y="1790700"/>
                </a:lnTo>
                <a:lnTo>
                  <a:pt x="247650" y="1790700"/>
                </a:lnTo>
                <a:lnTo>
                  <a:pt x="248920" y="1803400"/>
                </a:lnTo>
                <a:lnTo>
                  <a:pt x="252476" y="1803400"/>
                </a:lnTo>
                <a:lnTo>
                  <a:pt x="256032" y="1816112"/>
                </a:lnTo>
                <a:lnTo>
                  <a:pt x="294005" y="1816112"/>
                </a:lnTo>
                <a:lnTo>
                  <a:pt x="296418" y="1803400"/>
                </a:lnTo>
                <a:lnTo>
                  <a:pt x="301244" y="1803400"/>
                </a:lnTo>
                <a:lnTo>
                  <a:pt x="301244" y="1790700"/>
                </a:lnTo>
                <a:lnTo>
                  <a:pt x="298831" y="1778000"/>
                </a:lnTo>
                <a:lnTo>
                  <a:pt x="499999" y="1663700"/>
                </a:lnTo>
                <a:lnTo>
                  <a:pt x="503555" y="1676400"/>
                </a:lnTo>
                <a:lnTo>
                  <a:pt x="541655" y="1676400"/>
                </a:lnTo>
                <a:lnTo>
                  <a:pt x="546354" y="1663700"/>
                </a:lnTo>
                <a:lnTo>
                  <a:pt x="746379" y="1778000"/>
                </a:lnTo>
                <a:lnTo>
                  <a:pt x="744093" y="1790700"/>
                </a:lnTo>
                <a:lnTo>
                  <a:pt x="744093" y="1803400"/>
                </a:lnTo>
                <a:lnTo>
                  <a:pt x="745236" y="1803400"/>
                </a:lnTo>
                <a:lnTo>
                  <a:pt x="747649" y="1816112"/>
                </a:lnTo>
                <a:lnTo>
                  <a:pt x="794004" y="1816112"/>
                </a:lnTo>
                <a:lnTo>
                  <a:pt x="796417" y="1803400"/>
                </a:lnTo>
                <a:lnTo>
                  <a:pt x="797687" y="1803400"/>
                </a:lnTo>
                <a:lnTo>
                  <a:pt x="797687" y="1790700"/>
                </a:lnTo>
                <a:lnTo>
                  <a:pt x="795274" y="1778000"/>
                </a:lnTo>
                <a:lnTo>
                  <a:pt x="997585" y="1663700"/>
                </a:lnTo>
                <a:lnTo>
                  <a:pt x="1001141" y="1676400"/>
                </a:lnTo>
                <a:lnTo>
                  <a:pt x="1036828" y="1676400"/>
                </a:lnTo>
                <a:lnTo>
                  <a:pt x="1040384" y="1663700"/>
                </a:lnTo>
                <a:lnTo>
                  <a:pt x="1246378" y="1790700"/>
                </a:lnTo>
                <a:lnTo>
                  <a:pt x="1243965" y="1790700"/>
                </a:lnTo>
                <a:lnTo>
                  <a:pt x="1243965" y="1803400"/>
                </a:lnTo>
                <a:lnTo>
                  <a:pt x="1247521" y="1803400"/>
                </a:lnTo>
                <a:lnTo>
                  <a:pt x="1251204" y="1816112"/>
                </a:lnTo>
                <a:lnTo>
                  <a:pt x="1283335" y="1816112"/>
                </a:lnTo>
                <a:lnTo>
                  <a:pt x="1285621" y="1803400"/>
                </a:lnTo>
                <a:lnTo>
                  <a:pt x="1289304" y="1803400"/>
                </a:lnTo>
                <a:lnTo>
                  <a:pt x="1289304" y="1790700"/>
                </a:lnTo>
                <a:lnTo>
                  <a:pt x="1288034" y="1790700"/>
                </a:lnTo>
                <a:lnTo>
                  <a:pt x="1308392" y="1778000"/>
                </a:lnTo>
                <a:lnTo>
                  <a:pt x="1491615" y="1663700"/>
                </a:lnTo>
                <a:lnTo>
                  <a:pt x="1496441" y="1676400"/>
                </a:lnTo>
                <a:lnTo>
                  <a:pt x="1534414" y="1676400"/>
                </a:lnTo>
                <a:lnTo>
                  <a:pt x="1536827" y="1663700"/>
                </a:lnTo>
                <a:lnTo>
                  <a:pt x="1541653" y="1663700"/>
                </a:lnTo>
                <a:lnTo>
                  <a:pt x="1541653" y="1651000"/>
                </a:lnTo>
                <a:lnTo>
                  <a:pt x="1540383" y="1638300"/>
                </a:lnTo>
                <a:lnTo>
                  <a:pt x="1534414" y="1638300"/>
                </a:lnTo>
                <a:lnTo>
                  <a:pt x="1530858" y="1625600"/>
                </a:lnTo>
                <a:lnTo>
                  <a:pt x="1517777" y="1625600"/>
                </a:lnTo>
                <a:lnTo>
                  <a:pt x="1517777" y="1384300"/>
                </a:lnTo>
                <a:lnTo>
                  <a:pt x="1523746" y="1384300"/>
                </a:lnTo>
                <a:lnTo>
                  <a:pt x="1528572" y="1371600"/>
                </a:lnTo>
                <a:lnTo>
                  <a:pt x="1532128" y="1371600"/>
                </a:lnTo>
                <a:lnTo>
                  <a:pt x="1533271" y="1358900"/>
                </a:lnTo>
                <a:lnTo>
                  <a:pt x="1532128" y="1358900"/>
                </a:lnTo>
                <a:lnTo>
                  <a:pt x="1747520" y="1231900"/>
                </a:lnTo>
                <a:lnTo>
                  <a:pt x="1749933" y="1231900"/>
                </a:lnTo>
                <a:lnTo>
                  <a:pt x="1753489" y="1244600"/>
                </a:lnTo>
                <a:lnTo>
                  <a:pt x="1770126" y="1244600"/>
                </a:lnTo>
                <a:lnTo>
                  <a:pt x="1776095" y="1231900"/>
                </a:lnTo>
                <a:lnTo>
                  <a:pt x="1780921" y="1231900"/>
                </a:lnTo>
                <a:lnTo>
                  <a:pt x="1782064" y="1219200"/>
                </a:lnTo>
                <a:lnTo>
                  <a:pt x="1780921" y="1219200"/>
                </a:lnTo>
                <a:lnTo>
                  <a:pt x="1777365" y="1206500"/>
                </a:lnTo>
                <a:lnTo>
                  <a:pt x="1765427" y="1206500"/>
                </a:lnTo>
                <a:lnTo>
                  <a:pt x="1765427" y="965200"/>
                </a:lnTo>
                <a:lnTo>
                  <a:pt x="1774952" y="965200"/>
                </a:lnTo>
                <a:lnTo>
                  <a:pt x="1779651" y="952500"/>
                </a:lnTo>
                <a:lnTo>
                  <a:pt x="1786890" y="952500"/>
                </a:lnTo>
                <a:lnTo>
                  <a:pt x="1789176" y="939800"/>
                </a:lnTo>
                <a:lnTo>
                  <a:pt x="1790446" y="939800"/>
                </a:lnTo>
                <a:lnTo>
                  <a:pt x="1790446" y="927100"/>
                </a:lnTo>
                <a:lnTo>
                  <a:pt x="1788033" y="927100"/>
                </a:lnTo>
                <a:lnTo>
                  <a:pt x="1808632" y="914400"/>
                </a:lnTo>
                <a:lnTo>
                  <a:pt x="1994027" y="800100"/>
                </a:lnTo>
                <a:lnTo>
                  <a:pt x="2001139" y="812800"/>
                </a:lnTo>
                <a:lnTo>
                  <a:pt x="2025015" y="812800"/>
                </a:lnTo>
                <a:lnTo>
                  <a:pt x="2028571" y="800100"/>
                </a:lnTo>
                <a:lnTo>
                  <a:pt x="2239137" y="927100"/>
                </a:lnTo>
                <a:lnTo>
                  <a:pt x="2237994" y="927100"/>
                </a:lnTo>
                <a:lnTo>
                  <a:pt x="2236724" y="939800"/>
                </a:lnTo>
                <a:lnTo>
                  <a:pt x="2239137" y="939800"/>
                </a:lnTo>
                <a:lnTo>
                  <a:pt x="2240407" y="952500"/>
                </a:lnTo>
                <a:lnTo>
                  <a:pt x="2277237" y="952500"/>
                </a:lnTo>
                <a:lnTo>
                  <a:pt x="2279650" y="939800"/>
                </a:lnTo>
                <a:lnTo>
                  <a:pt x="2280793" y="939800"/>
                </a:lnTo>
                <a:lnTo>
                  <a:pt x="2280793" y="927100"/>
                </a:lnTo>
                <a:lnTo>
                  <a:pt x="2279650" y="927100"/>
                </a:lnTo>
                <a:lnTo>
                  <a:pt x="2491613" y="800100"/>
                </a:lnTo>
                <a:lnTo>
                  <a:pt x="2494026" y="812800"/>
                </a:lnTo>
                <a:lnTo>
                  <a:pt x="2520188" y="812800"/>
                </a:lnTo>
                <a:lnTo>
                  <a:pt x="2523744" y="800100"/>
                </a:lnTo>
                <a:lnTo>
                  <a:pt x="2524887" y="800100"/>
                </a:lnTo>
                <a:lnTo>
                  <a:pt x="2523744" y="787400"/>
                </a:lnTo>
                <a:lnTo>
                  <a:pt x="2521331" y="787400"/>
                </a:lnTo>
                <a:lnTo>
                  <a:pt x="2515362" y="774700"/>
                </a:lnTo>
                <a:lnTo>
                  <a:pt x="2509393" y="774700"/>
                </a:lnTo>
                <a:lnTo>
                  <a:pt x="2509393" y="533400"/>
                </a:lnTo>
                <a:lnTo>
                  <a:pt x="2514219" y="520700"/>
                </a:lnTo>
                <a:lnTo>
                  <a:pt x="2526157" y="520700"/>
                </a:lnTo>
                <a:lnTo>
                  <a:pt x="2528443" y="508000"/>
                </a:lnTo>
                <a:lnTo>
                  <a:pt x="2527300" y="495300"/>
                </a:lnTo>
                <a:lnTo>
                  <a:pt x="2734437" y="381000"/>
                </a:lnTo>
                <a:lnTo>
                  <a:pt x="2742819" y="381000"/>
                </a:lnTo>
                <a:lnTo>
                  <a:pt x="2748788" y="393700"/>
                </a:lnTo>
                <a:lnTo>
                  <a:pt x="2761869" y="393700"/>
                </a:lnTo>
                <a:lnTo>
                  <a:pt x="2767711" y="381000"/>
                </a:lnTo>
                <a:lnTo>
                  <a:pt x="2776093" y="381000"/>
                </a:lnTo>
                <a:lnTo>
                  <a:pt x="2980817" y="4953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352799"/>
            <a:ext cx="1751330" cy="1790700"/>
          </a:xfrm>
          <a:custGeom>
            <a:avLst/>
            <a:gdLst/>
            <a:ahLst/>
            <a:cxnLst/>
            <a:rect l="l" t="t" r="r" b="b"/>
            <a:pathLst>
              <a:path w="1751330" h="1790700">
                <a:moveTo>
                  <a:pt x="255955" y="1727200"/>
                </a:moveTo>
                <a:lnTo>
                  <a:pt x="213055" y="1727200"/>
                </a:lnTo>
                <a:lnTo>
                  <a:pt x="211899" y="1739900"/>
                </a:lnTo>
                <a:lnTo>
                  <a:pt x="213055" y="1752600"/>
                </a:lnTo>
                <a:lnTo>
                  <a:pt x="130911" y="1790700"/>
                </a:lnTo>
                <a:lnTo>
                  <a:pt x="140423" y="1790700"/>
                </a:lnTo>
                <a:lnTo>
                  <a:pt x="215455" y="1752600"/>
                </a:lnTo>
                <a:lnTo>
                  <a:pt x="255955" y="1752600"/>
                </a:lnTo>
                <a:lnTo>
                  <a:pt x="257098" y="1739900"/>
                </a:lnTo>
                <a:lnTo>
                  <a:pt x="255955" y="1727200"/>
                </a:lnTo>
                <a:close/>
              </a:path>
              <a:path w="1751330" h="1790700">
                <a:moveTo>
                  <a:pt x="255955" y="1752600"/>
                </a:moveTo>
                <a:lnTo>
                  <a:pt x="254698" y="1752600"/>
                </a:lnTo>
                <a:lnTo>
                  <a:pt x="329730" y="1790700"/>
                </a:lnTo>
                <a:lnTo>
                  <a:pt x="339242" y="1790700"/>
                </a:lnTo>
                <a:lnTo>
                  <a:pt x="255955" y="1752600"/>
                </a:lnTo>
                <a:close/>
              </a:path>
              <a:path w="1751330" h="1790700">
                <a:moveTo>
                  <a:pt x="752271" y="1727200"/>
                </a:moveTo>
                <a:lnTo>
                  <a:pt x="709472" y="1727200"/>
                </a:lnTo>
                <a:lnTo>
                  <a:pt x="708215" y="1739900"/>
                </a:lnTo>
                <a:lnTo>
                  <a:pt x="709472" y="1752600"/>
                </a:lnTo>
                <a:lnTo>
                  <a:pt x="626071" y="1790700"/>
                </a:lnTo>
                <a:lnTo>
                  <a:pt x="635596" y="1790700"/>
                </a:lnTo>
                <a:lnTo>
                  <a:pt x="711771" y="1752600"/>
                </a:lnTo>
                <a:lnTo>
                  <a:pt x="752271" y="1752600"/>
                </a:lnTo>
                <a:lnTo>
                  <a:pt x="753529" y="1739900"/>
                </a:lnTo>
                <a:lnTo>
                  <a:pt x="752271" y="1727200"/>
                </a:lnTo>
                <a:close/>
              </a:path>
              <a:path w="1751330" h="1790700">
                <a:moveTo>
                  <a:pt x="249986" y="1752600"/>
                </a:moveTo>
                <a:lnTo>
                  <a:pt x="219011" y="1752600"/>
                </a:lnTo>
                <a:lnTo>
                  <a:pt x="223824" y="1765300"/>
                </a:lnTo>
                <a:lnTo>
                  <a:pt x="246430" y="1765300"/>
                </a:lnTo>
                <a:lnTo>
                  <a:pt x="249986" y="1752600"/>
                </a:lnTo>
                <a:close/>
              </a:path>
              <a:path w="1751330" h="1790700">
                <a:moveTo>
                  <a:pt x="747560" y="1752600"/>
                </a:moveTo>
                <a:lnTo>
                  <a:pt x="715441" y="1752600"/>
                </a:lnTo>
                <a:lnTo>
                  <a:pt x="720140" y="1765300"/>
                </a:lnTo>
                <a:lnTo>
                  <a:pt x="744004" y="1765300"/>
                </a:lnTo>
                <a:lnTo>
                  <a:pt x="747560" y="1752600"/>
                </a:lnTo>
                <a:close/>
              </a:path>
              <a:path w="1751330" h="1790700">
                <a:moveTo>
                  <a:pt x="245173" y="1714500"/>
                </a:moveTo>
                <a:lnTo>
                  <a:pt x="223824" y="1714500"/>
                </a:lnTo>
                <a:lnTo>
                  <a:pt x="220167" y="1727200"/>
                </a:lnTo>
                <a:lnTo>
                  <a:pt x="252399" y="1727200"/>
                </a:lnTo>
                <a:lnTo>
                  <a:pt x="245173" y="1714500"/>
                </a:lnTo>
                <a:close/>
              </a:path>
              <a:path w="1751330" h="1790700">
                <a:moveTo>
                  <a:pt x="741591" y="1714500"/>
                </a:moveTo>
                <a:lnTo>
                  <a:pt x="720140" y="1714500"/>
                </a:lnTo>
                <a:lnTo>
                  <a:pt x="716584" y="1727200"/>
                </a:lnTo>
                <a:lnTo>
                  <a:pt x="745159" y="1727200"/>
                </a:lnTo>
                <a:lnTo>
                  <a:pt x="741591" y="1714500"/>
                </a:lnTo>
                <a:close/>
              </a:path>
              <a:path w="1751330" h="1790700">
                <a:moveTo>
                  <a:pt x="236905" y="1473200"/>
                </a:moveTo>
                <a:lnTo>
                  <a:pt x="232092" y="1473200"/>
                </a:lnTo>
                <a:lnTo>
                  <a:pt x="232092" y="1714500"/>
                </a:lnTo>
                <a:lnTo>
                  <a:pt x="236905" y="1714500"/>
                </a:lnTo>
                <a:lnTo>
                  <a:pt x="236905" y="1473200"/>
                </a:lnTo>
                <a:close/>
              </a:path>
              <a:path w="1751330" h="1790700">
                <a:moveTo>
                  <a:pt x="733221" y="1473200"/>
                </a:moveTo>
                <a:lnTo>
                  <a:pt x="728510" y="1473200"/>
                </a:lnTo>
                <a:lnTo>
                  <a:pt x="728510" y="1714500"/>
                </a:lnTo>
                <a:lnTo>
                  <a:pt x="733221" y="1714500"/>
                </a:lnTo>
                <a:lnTo>
                  <a:pt x="733221" y="1473200"/>
                </a:lnTo>
                <a:close/>
              </a:path>
              <a:path w="1751330" h="1790700">
                <a:moveTo>
                  <a:pt x="255955" y="1460500"/>
                </a:moveTo>
                <a:lnTo>
                  <a:pt x="213055" y="1460500"/>
                </a:lnTo>
                <a:lnTo>
                  <a:pt x="215455" y="1473200"/>
                </a:lnTo>
                <a:lnTo>
                  <a:pt x="253542" y="1473200"/>
                </a:lnTo>
                <a:lnTo>
                  <a:pt x="255955" y="1460500"/>
                </a:lnTo>
                <a:close/>
              </a:path>
              <a:path w="1751330" h="1790700">
                <a:moveTo>
                  <a:pt x="749973" y="1460500"/>
                </a:moveTo>
                <a:lnTo>
                  <a:pt x="710628" y="1460500"/>
                </a:lnTo>
                <a:lnTo>
                  <a:pt x="716584" y="1473200"/>
                </a:lnTo>
                <a:lnTo>
                  <a:pt x="747560" y="1473200"/>
                </a:lnTo>
                <a:lnTo>
                  <a:pt x="749973" y="1460500"/>
                </a:lnTo>
                <a:close/>
              </a:path>
              <a:path w="1751330" h="1790700">
                <a:moveTo>
                  <a:pt x="260667" y="1447800"/>
                </a:moveTo>
                <a:lnTo>
                  <a:pt x="209499" y="1447800"/>
                </a:lnTo>
                <a:lnTo>
                  <a:pt x="209499" y="1460500"/>
                </a:lnTo>
                <a:lnTo>
                  <a:pt x="259511" y="1460500"/>
                </a:lnTo>
                <a:lnTo>
                  <a:pt x="260667" y="1447800"/>
                </a:lnTo>
                <a:close/>
              </a:path>
              <a:path w="1751330" h="1790700">
                <a:moveTo>
                  <a:pt x="753529" y="1447800"/>
                </a:moveTo>
                <a:lnTo>
                  <a:pt x="708215" y="1447800"/>
                </a:lnTo>
                <a:lnTo>
                  <a:pt x="708215" y="1460500"/>
                </a:lnTo>
                <a:lnTo>
                  <a:pt x="753529" y="1460500"/>
                </a:lnTo>
                <a:lnTo>
                  <a:pt x="753529" y="1447800"/>
                </a:lnTo>
                <a:close/>
              </a:path>
              <a:path w="1751330" h="1790700">
                <a:moveTo>
                  <a:pt x="7115" y="1320800"/>
                </a:moveTo>
                <a:lnTo>
                  <a:pt x="4813" y="1320800"/>
                </a:lnTo>
                <a:lnTo>
                  <a:pt x="210642" y="1447800"/>
                </a:lnTo>
                <a:lnTo>
                  <a:pt x="258254" y="1447800"/>
                </a:lnTo>
                <a:lnTo>
                  <a:pt x="278617" y="1435100"/>
                </a:lnTo>
                <a:lnTo>
                  <a:pt x="213055" y="1435100"/>
                </a:lnTo>
                <a:lnTo>
                  <a:pt x="7115" y="1320800"/>
                </a:lnTo>
                <a:close/>
              </a:path>
              <a:path w="1751330" h="1790700">
                <a:moveTo>
                  <a:pt x="508241" y="1308100"/>
                </a:moveTo>
                <a:lnTo>
                  <a:pt x="457073" y="1308100"/>
                </a:lnTo>
                <a:lnTo>
                  <a:pt x="458330" y="1320800"/>
                </a:lnTo>
                <a:lnTo>
                  <a:pt x="503542" y="1320800"/>
                </a:lnTo>
                <a:lnTo>
                  <a:pt x="709472" y="1447800"/>
                </a:lnTo>
                <a:lnTo>
                  <a:pt x="752271" y="1447800"/>
                </a:lnTo>
                <a:lnTo>
                  <a:pt x="749973" y="1435100"/>
                </a:lnTo>
                <a:lnTo>
                  <a:pt x="711771" y="1435100"/>
                </a:lnTo>
                <a:lnTo>
                  <a:pt x="505942" y="1320800"/>
                </a:lnTo>
                <a:lnTo>
                  <a:pt x="508241" y="1308100"/>
                </a:lnTo>
                <a:close/>
              </a:path>
              <a:path w="1751330" h="1790700">
                <a:moveTo>
                  <a:pt x="241617" y="1422400"/>
                </a:moveTo>
                <a:lnTo>
                  <a:pt x="228536" y="1422400"/>
                </a:lnTo>
                <a:lnTo>
                  <a:pt x="222567" y="1435100"/>
                </a:lnTo>
                <a:lnTo>
                  <a:pt x="247586" y="1435100"/>
                </a:lnTo>
                <a:lnTo>
                  <a:pt x="241617" y="1422400"/>
                </a:lnTo>
                <a:close/>
              </a:path>
              <a:path w="1751330" h="1790700">
                <a:moveTo>
                  <a:pt x="461886" y="1320800"/>
                </a:moveTo>
                <a:lnTo>
                  <a:pt x="459486" y="1320800"/>
                </a:lnTo>
                <a:lnTo>
                  <a:pt x="255955" y="1435100"/>
                </a:lnTo>
                <a:lnTo>
                  <a:pt x="278617" y="1435100"/>
                </a:lnTo>
                <a:lnTo>
                  <a:pt x="461886" y="1320800"/>
                </a:lnTo>
                <a:close/>
              </a:path>
              <a:path w="1751330" h="1790700">
                <a:moveTo>
                  <a:pt x="5964" y="1295400"/>
                </a:moveTo>
                <a:lnTo>
                  <a:pt x="0" y="1295400"/>
                </a:lnTo>
                <a:lnTo>
                  <a:pt x="0" y="1333500"/>
                </a:lnTo>
                <a:lnTo>
                  <a:pt x="4813" y="1320800"/>
                </a:lnTo>
                <a:lnTo>
                  <a:pt x="8371" y="1320800"/>
                </a:lnTo>
                <a:lnTo>
                  <a:pt x="9522" y="1308100"/>
                </a:lnTo>
                <a:lnTo>
                  <a:pt x="8371" y="1308100"/>
                </a:lnTo>
                <a:lnTo>
                  <a:pt x="5964" y="1295400"/>
                </a:lnTo>
                <a:close/>
              </a:path>
              <a:path w="1751330" h="1790700">
                <a:moveTo>
                  <a:pt x="503542" y="1320800"/>
                </a:moveTo>
                <a:lnTo>
                  <a:pt x="461886" y="1320800"/>
                </a:lnTo>
                <a:lnTo>
                  <a:pt x="465442" y="1333500"/>
                </a:lnTo>
                <a:lnTo>
                  <a:pt x="499973" y="1333500"/>
                </a:lnTo>
                <a:lnTo>
                  <a:pt x="503542" y="1320800"/>
                </a:lnTo>
                <a:close/>
              </a:path>
              <a:path w="1751330" h="1790700">
                <a:moveTo>
                  <a:pt x="504685" y="1295400"/>
                </a:moveTo>
                <a:lnTo>
                  <a:pt x="461886" y="1295400"/>
                </a:lnTo>
                <a:lnTo>
                  <a:pt x="459486" y="1308100"/>
                </a:lnTo>
                <a:lnTo>
                  <a:pt x="505942" y="1308100"/>
                </a:lnTo>
                <a:lnTo>
                  <a:pt x="504685" y="1295400"/>
                </a:lnTo>
                <a:close/>
              </a:path>
              <a:path w="1751330" h="1790700">
                <a:moveTo>
                  <a:pt x="494017" y="1282700"/>
                </a:moveTo>
                <a:lnTo>
                  <a:pt x="471411" y="1282700"/>
                </a:lnTo>
                <a:lnTo>
                  <a:pt x="464184" y="1295400"/>
                </a:lnTo>
                <a:lnTo>
                  <a:pt x="497573" y="1295400"/>
                </a:lnTo>
                <a:lnTo>
                  <a:pt x="494017" y="1282700"/>
                </a:lnTo>
                <a:close/>
              </a:path>
              <a:path w="1751330" h="1790700">
                <a:moveTo>
                  <a:pt x="485648" y="1041400"/>
                </a:moveTo>
                <a:lnTo>
                  <a:pt x="480936" y="1041400"/>
                </a:lnTo>
                <a:lnTo>
                  <a:pt x="480936" y="1282700"/>
                </a:lnTo>
                <a:lnTo>
                  <a:pt x="485648" y="1282700"/>
                </a:lnTo>
                <a:lnTo>
                  <a:pt x="485648" y="1041400"/>
                </a:lnTo>
                <a:close/>
              </a:path>
              <a:path w="1751330" h="1790700">
                <a:moveTo>
                  <a:pt x="252399" y="876300"/>
                </a:moveTo>
                <a:lnTo>
                  <a:pt x="217868" y="876300"/>
                </a:lnTo>
                <a:lnTo>
                  <a:pt x="219011" y="889000"/>
                </a:lnTo>
                <a:lnTo>
                  <a:pt x="9522" y="1003300"/>
                </a:lnTo>
                <a:lnTo>
                  <a:pt x="0" y="1003300"/>
                </a:lnTo>
                <a:lnTo>
                  <a:pt x="0" y="1041400"/>
                </a:lnTo>
                <a:lnTo>
                  <a:pt x="9522" y="1041400"/>
                </a:lnTo>
                <a:lnTo>
                  <a:pt x="13079" y="1028700"/>
                </a:lnTo>
                <a:lnTo>
                  <a:pt x="14335" y="1016000"/>
                </a:lnTo>
                <a:lnTo>
                  <a:pt x="11929" y="1016000"/>
                </a:lnTo>
                <a:lnTo>
                  <a:pt x="220167" y="889000"/>
                </a:lnTo>
                <a:lnTo>
                  <a:pt x="251142" y="889000"/>
                </a:lnTo>
                <a:lnTo>
                  <a:pt x="252399" y="876300"/>
                </a:lnTo>
                <a:close/>
              </a:path>
              <a:path w="1751330" h="1790700">
                <a:moveTo>
                  <a:pt x="502284" y="1028700"/>
                </a:moveTo>
                <a:lnTo>
                  <a:pt x="463042" y="1028700"/>
                </a:lnTo>
                <a:lnTo>
                  <a:pt x="466598" y="1041400"/>
                </a:lnTo>
                <a:lnTo>
                  <a:pt x="498729" y="1041400"/>
                </a:lnTo>
                <a:lnTo>
                  <a:pt x="502284" y="1028700"/>
                </a:lnTo>
                <a:close/>
              </a:path>
              <a:path w="1751330" h="1790700">
                <a:moveTo>
                  <a:pt x="996289" y="1028700"/>
                </a:moveTo>
                <a:lnTo>
                  <a:pt x="961758" y="1028700"/>
                </a:lnTo>
                <a:lnTo>
                  <a:pt x="965327" y="1041400"/>
                </a:lnTo>
                <a:lnTo>
                  <a:pt x="991590" y="1041400"/>
                </a:lnTo>
                <a:lnTo>
                  <a:pt x="996289" y="1028700"/>
                </a:lnTo>
                <a:close/>
              </a:path>
              <a:path w="1751330" h="1790700">
                <a:moveTo>
                  <a:pt x="1491488" y="1028700"/>
                </a:moveTo>
                <a:lnTo>
                  <a:pt x="1458214" y="1028700"/>
                </a:lnTo>
                <a:lnTo>
                  <a:pt x="1461770" y="1041400"/>
                </a:lnTo>
                <a:lnTo>
                  <a:pt x="1487932" y="1041400"/>
                </a:lnTo>
                <a:lnTo>
                  <a:pt x="1491488" y="1028700"/>
                </a:lnTo>
                <a:close/>
              </a:path>
              <a:path w="1751330" h="1790700">
                <a:moveTo>
                  <a:pt x="504685" y="1016000"/>
                </a:moveTo>
                <a:lnTo>
                  <a:pt x="460629" y="1016000"/>
                </a:lnTo>
                <a:lnTo>
                  <a:pt x="461886" y="1028700"/>
                </a:lnTo>
                <a:lnTo>
                  <a:pt x="503542" y="1028700"/>
                </a:lnTo>
                <a:lnTo>
                  <a:pt x="504685" y="1016000"/>
                </a:lnTo>
                <a:close/>
              </a:path>
              <a:path w="1751330" h="1790700">
                <a:moveTo>
                  <a:pt x="997546" y="1016000"/>
                </a:moveTo>
                <a:lnTo>
                  <a:pt x="960615" y="1016000"/>
                </a:lnTo>
                <a:lnTo>
                  <a:pt x="960615" y="1028700"/>
                </a:lnTo>
                <a:lnTo>
                  <a:pt x="997546" y="1028700"/>
                </a:lnTo>
                <a:lnTo>
                  <a:pt x="997546" y="1016000"/>
                </a:lnTo>
                <a:close/>
              </a:path>
              <a:path w="1751330" h="1790700">
                <a:moveTo>
                  <a:pt x="1492758" y="1016000"/>
                </a:moveTo>
                <a:lnTo>
                  <a:pt x="1455801" y="1016000"/>
                </a:lnTo>
                <a:lnTo>
                  <a:pt x="1456944" y="1028700"/>
                </a:lnTo>
                <a:lnTo>
                  <a:pt x="1492758" y="1028700"/>
                </a:lnTo>
                <a:lnTo>
                  <a:pt x="1492758" y="1016000"/>
                </a:lnTo>
                <a:close/>
              </a:path>
              <a:path w="1751330" h="1790700">
                <a:moveTo>
                  <a:pt x="251142" y="889000"/>
                </a:moveTo>
                <a:lnTo>
                  <a:pt x="248729" y="889000"/>
                </a:lnTo>
                <a:lnTo>
                  <a:pt x="463042" y="1016000"/>
                </a:lnTo>
                <a:lnTo>
                  <a:pt x="465442" y="1016000"/>
                </a:lnTo>
                <a:lnTo>
                  <a:pt x="251142" y="889000"/>
                </a:lnTo>
                <a:close/>
              </a:path>
              <a:path w="1751330" h="1790700">
                <a:moveTo>
                  <a:pt x="497573" y="1003300"/>
                </a:moveTo>
                <a:lnTo>
                  <a:pt x="467855" y="1003300"/>
                </a:lnTo>
                <a:lnTo>
                  <a:pt x="465442" y="1016000"/>
                </a:lnTo>
                <a:lnTo>
                  <a:pt x="501129" y="1016000"/>
                </a:lnTo>
                <a:lnTo>
                  <a:pt x="497573" y="1003300"/>
                </a:lnTo>
                <a:close/>
              </a:path>
              <a:path w="1751330" h="1790700">
                <a:moveTo>
                  <a:pt x="754672" y="889000"/>
                </a:moveTo>
                <a:lnTo>
                  <a:pt x="707059" y="889000"/>
                </a:lnTo>
                <a:lnTo>
                  <a:pt x="501129" y="1016000"/>
                </a:lnTo>
                <a:lnTo>
                  <a:pt x="502284" y="1016000"/>
                </a:lnTo>
                <a:lnTo>
                  <a:pt x="708215" y="901700"/>
                </a:lnTo>
                <a:lnTo>
                  <a:pt x="775506" y="901700"/>
                </a:lnTo>
                <a:lnTo>
                  <a:pt x="754672" y="889000"/>
                </a:lnTo>
                <a:close/>
              </a:path>
              <a:path w="1751330" h="1790700">
                <a:moveTo>
                  <a:pt x="775506" y="901700"/>
                </a:moveTo>
                <a:lnTo>
                  <a:pt x="752271" y="901700"/>
                </a:lnTo>
                <a:lnTo>
                  <a:pt x="961758" y="1016000"/>
                </a:lnTo>
                <a:lnTo>
                  <a:pt x="963015" y="1016000"/>
                </a:lnTo>
                <a:lnTo>
                  <a:pt x="775506" y="901700"/>
                </a:lnTo>
                <a:close/>
              </a:path>
              <a:path w="1751330" h="1790700">
                <a:moveTo>
                  <a:pt x="991590" y="1003300"/>
                </a:moveTo>
                <a:lnTo>
                  <a:pt x="966571" y="1003300"/>
                </a:lnTo>
                <a:lnTo>
                  <a:pt x="963015" y="1016000"/>
                </a:lnTo>
                <a:lnTo>
                  <a:pt x="993889" y="1016000"/>
                </a:lnTo>
                <a:lnTo>
                  <a:pt x="991590" y="1003300"/>
                </a:lnTo>
                <a:close/>
              </a:path>
              <a:path w="1751330" h="1790700">
                <a:moveTo>
                  <a:pt x="1246289" y="876300"/>
                </a:moveTo>
                <a:lnTo>
                  <a:pt x="1207046" y="876300"/>
                </a:lnTo>
                <a:lnTo>
                  <a:pt x="1208189" y="889000"/>
                </a:lnTo>
                <a:lnTo>
                  <a:pt x="993889" y="1016000"/>
                </a:lnTo>
                <a:lnTo>
                  <a:pt x="996289" y="1016000"/>
                </a:lnTo>
                <a:lnTo>
                  <a:pt x="1210602" y="889000"/>
                </a:lnTo>
                <a:lnTo>
                  <a:pt x="1245133" y="889000"/>
                </a:lnTo>
                <a:lnTo>
                  <a:pt x="1246289" y="876300"/>
                </a:lnTo>
                <a:close/>
              </a:path>
              <a:path w="1751330" h="1790700">
                <a:moveTo>
                  <a:pt x="1245133" y="889000"/>
                </a:moveTo>
                <a:lnTo>
                  <a:pt x="1242720" y="889000"/>
                </a:lnTo>
                <a:lnTo>
                  <a:pt x="1456944" y="1016000"/>
                </a:lnTo>
                <a:lnTo>
                  <a:pt x="1459357" y="1016000"/>
                </a:lnTo>
                <a:lnTo>
                  <a:pt x="1245133" y="889000"/>
                </a:lnTo>
                <a:close/>
              </a:path>
              <a:path w="1751330" h="1790700">
                <a:moveTo>
                  <a:pt x="1486789" y="1003300"/>
                </a:moveTo>
                <a:lnTo>
                  <a:pt x="1462913" y="1003300"/>
                </a:lnTo>
                <a:lnTo>
                  <a:pt x="1459357" y="1016000"/>
                </a:lnTo>
                <a:lnTo>
                  <a:pt x="1490345" y="1016000"/>
                </a:lnTo>
                <a:lnTo>
                  <a:pt x="1486789" y="1003300"/>
                </a:lnTo>
                <a:close/>
              </a:path>
              <a:path w="1751330" h="1790700">
                <a:moveTo>
                  <a:pt x="1703324" y="889000"/>
                </a:moveTo>
                <a:lnTo>
                  <a:pt x="1700911" y="889000"/>
                </a:lnTo>
                <a:lnTo>
                  <a:pt x="1490345" y="1016000"/>
                </a:lnTo>
                <a:lnTo>
                  <a:pt x="1491488" y="1016000"/>
                </a:lnTo>
                <a:lnTo>
                  <a:pt x="1703324" y="889000"/>
                </a:lnTo>
                <a:close/>
              </a:path>
              <a:path w="1751330" h="1790700">
                <a:moveTo>
                  <a:pt x="246430" y="889000"/>
                </a:moveTo>
                <a:lnTo>
                  <a:pt x="223824" y="889000"/>
                </a:lnTo>
                <a:lnTo>
                  <a:pt x="226136" y="901700"/>
                </a:lnTo>
                <a:lnTo>
                  <a:pt x="242874" y="901700"/>
                </a:lnTo>
                <a:lnTo>
                  <a:pt x="246430" y="889000"/>
                </a:lnTo>
                <a:close/>
              </a:path>
              <a:path w="1751330" h="1790700">
                <a:moveTo>
                  <a:pt x="1242720" y="889000"/>
                </a:moveTo>
                <a:lnTo>
                  <a:pt x="1210602" y="889000"/>
                </a:lnTo>
                <a:lnTo>
                  <a:pt x="1214158" y="901700"/>
                </a:lnTo>
                <a:lnTo>
                  <a:pt x="1240320" y="901700"/>
                </a:lnTo>
                <a:lnTo>
                  <a:pt x="1242720" y="889000"/>
                </a:lnTo>
                <a:close/>
              </a:path>
              <a:path w="1751330" h="1790700">
                <a:moveTo>
                  <a:pt x="1743837" y="889000"/>
                </a:moveTo>
                <a:lnTo>
                  <a:pt x="1703324" y="889000"/>
                </a:lnTo>
                <a:lnTo>
                  <a:pt x="1706880" y="901700"/>
                </a:lnTo>
                <a:lnTo>
                  <a:pt x="1739011" y="901700"/>
                </a:lnTo>
                <a:lnTo>
                  <a:pt x="1743837" y="889000"/>
                </a:lnTo>
                <a:close/>
              </a:path>
              <a:path w="1751330" h="1790700">
                <a:moveTo>
                  <a:pt x="757085" y="876300"/>
                </a:moveTo>
                <a:lnTo>
                  <a:pt x="704659" y="876300"/>
                </a:lnTo>
                <a:lnTo>
                  <a:pt x="704659" y="889000"/>
                </a:lnTo>
                <a:lnTo>
                  <a:pt x="757085" y="889000"/>
                </a:lnTo>
                <a:lnTo>
                  <a:pt x="757085" y="876300"/>
                </a:lnTo>
                <a:close/>
              </a:path>
              <a:path w="1751330" h="1790700">
                <a:moveTo>
                  <a:pt x="1742694" y="863600"/>
                </a:moveTo>
                <a:lnTo>
                  <a:pt x="1703324" y="863600"/>
                </a:lnTo>
                <a:lnTo>
                  <a:pt x="1700911" y="876300"/>
                </a:lnTo>
                <a:lnTo>
                  <a:pt x="1699768" y="876300"/>
                </a:lnTo>
                <a:lnTo>
                  <a:pt x="1699768" y="889000"/>
                </a:lnTo>
                <a:lnTo>
                  <a:pt x="1744980" y="889000"/>
                </a:lnTo>
                <a:lnTo>
                  <a:pt x="1744980" y="876300"/>
                </a:lnTo>
                <a:lnTo>
                  <a:pt x="1742694" y="863600"/>
                </a:lnTo>
                <a:close/>
              </a:path>
              <a:path w="1751330" h="1790700">
                <a:moveTo>
                  <a:pt x="247586" y="863600"/>
                </a:moveTo>
                <a:lnTo>
                  <a:pt x="221424" y="863600"/>
                </a:lnTo>
                <a:lnTo>
                  <a:pt x="219011" y="876300"/>
                </a:lnTo>
                <a:lnTo>
                  <a:pt x="251142" y="876300"/>
                </a:lnTo>
                <a:lnTo>
                  <a:pt x="247586" y="863600"/>
                </a:lnTo>
                <a:close/>
              </a:path>
              <a:path w="1751330" h="1790700">
                <a:moveTo>
                  <a:pt x="753529" y="863600"/>
                </a:moveTo>
                <a:lnTo>
                  <a:pt x="708215" y="863600"/>
                </a:lnTo>
                <a:lnTo>
                  <a:pt x="705916" y="876300"/>
                </a:lnTo>
                <a:lnTo>
                  <a:pt x="754672" y="876300"/>
                </a:lnTo>
                <a:lnTo>
                  <a:pt x="753529" y="863600"/>
                </a:lnTo>
                <a:close/>
              </a:path>
              <a:path w="1751330" h="1790700">
                <a:moveTo>
                  <a:pt x="1241577" y="863600"/>
                </a:moveTo>
                <a:lnTo>
                  <a:pt x="1211757" y="863600"/>
                </a:lnTo>
                <a:lnTo>
                  <a:pt x="1208189" y="876300"/>
                </a:lnTo>
                <a:lnTo>
                  <a:pt x="1245133" y="876300"/>
                </a:lnTo>
                <a:lnTo>
                  <a:pt x="1241577" y="863600"/>
                </a:lnTo>
                <a:close/>
              </a:path>
              <a:path w="1751330" h="1790700">
                <a:moveTo>
                  <a:pt x="236905" y="622300"/>
                </a:moveTo>
                <a:lnTo>
                  <a:pt x="232092" y="622300"/>
                </a:lnTo>
                <a:lnTo>
                  <a:pt x="232092" y="863600"/>
                </a:lnTo>
                <a:lnTo>
                  <a:pt x="236905" y="863600"/>
                </a:lnTo>
                <a:lnTo>
                  <a:pt x="236905" y="622300"/>
                </a:lnTo>
                <a:close/>
              </a:path>
              <a:path w="1751330" h="1790700">
                <a:moveTo>
                  <a:pt x="738035" y="850900"/>
                </a:moveTo>
                <a:lnTo>
                  <a:pt x="723696" y="850900"/>
                </a:lnTo>
                <a:lnTo>
                  <a:pt x="718997" y="863600"/>
                </a:lnTo>
                <a:lnTo>
                  <a:pt x="742746" y="863600"/>
                </a:lnTo>
                <a:lnTo>
                  <a:pt x="738035" y="850900"/>
                </a:lnTo>
                <a:close/>
              </a:path>
              <a:path w="1751330" h="1790700">
                <a:moveTo>
                  <a:pt x="1233208" y="609600"/>
                </a:moveTo>
                <a:lnTo>
                  <a:pt x="1220127" y="609600"/>
                </a:lnTo>
                <a:lnTo>
                  <a:pt x="1224826" y="622300"/>
                </a:lnTo>
                <a:lnTo>
                  <a:pt x="1224826" y="863600"/>
                </a:lnTo>
                <a:lnTo>
                  <a:pt x="1229652" y="863600"/>
                </a:lnTo>
                <a:lnTo>
                  <a:pt x="1229652" y="622300"/>
                </a:lnTo>
                <a:lnTo>
                  <a:pt x="1233208" y="609600"/>
                </a:lnTo>
                <a:close/>
              </a:path>
              <a:path w="1751330" h="1790700">
                <a:moveTo>
                  <a:pt x="1725930" y="622300"/>
                </a:moveTo>
                <a:lnTo>
                  <a:pt x="1721231" y="622300"/>
                </a:lnTo>
                <a:lnTo>
                  <a:pt x="1721231" y="863600"/>
                </a:lnTo>
                <a:lnTo>
                  <a:pt x="1725930" y="863600"/>
                </a:lnTo>
                <a:lnTo>
                  <a:pt x="1725930" y="622300"/>
                </a:lnTo>
                <a:close/>
              </a:path>
              <a:path w="1751330" h="1790700">
                <a:moveTo>
                  <a:pt x="733221" y="609600"/>
                </a:moveTo>
                <a:lnTo>
                  <a:pt x="728510" y="609600"/>
                </a:lnTo>
                <a:lnTo>
                  <a:pt x="728510" y="850900"/>
                </a:lnTo>
                <a:lnTo>
                  <a:pt x="733221" y="850900"/>
                </a:lnTo>
                <a:lnTo>
                  <a:pt x="733221" y="609600"/>
                </a:lnTo>
                <a:close/>
              </a:path>
              <a:path w="1751330" h="1790700">
                <a:moveTo>
                  <a:pt x="251142" y="609600"/>
                </a:moveTo>
                <a:lnTo>
                  <a:pt x="217868" y="609600"/>
                </a:lnTo>
                <a:lnTo>
                  <a:pt x="222567" y="622300"/>
                </a:lnTo>
                <a:lnTo>
                  <a:pt x="247586" y="622300"/>
                </a:lnTo>
                <a:lnTo>
                  <a:pt x="251142" y="609600"/>
                </a:lnTo>
                <a:close/>
              </a:path>
              <a:path w="1751330" h="1790700">
                <a:moveTo>
                  <a:pt x="1740281" y="609600"/>
                </a:moveTo>
                <a:lnTo>
                  <a:pt x="1705737" y="609600"/>
                </a:lnTo>
                <a:lnTo>
                  <a:pt x="1710436" y="622300"/>
                </a:lnTo>
                <a:lnTo>
                  <a:pt x="1735455" y="622300"/>
                </a:lnTo>
                <a:lnTo>
                  <a:pt x="1740281" y="609600"/>
                </a:lnTo>
                <a:close/>
              </a:path>
              <a:path w="1751330" h="1790700">
                <a:moveTo>
                  <a:pt x="260667" y="596900"/>
                </a:moveTo>
                <a:lnTo>
                  <a:pt x="208343" y="596900"/>
                </a:lnTo>
                <a:lnTo>
                  <a:pt x="210642" y="609600"/>
                </a:lnTo>
                <a:lnTo>
                  <a:pt x="258254" y="609600"/>
                </a:lnTo>
                <a:lnTo>
                  <a:pt x="260667" y="596900"/>
                </a:lnTo>
                <a:close/>
              </a:path>
              <a:path w="1751330" h="1790700">
                <a:moveTo>
                  <a:pt x="752271" y="596900"/>
                </a:moveTo>
                <a:lnTo>
                  <a:pt x="709472" y="596900"/>
                </a:lnTo>
                <a:lnTo>
                  <a:pt x="711771" y="609600"/>
                </a:lnTo>
                <a:lnTo>
                  <a:pt x="749973" y="609600"/>
                </a:lnTo>
                <a:lnTo>
                  <a:pt x="752271" y="596900"/>
                </a:lnTo>
                <a:close/>
              </a:path>
              <a:path w="1751330" h="1790700">
                <a:moveTo>
                  <a:pt x="1248689" y="596900"/>
                </a:moveTo>
                <a:lnTo>
                  <a:pt x="1204633" y="596900"/>
                </a:lnTo>
                <a:lnTo>
                  <a:pt x="1207046" y="609600"/>
                </a:lnTo>
                <a:lnTo>
                  <a:pt x="1246289" y="609600"/>
                </a:lnTo>
                <a:lnTo>
                  <a:pt x="1248689" y="596900"/>
                </a:lnTo>
                <a:close/>
              </a:path>
              <a:path w="1751330" h="1790700">
                <a:moveTo>
                  <a:pt x="1748536" y="596900"/>
                </a:moveTo>
                <a:lnTo>
                  <a:pt x="1696212" y="596900"/>
                </a:lnTo>
                <a:lnTo>
                  <a:pt x="1698625" y="609600"/>
                </a:lnTo>
                <a:lnTo>
                  <a:pt x="1746250" y="609600"/>
                </a:lnTo>
                <a:lnTo>
                  <a:pt x="1748536" y="596900"/>
                </a:lnTo>
                <a:close/>
              </a:path>
              <a:path w="1751330" h="1790700">
                <a:moveTo>
                  <a:pt x="261912" y="584200"/>
                </a:moveTo>
                <a:lnTo>
                  <a:pt x="207086" y="584200"/>
                </a:lnTo>
                <a:lnTo>
                  <a:pt x="207086" y="596900"/>
                </a:lnTo>
                <a:lnTo>
                  <a:pt x="263067" y="596900"/>
                </a:lnTo>
                <a:lnTo>
                  <a:pt x="261912" y="584200"/>
                </a:lnTo>
                <a:close/>
              </a:path>
              <a:path w="1751330" h="1790700">
                <a:moveTo>
                  <a:pt x="753529" y="584200"/>
                </a:moveTo>
                <a:lnTo>
                  <a:pt x="708215" y="584200"/>
                </a:lnTo>
                <a:lnTo>
                  <a:pt x="708215" y="596900"/>
                </a:lnTo>
                <a:lnTo>
                  <a:pt x="753529" y="596900"/>
                </a:lnTo>
                <a:lnTo>
                  <a:pt x="753529" y="584200"/>
                </a:lnTo>
                <a:close/>
              </a:path>
              <a:path w="1751330" h="1790700">
                <a:moveTo>
                  <a:pt x="1249845" y="584200"/>
                </a:moveTo>
                <a:lnTo>
                  <a:pt x="1203490" y="584200"/>
                </a:lnTo>
                <a:lnTo>
                  <a:pt x="1203490" y="596900"/>
                </a:lnTo>
                <a:lnTo>
                  <a:pt x="1249845" y="596900"/>
                </a:lnTo>
                <a:lnTo>
                  <a:pt x="1249845" y="584200"/>
                </a:lnTo>
                <a:close/>
              </a:path>
              <a:path w="1751330" h="1790700">
                <a:moveTo>
                  <a:pt x="1750949" y="584200"/>
                </a:moveTo>
                <a:lnTo>
                  <a:pt x="1695069" y="584200"/>
                </a:lnTo>
                <a:lnTo>
                  <a:pt x="1695069" y="596900"/>
                </a:lnTo>
                <a:lnTo>
                  <a:pt x="1750949" y="596900"/>
                </a:lnTo>
                <a:lnTo>
                  <a:pt x="1750949" y="584200"/>
                </a:lnTo>
                <a:close/>
              </a:path>
              <a:path w="1751330" h="1790700">
                <a:moveTo>
                  <a:pt x="3557" y="431800"/>
                </a:moveTo>
                <a:lnTo>
                  <a:pt x="0" y="431800"/>
                </a:lnTo>
                <a:lnTo>
                  <a:pt x="0" y="469900"/>
                </a:lnTo>
                <a:lnTo>
                  <a:pt x="5964" y="469900"/>
                </a:lnTo>
                <a:lnTo>
                  <a:pt x="209499" y="584200"/>
                </a:lnTo>
                <a:lnTo>
                  <a:pt x="260667" y="584200"/>
                </a:lnTo>
                <a:lnTo>
                  <a:pt x="281386" y="571500"/>
                </a:lnTo>
                <a:lnTo>
                  <a:pt x="211899" y="571500"/>
                </a:lnTo>
                <a:lnTo>
                  <a:pt x="8371" y="457200"/>
                </a:lnTo>
                <a:lnTo>
                  <a:pt x="9522" y="457200"/>
                </a:lnTo>
                <a:lnTo>
                  <a:pt x="9522" y="444500"/>
                </a:lnTo>
                <a:lnTo>
                  <a:pt x="7115" y="444500"/>
                </a:lnTo>
                <a:lnTo>
                  <a:pt x="3557" y="431800"/>
                </a:lnTo>
                <a:close/>
              </a:path>
              <a:path w="1751330" h="1790700">
                <a:moveTo>
                  <a:pt x="499973" y="457200"/>
                </a:moveTo>
                <a:lnTo>
                  <a:pt x="497573" y="457200"/>
                </a:lnTo>
                <a:lnTo>
                  <a:pt x="709472" y="584200"/>
                </a:lnTo>
                <a:lnTo>
                  <a:pt x="711771" y="584200"/>
                </a:lnTo>
                <a:lnTo>
                  <a:pt x="499973" y="457200"/>
                </a:lnTo>
                <a:close/>
              </a:path>
              <a:path w="1751330" h="1790700">
                <a:moveTo>
                  <a:pt x="746302" y="571500"/>
                </a:moveTo>
                <a:lnTo>
                  <a:pt x="715441" y="571500"/>
                </a:lnTo>
                <a:lnTo>
                  <a:pt x="711771" y="584200"/>
                </a:lnTo>
                <a:lnTo>
                  <a:pt x="749973" y="584200"/>
                </a:lnTo>
                <a:lnTo>
                  <a:pt x="746302" y="571500"/>
                </a:lnTo>
                <a:close/>
              </a:path>
              <a:path w="1751330" h="1790700">
                <a:moveTo>
                  <a:pt x="961758" y="457200"/>
                </a:moveTo>
                <a:lnTo>
                  <a:pt x="960615" y="457200"/>
                </a:lnTo>
                <a:lnTo>
                  <a:pt x="749973" y="584200"/>
                </a:lnTo>
                <a:lnTo>
                  <a:pt x="752271" y="584200"/>
                </a:lnTo>
                <a:lnTo>
                  <a:pt x="961758" y="457200"/>
                </a:lnTo>
                <a:close/>
              </a:path>
              <a:path w="1751330" h="1790700">
                <a:moveTo>
                  <a:pt x="997546" y="457200"/>
                </a:moveTo>
                <a:lnTo>
                  <a:pt x="995146" y="457200"/>
                </a:lnTo>
                <a:lnTo>
                  <a:pt x="1204633" y="584200"/>
                </a:lnTo>
                <a:lnTo>
                  <a:pt x="1207046" y="584200"/>
                </a:lnTo>
                <a:lnTo>
                  <a:pt x="997546" y="457200"/>
                </a:lnTo>
                <a:close/>
              </a:path>
              <a:path w="1751330" h="1790700">
                <a:moveTo>
                  <a:pt x="1242720" y="571500"/>
                </a:moveTo>
                <a:lnTo>
                  <a:pt x="1210602" y="571500"/>
                </a:lnTo>
                <a:lnTo>
                  <a:pt x="1207046" y="584200"/>
                </a:lnTo>
                <a:lnTo>
                  <a:pt x="1246289" y="584200"/>
                </a:lnTo>
                <a:lnTo>
                  <a:pt x="1242720" y="571500"/>
                </a:lnTo>
                <a:close/>
              </a:path>
              <a:path w="1751330" h="1790700">
                <a:moveTo>
                  <a:pt x="1501013" y="457200"/>
                </a:moveTo>
                <a:lnTo>
                  <a:pt x="1448689" y="457200"/>
                </a:lnTo>
                <a:lnTo>
                  <a:pt x="1246289" y="584200"/>
                </a:lnTo>
                <a:lnTo>
                  <a:pt x="1248689" y="584200"/>
                </a:lnTo>
                <a:lnTo>
                  <a:pt x="1451102" y="469900"/>
                </a:lnTo>
                <a:lnTo>
                  <a:pt x="1522969" y="469900"/>
                </a:lnTo>
                <a:lnTo>
                  <a:pt x="1501013" y="457200"/>
                </a:lnTo>
                <a:close/>
              </a:path>
              <a:path w="1751330" h="1790700">
                <a:moveTo>
                  <a:pt x="1522969" y="469900"/>
                </a:moveTo>
                <a:lnTo>
                  <a:pt x="1498727" y="469900"/>
                </a:lnTo>
                <a:lnTo>
                  <a:pt x="1697355" y="584200"/>
                </a:lnTo>
                <a:lnTo>
                  <a:pt x="1748536" y="584200"/>
                </a:lnTo>
                <a:lnTo>
                  <a:pt x="1746250" y="571500"/>
                </a:lnTo>
                <a:lnTo>
                  <a:pt x="1698625" y="571500"/>
                </a:lnTo>
                <a:lnTo>
                  <a:pt x="1522969" y="469900"/>
                </a:lnTo>
                <a:close/>
              </a:path>
              <a:path w="1751330" h="1790700">
                <a:moveTo>
                  <a:pt x="234505" y="558800"/>
                </a:moveTo>
                <a:lnTo>
                  <a:pt x="227380" y="571500"/>
                </a:lnTo>
                <a:lnTo>
                  <a:pt x="241617" y="571500"/>
                </a:lnTo>
                <a:lnTo>
                  <a:pt x="234505" y="558800"/>
                </a:lnTo>
                <a:close/>
              </a:path>
              <a:path w="1751330" h="1790700">
                <a:moveTo>
                  <a:pt x="467855" y="457200"/>
                </a:moveTo>
                <a:lnTo>
                  <a:pt x="465442" y="457200"/>
                </a:lnTo>
                <a:lnTo>
                  <a:pt x="258254" y="571500"/>
                </a:lnTo>
                <a:lnTo>
                  <a:pt x="281386" y="571500"/>
                </a:lnTo>
                <a:lnTo>
                  <a:pt x="467855" y="457200"/>
                </a:lnTo>
                <a:close/>
              </a:path>
              <a:path w="1751330" h="1790700">
                <a:moveTo>
                  <a:pt x="1728343" y="558800"/>
                </a:moveTo>
                <a:lnTo>
                  <a:pt x="1715262" y="558800"/>
                </a:lnTo>
                <a:lnTo>
                  <a:pt x="1709293" y="571500"/>
                </a:lnTo>
                <a:lnTo>
                  <a:pt x="1734312" y="571500"/>
                </a:lnTo>
                <a:lnTo>
                  <a:pt x="1728343" y="558800"/>
                </a:lnTo>
                <a:close/>
              </a:path>
              <a:path w="1751330" h="1790700">
                <a:moveTo>
                  <a:pt x="1493901" y="469900"/>
                </a:moveTo>
                <a:lnTo>
                  <a:pt x="1455801" y="469900"/>
                </a:lnTo>
                <a:lnTo>
                  <a:pt x="1467739" y="482600"/>
                </a:lnTo>
                <a:lnTo>
                  <a:pt x="1481963" y="482600"/>
                </a:lnTo>
                <a:lnTo>
                  <a:pt x="1493901" y="469900"/>
                </a:lnTo>
                <a:close/>
              </a:path>
              <a:path w="1751330" h="1790700">
                <a:moveTo>
                  <a:pt x="497573" y="457200"/>
                </a:moveTo>
                <a:lnTo>
                  <a:pt x="467855" y="457200"/>
                </a:lnTo>
                <a:lnTo>
                  <a:pt x="470154" y="469900"/>
                </a:lnTo>
                <a:lnTo>
                  <a:pt x="495160" y="469900"/>
                </a:lnTo>
                <a:lnTo>
                  <a:pt x="497573" y="457200"/>
                </a:lnTo>
                <a:close/>
              </a:path>
              <a:path w="1751330" h="1790700">
                <a:moveTo>
                  <a:pt x="995146" y="457200"/>
                </a:moveTo>
                <a:lnTo>
                  <a:pt x="961758" y="457200"/>
                </a:lnTo>
                <a:lnTo>
                  <a:pt x="965327" y="469900"/>
                </a:lnTo>
                <a:lnTo>
                  <a:pt x="992733" y="469900"/>
                </a:lnTo>
                <a:lnTo>
                  <a:pt x="995146" y="457200"/>
                </a:lnTo>
                <a:close/>
              </a:path>
              <a:path w="1751330" h="1790700">
                <a:moveTo>
                  <a:pt x="499973" y="444500"/>
                </a:moveTo>
                <a:lnTo>
                  <a:pt x="465442" y="444500"/>
                </a:lnTo>
                <a:lnTo>
                  <a:pt x="464184" y="457200"/>
                </a:lnTo>
                <a:lnTo>
                  <a:pt x="501129" y="457200"/>
                </a:lnTo>
                <a:lnTo>
                  <a:pt x="499973" y="444500"/>
                </a:lnTo>
                <a:close/>
              </a:path>
              <a:path w="1751330" h="1790700">
                <a:moveTo>
                  <a:pt x="997546" y="444500"/>
                </a:moveTo>
                <a:lnTo>
                  <a:pt x="960615" y="444500"/>
                </a:lnTo>
                <a:lnTo>
                  <a:pt x="959459" y="457200"/>
                </a:lnTo>
                <a:lnTo>
                  <a:pt x="998702" y="457200"/>
                </a:lnTo>
                <a:lnTo>
                  <a:pt x="997546" y="444500"/>
                </a:lnTo>
                <a:close/>
              </a:path>
              <a:path w="1751330" h="1790700">
                <a:moveTo>
                  <a:pt x="1502283" y="444500"/>
                </a:moveTo>
                <a:lnTo>
                  <a:pt x="1447419" y="444500"/>
                </a:lnTo>
                <a:lnTo>
                  <a:pt x="1446276" y="457200"/>
                </a:lnTo>
                <a:lnTo>
                  <a:pt x="1502283" y="457200"/>
                </a:lnTo>
                <a:lnTo>
                  <a:pt x="1502283" y="444500"/>
                </a:lnTo>
                <a:close/>
              </a:path>
              <a:path w="1751330" h="1790700">
                <a:moveTo>
                  <a:pt x="491604" y="431800"/>
                </a:moveTo>
                <a:lnTo>
                  <a:pt x="473709" y="431800"/>
                </a:lnTo>
                <a:lnTo>
                  <a:pt x="468998" y="444500"/>
                </a:lnTo>
                <a:lnTo>
                  <a:pt x="496417" y="444500"/>
                </a:lnTo>
                <a:lnTo>
                  <a:pt x="491604" y="431800"/>
                </a:lnTo>
                <a:close/>
              </a:path>
              <a:path w="1751330" h="1790700">
                <a:moveTo>
                  <a:pt x="988021" y="431800"/>
                </a:moveTo>
                <a:lnTo>
                  <a:pt x="970140" y="431800"/>
                </a:lnTo>
                <a:lnTo>
                  <a:pt x="964171" y="444500"/>
                </a:lnTo>
                <a:lnTo>
                  <a:pt x="993889" y="444500"/>
                </a:lnTo>
                <a:lnTo>
                  <a:pt x="988021" y="431800"/>
                </a:lnTo>
                <a:close/>
              </a:path>
              <a:path w="1751330" h="1790700">
                <a:moveTo>
                  <a:pt x="1498727" y="431800"/>
                </a:moveTo>
                <a:lnTo>
                  <a:pt x="1451102" y="431800"/>
                </a:lnTo>
                <a:lnTo>
                  <a:pt x="1448689" y="444500"/>
                </a:lnTo>
                <a:lnTo>
                  <a:pt x="1501013" y="444500"/>
                </a:lnTo>
                <a:lnTo>
                  <a:pt x="1498727" y="431800"/>
                </a:lnTo>
                <a:close/>
              </a:path>
              <a:path w="1751330" h="1790700">
                <a:moveTo>
                  <a:pt x="485648" y="190500"/>
                </a:moveTo>
                <a:lnTo>
                  <a:pt x="480936" y="190500"/>
                </a:lnTo>
                <a:lnTo>
                  <a:pt x="480936" y="431800"/>
                </a:lnTo>
                <a:lnTo>
                  <a:pt x="485648" y="431800"/>
                </a:lnTo>
                <a:lnTo>
                  <a:pt x="485648" y="190500"/>
                </a:lnTo>
                <a:close/>
              </a:path>
              <a:path w="1751330" h="1790700">
                <a:moveTo>
                  <a:pt x="980808" y="190500"/>
                </a:moveTo>
                <a:lnTo>
                  <a:pt x="976096" y="190500"/>
                </a:lnTo>
                <a:lnTo>
                  <a:pt x="976096" y="431800"/>
                </a:lnTo>
                <a:lnTo>
                  <a:pt x="980808" y="431800"/>
                </a:lnTo>
                <a:lnTo>
                  <a:pt x="980808" y="190500"/>
                </a:lnTo>
                <a:close/>
              </a:path>
              <a:path w="1751330" h="1790700">
                <a:moveTo>
                  <a:pt x="1483233" y="419100"/>
                </a:moveTo>
                <a:lnTo>
                  <a:pt x="1467739" y="419100"/>
                </a:lnTo>
                <a:lnTo>
                  <a:pt x="1462913" y="431800"/>
                </a:lnTo>
                <a:lnTo>
                  <a:pt x="1487932" y="431800"/>
                </a:lnTo>
                <a:lnTo>
                  <a:pt x="1483233" y="419100"/>
                </a:lnTo>
                <a:close/>
              </a:path>
              <a:path w="1751330" h="1790700">
                <a:moveTo>
                  <a:pt x="1477264" y="177800"/>
                </a:moveTo>
                <a:lnTo>
                  <a:pt x="1472438" y="177800"/>
                </a:lnTo>
                <a:lnTo>
                  <a:pt x="1472438" y="419100"/>
                </a:lnTo>
                <a:lnTo>
                  <a:pt x="1477264" y="419100"/>
                </a:lnTo>
                <a:lnTo>
                  <a:pt x="1477264" y="177800"/>
                </a:lnTo>
                <a:close/>
              </a:path>
              <a:path w="1751330" h="1790700">
                <a:moveTo>
                  <a:pt x="501129" y="177800"/>
                </a:moveTo>
                <a:lnTo>
                  <a:pt x="467855" y="177800"/>
                </a:lnTo>
                <a:lnTo>
                  <a:pt x="471411" y="190500"/>
                </a:lnTo>
                <a:lnTo>
                  <a:pt x="494017" y="190500"/>
                </a:lnTo>
                <a:lnTo>
                  <a:pt x="501129" y="177800"/>
                </a:lnTo>
                <a:close/>
              </a:path>
              <a:path w="1751330" h="1790700">
                <a:moveTo>
                  <a:pt x="989177" y="177800"/>
                </a:moveTo>
                <a:lnTo>
                  <a:pt x="968984" y="177800"/>
                </a:lnTo>
                <a:lnTo>
                  <a:pt x="972540" y="190500"/>
                </a:lnTo>
                <a:lnTo>
                  <a:pt x="985621" y="190500"/>
                </a:lnTo>
                <a:lnTo>
                  <a:pt x="989177" y="177800"/>
                </a:lnTo>
                <a:close/>
              </a:path>
              <a:path w="1751330" h="1790700">
                <a:moveTo>
                  <a:pt x="253542" y="25400"/>
                </a:moveTo>
                <a:lnTo>
                  <a:pt x="215455" y="25400"/>
                </a:lnTo>
                <a:lnTo>
                  <a:pt x="3557" y="152400"/>
                </a:lnTo>
                <a:lnTo>
                  <a:pt x="0" y="152400"/>
                </a:lnTo>
                <a:lnTo>
                  <a:pt x="0" y="177800"/>
                </a:lnTo>
                <a:lnTo>
                  <a:pt x="5964" y="177800"/>
                </a:lnTo>
                <a:lnTo>
                  <a:pt x="7115" y="165100"/>
                </a:lnTo>
                <a:lnTo>
                  <a:pt x="5964" y="152400"/>
                </a:lnTo>
                <a:lnTo>
                  <a:pt x="217868" y="38100"/>
                </a:lnTo>
                <a:lnTo>
                  <a:pt x="274377" y="38100"/>
                </a:lnTo>
                <a:lnTo>
                  <a:pt x="253542" y="25400"/>
                </a:lnTo>
                <a:close/>
              </a:path>
              <a:path w="1751330" h="1790700">
                <a:moveTo>
                  <a:pt x="507098" y="152400"/>
                </a:moveTo>
                <a:lnTo>
                  <a:pt x="458330" y="152400"/>
                </a:lnTo>
                <a:lnTo>
                  <a:pt x="458330" y="165100"/>
                </a:lnTo>
                <a:lnTo>
                  <a:pt x="459486" y="177800"/>
                </a:lnTo>
                <a:lnTo>
                  <a:pt x="505942" y="177800"/>
                </a:lnTo>
                <a:lnTo>
                  <a:pt x="507098" y="165100"/>
                </a:lnTo>
                <a:lnTo>
                  <a:pt x="508241" y="165100"/>
                </a:lnTo>
                <a:lnTo>
                  <a:pt x="507098" y="152400"/>
                </a:lnTo>
                <a:close/>
              </a:path>
              <a:path w="1751330" h="1790700">
                <a:moveTo>
                  <a:pt x="1251102" y="25400"/>
                </a:moveTo>
                <a:lnTo>
                  <a:pt x="1201077" y="25400"/>
                </a:lnTo>
                <a:lnTo>
                  <a:pt x="1202232" y="38100"/>
                </a:lnTo>
                <a:lnTo>
                  <a:pt x="997546" y="152400"/>
                </a:lnTo>
                <a:lnTo>
                  <a:pt x="957059" y="152400"/>
                </a:lnTo>
                <a:lnTo>
                  <a:pt x="955802" y="165100"/>
                </a:lnTo>
                <a:lnTo>
                  <a:pt x="957059" y="177800"/>
                </a:lnTo>
                <a:lnTo>
                  <a:pt x="999858" y="177800"/>
                </a:lnTo>
                <a:lnTo>
                  <a:pt x="1001102" y="165100"/>
                </a:lnTo>
                <a:lnTo>
                  <a:pt x="999858" y="152400"/>
                </a:lnTo>
                <a:lnTo>
                  <a:pt x="1204633" y="38100"/>
                </a:lnTo>
                <a:lnTo>
                  <a:pt x="1271813" y="38100"/>
                </a:lnTo>
                <a:lnTo>
                  <a:pt x="1251102" y="25400"/>
                </a:lnTo>
                <a:close/>
              </a:path>
              <a:path w="1751330" h="1790700">
                <a:moveTo>
                  <a:pt x="1493901" y="165100"/>
                </a:moveTo>
                <a:lnTo>
                  <a:pt x="1455801" y="165100"/>
                </a:lnTo>
                <a:lnTo>
                  <a:pt x="1459357" y="177800"/>
                </a:lnTo>
                <a:lnTo>
                  <a:pt x="1490345" y="177800"/>
                </a:lnTo>
                <a:lnTo>
                  <a:pt x="1493901" y="165100"/>
                </a:lnTo>
                <a:close/>
              </a:path>
              <a:path w="1751330" h="1790700">
                <a:moveTo>
                  <a:pt x="1271813" y="38100"/>
                </a:moveTo>
                <a:lnTo>
                  <a:pt x="1248689" y="38100"/>
                </a:lnTo>
                <a:lnTo>
                  <a:pt x="1455801" y="152400"/>
                </a:lnTo>
                <a:lnTo>
                  <a:pt x="1454658" y="165100"/>
                </a:lnTo>
                <a:lnTo>
                  <a:pt x="1495171" y="165100"/>
                </a:lnTo>
                <a:lnTo>
                  <a:pt x="1493901" y="152400"/>
                </a:lnTo>
                <a:lnTo>
                  <a:pt x="1458214" y="152400"/>
                </a:lnTo>
                <a:lnTo>
                  <a:pt x="1271813" y="38100"/>
                </a:lnTo>
                <a:close/>
              </a:path>
              <a:path w="1751330" h="1790700">
                <a:moveTo>
                  <a:pt x="274377" y="38100"/>
                </a:moveTo>
                <a:lnTo>
                  <a:pt x="251142" y="38100"/>
                </a:lnTo>
                <a:lnTo>
                  <a:pt x="459486" y="152400"/>
                </a:lnTo>
                <a:lnTo>
                  <a:pt x="461886" y="152400"/>
                </a:lnTo>
                <a:lnTo>
                  <a:pt x="274377" y="38100"/>
                </a:lnTo>
                <a:close/>
              </a:path>
              <a:path w="1751330" h="1790700">
                <a:moveTo>
                  <a:pt x="496417" y="139700"/>
                </a:moveTo>
                <a:lnTo>
                  <a:pt x="465442" y="139700"/>
                </a:lnTo>
                <a:lnTo>
                  <a:pt x="461886" y="152400"/>
                </a:lnTo>
                <a:lnTo>
                  <a:pt x="503542" y="152400"/>
                </a:lnTo>
                <a:lnTo>
                  <a:pt x="496417" y="139700"/>
                </a:lnTo>
                <a:close/>
              </a:path>
              <a:path w="1751330" h="1790700">
                <a:moveTo>
                  <a:pt x="993889" y="139700"/>
                </a:moveTo>
                <a:lnTo>
                  <a:pt x="965327" y="139700"/>
                </a:lnTo>
                <a:lnTo>
                  <a:pt x="963015" y="152400"/>
                </a:lnTo>
                <a:lnTo>
                  <a:pt x="997546" y="152400"/>
                </a:lnTo>
                <a:lnTo>
                  <a:pt x="993889" y="139700"/>
                </a:lnTo>
                <a:close/>
              </a:path>
              <a:path w="1751330" h="1790700">
                <a:moveTo>
                  <a:pt x="1486789" y="139700"/>
                </a:moveTo>
                <a:lnTo>
                  <a:pt x="1465326" y="139700"/>
                </a:lnTo>
                <a:lnTo>
                  <a:pt x="1460627" y="152400"/>
                </a:lnTo>
                <a:lnTo>
                  <a:pt x="1492758" y="152400"/>
                </a:lnTo>
                <a:lnTo>
                  <a:pt x="1486789" y="139700"/>
                </a:lnTo>
                <a:close/>
              </a:path>
              <a:path w="1751330" h="1790700">
                <a:moveTo>
                  <a:pt x="1245133" y="38100"/>
                </a:moveTo>
                <a:lnTo>
                  <a:pt x="1208189" y="38100"/>
                </a:lnTo>
                <a:lnTo>
                  <a:pt x="1214158" y="50800"/>
                </a:lnTo>
                <a:lnTo>
                  <a:pt x="1239164" y="50800"/>
                </a:lnTo>
                <a:lnTo>
                  <a:pt x="1245133" y="38100"/>
                </a:lnTo>
                <a:close/>
              </a:path>
              <a:path w="1751330" h="1790700">
                <a:moveTo>
                  <a:pt x="254698" y="12700"/>
                </a:moveTo>
                <a:lnTo>
                  <a:pt x="214312" y="12700"/>
                </a:lnTo>
                <a:lnTo>
                  <a:pt x="214312" y="25400"/>
                </a:lnTo>
                <a:lnTo>
                  <a:pt x="254698" y="25400"/>
                </a:lnTo>
                <a:lnTo>
                  <a:pt x="254698" y="12700"/>
                </a:lnTo>
                <a:close/>
              </a:path>
              <a:path w="1751330" h="1790700">
                <a:moveTo>
                  <a:pt x="1252245" y="12700"/>
                </a:moveTo>
                <a:lnTo>
                  <a:pt x="1201077" y="12700"/>
                </a:lnTo>
                <a:lnTo>
                  <a:pt x="1199819" y="25400"/>
                </a:lnTo>
                <a:lnTo>
                  <a:pt x="1253401" y="25400"/>
                </a:lnTo>
                <a:lnTo>
                  <a:pt x="1252245" y="12700"/>
                </a:lnTo>
                <a:close/>
              </a:path>
              <a:path w="1751330" h="1790700">
                <a:moveTo>
                  <a:pt x="246430" y="0"/>
                </a:moveTo>
                <a:lnTo>
                  <a:pt x="223824" y="0"/>
                </a:lnTo>
                <a:lnTo>
                  <a:pt x="220167" y="12700"/>
                </a:lnTo>
                <a:lnTo>
                  <a:pt x="248729" y="12700"/>
                </a:lnTo>
                <a:lnTo>
                  <a:pt x="246430" y="0"/>
                </a:lnTo>
                <a:close/>
              </a:path>
              <a:path w="1751330" h="1790700">
                <a:moveTo>
                  <a:pt x="1245133" y="0"/>
                </a:moveTo>
                <a:lnTo>
                  <a:pt x="1208189" y="0"/>
                </a:lnTo>
                <a:lnTo>
                  <a:pt x="1204633" y="12700"/>
                </a:lnTo>
                <a:lnTo>
                  <a:pt x="1248689" y="12700"/>
                </a:lnTo>
                <a:lnTo>
                  <a:pt x="1245133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7672" y="4206341"/>
            <a:ext cx="794385" cy="937260"/>
          </a:xfrm>
          <a:custGeom>
            <a:avLst/>
            <a:gdLst/>
            <a:ahLst/>
            <a:cxnLst/>
            <a:rect l="l" t="t" r="r" b="b"/>
            <a:pathLst>
              <a:path w="794385" h="937260">
                <a:moveTo>
                  <a:pt x="296148" y="890677"/>
                </a:moveTo>
                <a:lnTo>
                  <a:pt x="285622" y="890677"/>
                </a:lnTo>
                <a:lnTo>
                  <a:pt x="366648" y="937158"/>
                </a:lnTo>
                <a:lnTo>
                  <a:pt x="376173" y="937158"/>
                </a:lnTo>
                <a:lnTo>
                  <a:pt x="296148" y="890677"/>
                </a:lnTo>
                <a:close/>
              </a:path>
              <a:path w="794385" h="937260">
                <a:moveTo>
                  <a:pt x="551361" y="465543"/>
                </a:moveTo>
                <a:lnTo>
                  <a:pt x="542797" y="465543"/>
                </a:lnTo>
                <a:lnTo>
                  <a:pt x="742695" y="581113"/>
                </a:lnTo>
                <a:lnTo>
                  <a:pt x="741552" y="587082"/>
                </a:lnTo>
                <a:lnTo>
                  <a:pt x="760602" y="617969"/>
                </a:lnTo>
                <a:lnTo>
                  <a:pt x="765428" y="617969"/>
                </a:lnTo>
                <a:lnTo>
                  <a:pt x="765428" y="858537"/>
                </a:lnTo>
                <a:lnTo>
                  <a:pt x="761745" y="858537"/>
                </a:lnTo>
                <a:lnTo>
                  <a:pt x="757046" y="860945"/>
                </a:lnTo>
                <a:lnTo>
                  <a:pt x="753490" y="862097"/>
                </a:lnTo>
                <a:lnTo>
                  <a:pt x="751077" y="865657"/>
                </a:lnTo>
                <a:lnTo>
                  <a:pt x="748664" y="868065"/>
                </a:lnTo>
                <a:lnTo>
                  <a:pt x="746378" y="871623"/>
                </a:lnTo>
                <a:lnTo>
                  <a:pt x="745108" y="876439"/>
                </a:lnTo>
                <a:lnTo>
                  <a:pt x="745108" y="884709"/>
                </a:lnTo>
                <a:lnTo>
                  <a:pt x="746378" y="889525"/>
                </a:lnTo>
                <a:lnTo>
                  <a:pt x="662939" y="937158"/>
                </a:lnTo>
                <a:lnTo>
                  <a:pt x="672464" y="937158"/>
                </a:lnTo>
                <a:lnTo>
                  <a:pt x="748664" y="893085"/>
                </a:lnTo>
                <a:lnTo>
                  <a:pt x="785621" y="893085"/>
                </a:lnTo>
                <a:lnTo>
                  <a:pt x="788034" y="889525"/>
                </a:lnTo>
                <a:lnTo>
                  <a:pt x="790320" y="879999"/>
                </a:lnTo>
                <a:lnTo>
                  <a:pt x="788034" y="872881"/>
                </a:lnTo>
                <a:lnTo>
                  <a:pt x="786764" y="869321"/>
                </a:lnTo>
                <a:lnTo>
                  <a:pt x="784478" y="865657"/>
                </a:lnTo>
                <a:lnTo>
                  <a:pt x="778509" y="860945"/>
                </a:lnTo>
                <a:lnTo>
                  <a:pt x="773683" y="859795"/>
                </a:lnTo>
                <a:lnTo>
                  <a:pt x="770127" y="858537"/>
                </a:lnTo>
                <a:lnTo>
                  <a:pt x="770127" y="617969"/>
                </a:lnTo>
                <a:lnTo>
                  <a:pt x="779652" y="615670"/>
                </a:lnTo>
                <a:lnTo>
                  <a:pt x="783208" y="613257"/>
                </a:lnTo>
                <a:lnTo>
                  <a:pt x="790320" y="606132"/>
                </a:lnTo>
                <a:lnTo>
                  <a:pt x="791590" y="601319"/>
                </a:lnTo>
                <a:lnTo>
                  <a:pt x="794003" y="596607"/>
                </a:lnTo>
                <a:lnTo>
                  <a:pt x="794003" y="591794"/>
                </a:lnTo>
                <a:lnTo>
                  <a:pt x="792733" y="587082"/>
                </a:lnTo>
                <a:lnTo>
                  <a:pt x="791590" y="581113"/>
                </a:lnTo>
                <a:lnTo>
                  <a:pt x="789177" y="577557"/>
                </a:lnTo>
                <a:lnTo>
                  <a:pt x="745108" y="577557"/>
                </a:lnTo>
                <a:lnTo>
                  <a:pt x="551361" y="465543"/>
                </a:lnTo>
                <a:close/>
              </a:path>
              <a:path w="794385" h="937260">
                <a:moveTo>
                  <a:pt x="785621" y="893085"/>
                </a:moveTo>
                <a:lnTo>
                  <a:pt x="748664" y="893085"/>
                </a:lnTo>
                <a:lnTo>
                  <a:pt x="752220" y="897900"/>
                </a:lnTo>
                <a:lnTo>
                  <a:pt x="757046" y="900203"/>
                </a:lnTo>
                <a:lnTo>
                  <a:pt x="761745" y="902611"/>
                </a:lnTo>
                <a:lnTo>
                  <a:pt x="771270" y="902611"/>
                </a:lnTo>
                <a:lnTo>
                  <a:pt x="776096" y="901459"/>
                </a:lnTo>
                <a:lnTo>
                  <a:pt x="783208" y="896644"/>
                </a:lnTo>
                <a:lnTo>
                  <a:pt x="785621" y="893085"/>
                </a:lnTo>
                <a:close/>
              </a:path>
              <a:path w="794385" h="937260">
                <a:moveTo>
                  <a:pt x="46673" y="460832"/>
                </a:moveTo>
                <a:lnTo>
                  <a:pt x="39369" y="460832"/>
                </a:lnTo>
                <a:lnTo>
                  <a:pt x="254634" y="585825"/>
                </a:lnTo>
                <a:lnTo>
                  <a:pt x="253491" y="591794"/>
                </a:lnTo>
                <a:lnTo>
                  <a:pt x="254634" y="597763"/>
                </a:lnTo>
                <a:lnTo>
                  <a:pt x="258317" y="603732"/>
                </a:lnTo>
                <a:lnTo>
                  <a:pt x="263016" y="607288"/>
                </a:lnTo>
                <a:lnTo>
                  <a:pt x="268985" y="609701"/>
                </a:lnTo>
                <a:lnTo>
                  <a:pt x="268985" y="863353"/>
                </a:lnTo>
                <a:lnTo>
                  <a:pt x="263016" y="864505"/>
                </a:lnTo>
                <a:lnTo>
                  <a:pt x="258317" y="869321"/>
                </a:lnTo>
                <a:lnTo>
                  <a:pt x="254634" y="874031"/>
                </a:lnTo>
                <a:lnTo>
                  <a:pt x="253491" y="879999"/>
                </a:lnTo>
                <a:lnTo>
                  <a:pt x="254634" y="883558"/>
                </a:lnTo>
                <a:lnTo>
                  <a:pt x="254634" y="887117"/>
                </a:lnTo>
                <a:lnTo>
                  <a:pt x="259460" y="893085"/>
                </a:lnTo>
                <a:lnTo>
                  <a:pt x="264159" y="896644"/>
                </a:lnTo>
                <a:lnTo>
                  <a:pt x="267842" y="897900"/>
                </a:lnTo>
                <a:lnTo>
                  <a:pt x="276097" y="897900"/>
                </a:lnTo>
                <a:lnTo>
                  <a:pt x="283209" y="893085"/>
                </a:lnTo>
                <a:lnTo>
                  <a:pt x="285622" y="890677"/>
                </a:lnTo>
                <a:lnTo>
                  <a:pt x="296148" y="890677"/>
                </a:lnTo>
                <a:lnTo>
                  <a:pt x="288035" y="885965"/>
                </a:lnTo>
                <a:lnTo>
                  <a:pt x="289178" y="879999"/>
                </a:lnTo>
                <a:lnTo>
                  <a:pt x="288035" y="874031"/>
                </a:lnTo>
                <a:lnTo>
                  <a:pt x="284479" y="869321"/>
                </a:lnTo>
                <a:lnTo>
                  <a:pt x="279653" y="865657"/>
                </a:lnTo>
                <a:lnTo>
                  <a:pt x="273684" y="863353"/>
                </a:lnTo>
                <a:lnTo>
                  <a:pt x="273684" y="609701"/>
                </a:lnTo>
                <a:lnTo>
                  <a:pt x="279653" y="607288"/>
                </a:lnTo>
                <a:lnTo>
                  <a:pt x="284479" y="603732"/>
                </a:lnTo>
                <a:lnTo>
                  <a:pt x="288035" y="597763"/>
                </a:lnTo>
                <a:lnTo>
                  <a:pt x="289178" y="591794"/>
                </a:lnTo>
                <a:lnTo>
                  <a:pt x="288035" y="585825"/>
                </a:lnTo>
                <a:lnTo>
                  <a:pt x="294197" y="582269"/>
                </a:lnTo>
                <a:lnTo>
                  <a:pt x="257047" y="582269"/>
                </a:lnTo>
                <a:lnTo>
                  <a:pt x="46673" y="460832"/>
                </a:lnTo>
                <a:close/>
              </a:path>
              <a:path w="794385" h="937260">
                <a:moveTo>
                  <a:pt x="271398" y="574001"/>
                </a:moveTo>
                <a:lnTo>
                  <a:pt x="266572" y="575157"/>
                </a:lnTo>
                <a:lnTo>
                  <a:pt x="263016" y="576300"/>
                </a:lnTo>
                <a:lnTo>
                  <a:pt x="259460" y="578713"/>
                </a:lnTo>
                <a:lnTo>
                  <a:pt x="257047" y="582269"/>
                </a:lnTo>
                <a:lnTo>
                  <a:pt x="285622" y="582269"/>
                </a:lnTo>
                <a:lnTo>
                  <a:pt x="283209" y="578713"/>
                </a:lnTo>
                <a:lnTo>
                  <a:pt x="279653" y="576300"/>
                </a:lnTo>
                <a:lnTo>
                  <a:pt x="276097" y="575157"/>
                </a:lnTo>
                <a:lnTo>
                  <a:pt x="271398" y="574001"/>
                </a:lnTo>
                <a:close/>
              </a:path>
              <a:path w="794385" h="937260">
                <a:moveTo>
                  <a:pt x="527303" y="423875"/>
                </a:moveTo>
                <a:lnTo>
                  <a:pt x="511936" y="423875"/>
                </a:lnTo>
                <a:lnTo>
                  <a:pt x="507110" y="426288"/>
                </a:lnTo>
                <a:lnTo>
                  <a:pt x="491616" y="451307"/>
                </a:lnTo>
                <a:lnTo>
                  <a:pt x="492886" y="456018"/>
                </a:lnTo>
                <a:lnTo>
                  <a:pt x="494029" y="461987"/>
                </a:lnTo>
                <a:lnTo>
                  <a:pt x="285622" y="582269"/>
                </a:lnTo>
                <a:lnTo>
                  <a:pt x="294197" y="582269"/>
                </a:lnTo>
                <a:lnTo>
                  <a:pt x="496442" y="465543"/>
                </a:lnTo>
                <a:lnTo>
                  <a:pt x="551361" y="465543"/>
                </a:lnTo>
                <a:lnTo>
                  <a:pt x="545210" y="461987"/>
                </a:lnTo>
                <a:lnTo>
                  <a:pt x="546353" y="456018"/>
                </a:lnTo>
                <a:lnTo>
                  <a:pt x="547623" y="451307"/>
                </a:lnTo>
                <a:lnTo>
                  <a:pt x="546353" y="445338"/>
                </a:lnTo>
                <a:lnTo>
                  <a:pt x="532129" y="426288"/>
                </a:lnTo>
                <a:lnTo>
                  <a:pt x="527303" y="423875"/>
                </a:lnTo>
                <a:close/>
              </a:path>
              <a:path w="794385" h="937260">
                <a:moveTo>
                  <a:pt x="772540" y="565619"/>
                </a:moveTo>
                <a:lnTo>
                  <a:pt x="767714" y="565619"/>
                </a:lnTo>
                <a:lnTo>
                  <a:pt x="760602" y="566775"/>
                </a:lnTo>
                <a:lnTo>
                  <a:pt x="754633" y="569188"/>
                </a:lnTo>
                <a:lnTo>
                  <a:pt x="749934" y="572744"/>
                </a:lnTo>
                <a:lnTo>
                  <a:pt x="745108" y="577557"/>
                </a:lnTo>
                <a:lnTo>
                  <a:pt x="789177" y="577557"/>
                </a:lnTo>
                <a:lnTo>
                  <a:pt x="785621" y="572744"/>
                </a:lnTo>
                <a:lnTo>
                  <a:pt x="782065" y="570331"/>
                </a:lnTo>
                <a:lnTo>
                  <a:pt x="777239" y="568032"/>
                </a:lnTo>
                <a:lnTo>
                  <a:pt x="772540" y="565619"/>
                </a:lnTo>
                <a:close/>
              </a:path>
              <a:path w="794385" h="937260">
                <a:moveTo>
                  <a:pt x="542797" y="465543"/>
                </a:moveTo>
                <a:lnTo>
                  <a:pt x="496442" y="465543"/>
                </a:lnTo>
                <a:lnTo>
                  <a:pt x="501141" y="471512"/>
                </a:lnTo>
                <a:lnTo>
                  <a:pt x="505967" y="475068"/>
                </a:lnTo>
                <a:lnTo>
                  <a:pt x="511936" y="477481"/>
                </a:lnTo>
                <a:lnTo>
                  <a:pt x="519048" y="478624"/>
                </a:lnTo>
                <a:lnTo>
                  <a:pt x="526160" y="477481"/>
                </a:lnTo>
                <a:lnTo>
                  <a:pt x="533272" y="475068"/>
                </a:lnTo>
                <a:lnTo>
                  <a:pt x="538098" y="471512"/>
                </a:lnTo>
                <a:lnTo>
                  <a:pt x="542797" y="465543"/>
                </a:lnTo>
                <a:close/>
              </a:path>
              <a:path w="794385" h="937260">
                <a:moveTo>
                  <a:pt x="26161" y="184569"/>
                </a:moveTo>
                <a:lnTo>
                  <a:pt x="21462" y="184569"/>
                </a:lnTo>
                <a:lnTo>
                  <a:pt x="21462" y="432257"/>
                </a:lnTo>
                <a:lnTo>
                  <a:pt x="14350" y="434657"/>
                </a:lnTo>
                <a:lnTo>
                  <a:pt x="9525" y="438226"/>
                </a:lnTo>
                <a:lnTo>
                  <a:pt x="5968" y="444182"/>
                </a:lnTo>
                <a:lnTo>
                  <a:pt x="4825" y="451307"/>
                </a:lnTo>
                <a:lnTo>
                  <a:pt x="4825" y="454863"/>
                </a:lnTo>
                <a:lnTo>
                  <a:pt x="5968" y="458431"/>
                </a:lnTo>
                <a:lnTo>
                  <a:pt x="10794" y="464388"/>
                </a:lnTo>
                <a:lnTo>
                  <a:pt x="16636" y="467956"/>
                </a:lnTo>
                <a:lnTo>
                  <a:pt x="19050" y="469099"/>
                </a:lnTo>
                <a:lnTo>
                  <a:pt x="28575" y="469099"/>
                </a:lnTo>
                <a:lnTo>
                  <a:pt x="32130" y="466801"/>
                </a:lnTo>
                <a:lnTo>
                  <a:pt x="35686" y="464388"/>
                </a:lnTo>
                <a:lnTo>
                  <a:pt x="39369" y="460832"/>
                </a:lnTo>
                <a:lnTo>
                  <a:pt x="46673" y="460832"/>
                </a:lnTo>
                <a:lnTo>
                  <a:pt x="40512" y="457276"/>
                </a:lnTo>
                <a:lnTo>
                  <a:pt x="41655" y="451307"/>
                </a:lnTo>
                <a:lnTo>
                  <a:pt x="40512" y="444182"/>
                </a:lnTo>
                <a:lnTo>
                  <a:pt x="36956" y="438226"/>
                </a:lnTo>
                <a:lnTo>
                  <a:pt x="32130" y="434657"/>
                </a:lnTo>
                <a:lnTo>
                  <a:pt x="26161" y="432257"/>
                </a:lnTo>
                <a:lnTo>
                  <a:pt x="26161" y="184569"/>
                </a:lnTo>
                <a:close/>
              </a:path>
              <a:path w="794385" h="937260">
                <a:moveTo>
                  <a:pt x="299724" y="33286"/>
                </a:moveTo>
                <a:lnTo>
                  <a:pt x="289178" y="33286"/>
                </a:lnTo>
                <a:lnTo>
                  <a:pt x="495172" y="152425"/>
                </a:lnTo>
                <a:lnTo>
                  <a:pt x="494029" y="157137"/>
                </a:lnTo>
                <a:lnTo>
                  <a:pt x="494029" y="166662"/>
                </a:lnTo>
                <a:lnTo>
                  <a:pt x="495172" y="171475"/>
                </a:lnTo>
                <a:lnTo>
                  <a:pt x="517778" y="188125"/>
                </a:lnTo>
                <a:lnTo>
                  <a:pt x="517778" y="423875"/>
                </a:lnTo>
                <a:lnTo>
                  <a:pt x="522604" y="423875"/>
                </a:lnTo>
                <a:lnTo>
                  <a:pt x="522604" y="188125"/>
                </a:lnTo>
                <a:lnTo>
                  <a:pt x="527303" y="186969"/>
                </a:lnTo>
                <a:lnTo>
                  <a:pt x="545210" y="166662"/>
                </a:lnTo>
                <a:lnTo>
                  <a:pt x="545210" y="157137"/>
                </a:lnTo>
                <a:lnTo>
                  <a:pt x="542797" y="152425"/>
                </a:lnTo>
                <a:lnTo>
                  <a:pt x="540511" y="147612"/>
                </a:lnTo>
                <a:lnTo>
                  <a:pt x="497585" y="147612"/>
                </a:lnTo>
                <a:lnTo>
                  <a:pt x="299724" y="33286"/>
                </a:lnTo>
                <a:close/>
              </a:path>
              <a:path w="794385" h="937260">
                <a:moveTo>
                  <a:pt x="23875" y="139344"/>
                </a:moveTo>
                <a:lnTo>
                  <a:pt x="19050" y="139344"/>
                </a:lnTo>
                <a:lnTo>
                  <a:pt x="14350" y="140487"/>
                </a:lnTo>
                <a:lnTo>
                  <a:pt x="0" y="161950"/>
                </a:lnTo>
                <a:lnTo>
                  <a:pt x="1269" y="166662"/>
                </a:lnTo>
                <a:lnTo>
                  <a:pt x="2412" y="170218"/>
                </a:lnTo>
                <a:lnTo>
                  <a:pt x="3555" y="175044"/>
                </a:lnTo>
                <a:lnTo>
                  <a:pt x="9525" y="181000"/>
                </a:lnTo>
                <a:lnTo>
                  <a:pt x="13080" y="183311"/>
                </a:lnTo>
                <a:lnTo>
                  <a:pt x="16636" y="184569"/>
                </a:lnTo>
                <a:lnTo>
                  <a:pt x="29844" y="184569"/>
                </a:lnTo>
                <a:lnTo>
                  <a:pt x="46481" y="166662"/>
                </a:lnTo>
                <a:lnTo>
                  <a:pt x="46481" y="158394"/>
                </a:lnTo>
                <a:lnTo>
                  <a:pt x="45211" y="153581"/>
                </a:lnTo>
                <a:lnTo>
                  <a:pt x="51368" y="150025"/>
                </a:lnTo>
                <a:lnTo>
                  <a:pt x="42925" y="150025"/>
                </a:lnTo>
                <a:lnTo>
                  <a:pt x="39369" y="145199"/>
                </a:lnTo>
                <a:lnTo>
                  <a:pt x="34543" y="141643"/>
                </a:lnTo>
                <a:lnTo>
                  <a:pt x="29844" y="140487"/>
                </a:lnTo>
                <a:lnTo>
                  <a:pt x="23875" y="139344"/>
                </a:lnTo>
                <a:close/>
              </a:path>
              <a:path w="794385" h="937260">
                <a:moveTo>
                  <a:pt x="276097" y="0"/>
                </a:moveTo>
                <a:lnTo>
                  <a:pt x="266572" y="0"/>
                </a:lnTo>
                <a:lnTo>
                  <a:pt x="263016" y="1155"/>
                </a:lnTo>
                <a:lnTo>
                  <a:pt x="259460" y="3556"/>
                </a:lnTo>
                <a:lnTo>
                  <a:pt x="255904" y="5867"/>
                </a:lnTo>
                <a:lnTo>
                  <a:pt x="253491" y="9525"/>
                </a:lnTo>
                <a:lnTo>
                  <a:pt x="251078" y="13093"/>
                </a:lnTo>
                <a:lnTo>
                  <a:pt x="249935" y="16649"/>
                </a:lnTo>
                <a:lnTo>
                  <a:pt x="249935" y="24917"/>
                </a:lnTo>
                <a:lnTo>
                  <a:pt x="251078" y="28587"/>
                </a:lnTo>
                <a:lnTo>
                  <a:pt x="42925" y="150025"/>
                </a:lnTo>
                <a:lnTo>
                  <a:pt x="51368" y="150025"/>
                </a:lnTo>
                <a:lnTo>
                  <a:pt x="253491" y="33286"/>
                </a:lnTo>
                <a:lnTo>
                  <a:pt x="299724" y="33286"/>
                </a:lnTo>
                <a:lnTo>
                  <a:pt x="291591" y="28587"/>
                </a:lnTo>
                <a:lnTo>
                  <a:pt x="292861" y="24917"/>
                </a:lnTo>
                <a:lnTo>
                  <a:pt x="292861" y="16649"/>
                </a:lnTo>
                <a:lnTo>
                  <a:pt x="291591" y="13093"/>
                </a:lnTo>
                <a:lnTo>
                  <a:pt x="289178" y="9525"/>
                </a:lnTo>
                <a:lnTo>
                  <a:pt x="286892" y="5867"/>
                </a:lnTo>
                <a:lnTo>
                  <a:pt x="283209" y="3556"/>
                </a:lnTo>
                <a:lnTo>
                  <a:pt x="279653" y="1155"/>
                </a:lnTo>
                <a:lnTo>
                  <a:pt x="276097" y="0"/>
                </a:lnTo>
                <a:close/>
              </a:path>
              <a:path w="794385" h="937260">
                <a:moveTo>
                  <a:pt x="525017" y="136931"/>
                </a:moveTo>
                <a:lnTo>
                  <a:pt x="513079" y="136931"/>
                </a:lnTo>
                <a:lnTo>
                  <a:pt x="507110" y="139344"/>
                </a:lnTo>
                <a:lnTo>
                  <a:pt x="502411" y="142900"/>
                </a:lnTo>
                <a:lnTo>
                  <a:pt x="497585" y="147612"/>
                </a:lnTo>
                <a:lnTo>
                  <a:pt x="540511" y="147612"/>
                </a:lnTo>
                <a:lnTo>
                  <a:pt x="538098" y="144056"/>
                </a:lnTo>
                <a:lnTo>
                  <a:pt x="533272" y="140487"/>
                </a:lnTo>
                <a:lnTo>
                  <a:pt x="529716" y="138087"/>
                </a:lnTo>
                <a:lnTo>
                  <a:pt x="525017" y="136931"/>
                </a:lnTo>
                <a:close/>
              </a:path>
              <a:path w="794385" h="937260">
                <a:moveTo>
                  <a:pt x="289178" y="33286"/>
                </a:moveTo>
                <a:lnTo>
                  <a:pt x="253491" y="33286"/>
                </a:lnTo>
                <a:lnTo>
                  <a:pt x="260603" y="40411"/>
                </a:lnTo>
                <a:lnTo>
                  <a:pt x="266572" y="41668"/>
                </a:lnTo>
                <a:lnTo>
                  <a:pt x="271398" y="42824"/>
                </a:lnTo>
                <a:lnTo>
                  <a:pt x="277367" y="41668"/>
                </a:lnTo>
                <a:lnTo>
                  <a:pt x="282066" y="39255"/>
                </a:lnTo>
                <a:lnTo>
                  <a:pt x="285622" y="36855"/>
                </a:lnTo>
                <a:lnTo>
                  <a:pt x="289178" y="33286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2103120" cy="2910840"/>
          </a:xfrm>
          <a:custGeom>
            <a:avLst/>
            <a:gdLst/>
            <a:ahLst/>
            <a:cxnLst/>
            <a:rect l="l" t="t" r="r" b="b"/>
            <a:pathLst>
              <a:path w="2103120" h="2910840">
                <a:moveTo>
                  <a:pt x="1107846" y="2758313"/>
                </a:moveTo>
                <a:lnTo>
                  <a:pt x="1106690" y="2745613"/>
                </a:lnTo>
                <a:lnTo>
                  <a:pt x="1104290" y="2745613"/>
                </a:lnTo>
                <a:lnTo>
                  <a:pt x="1100734" y="2732913"/>
                </a:lnTo>
                <a:lnTo>
                  <a:pt x="1086497" y="2732913"/>
                </a:lnTo>
                <a:lnTo>
                  <a:pt x="1086497" y="2491613"/>
                </a:lnTo>
                <a:lnTo>
                  <a:pt x="1090053" y="2491613"/>
                </a:lnTo>
                <a:lnTo>
                  <a:pt x="1093609" y="2478913"/>
                </a:lnTo>
                <a:lnTo>
                  <a:pt x="1104290" y="2478913"/>
                </a:lnTo>
                <a:lnTo>
                  <a:pt x="1105547" y="2466213"/>
                </a:lnTo>
                <a:lnTo>
                  <a:pt x="1106690" y="2466213"/>
                </a:lnTo>
                <a:lnTo>
                  <a:pt x="1105547" y="2453513"/>
                </a:lnTo>
                <a:lnTo>
                  <a:pt x="1099578" y="2453513"/>
                </a:lnTo>
                <a:lnTo>
                  <a:pt x="1096022" y="2440813"/>
                </a:lnTo>
                <a:lnTo>
                  <a:pt x="1081684" y="2440813"/>
                </a:lnTo>
                <a:lnTo>
                  <a:pt x="1081684" y="2491613"/>
                </a:lnTo>
                <a:lnTo>
                  <a:pt x="1081684" y="2732913"/>
                </a:lnTo>
                <a:lnTo>
                  <a:pt x="1066203" y="2732913"/>
                </a:lnTo>
                <a:lnTo>
                  <a:pt x="1063904" y="2745613"/>
                </a:lnTo>
                <a:lnTo>
                  <a:pt x="1060246" y="2745613"/>
                </a:lnTo>
                <a:lnTo>
                  <a:pt x="1060246" y="2758313"/>
                </a:lnTo>
                <a:lnTo>
                  <a:pt x="1061504" y="2758313"/>
                </a:lnTo>
                <a:lnTo>
                  <a:pt x="852068" y="2885313"/>
                </a:lnTo>
                <a:lnTo>
                  <a:pt x="848512" y="2872613"/>
                </a:lnTo>
                <a:lnTo>
                  <a:pt x="822248" y="2872613"/>
                </a:lnTo>
                <a:lnTo>
                  <a:pt x="819950" y="2885313"/>
                </a:lnTo>
                <a:lnTo>
                  <a:pt x="631456" y="2771013"/>
                </a:lnTo>
                <a:lnTo>
                  <a:pt x="610514" y="2758313"/>
                </a:lnTo>
                <a:lnTo>
                  <a:pt x="612813" y="2758313"/>
                </a:lnTo>
                <a:lnTo>
                  <a:pt x="612813" y="2745613"/>
                </a:lnTo>
                <a:lnTo>
                  <a:pt x="609257" y="2745613"/>
                </a:lnTo>
                <a:lnTo>
                  <a:pt x="603300" y="2732913"/>
                </a:lnTo>
                <a:lnTo>
                  <a:pt x="590219" y="2732913"/>
                </a:lnTo>
                <a:lnTo>
                  <a:pt x="590219" y="2478913"/>
                </a:lnTo>
                <a:lnTo>
                  <a:pt x="602145" y="2478913"/>
                </a:lnTo>
                <a:lnTo>
                  <a:pt x="606856" y="2466213"/>
                </a:lnTo>
                <a:lnTo>
                  <a:pt x="605701" y="2453513"/>
                </a:lnTo>
                <a:lnTo>
                  <a:pt x="812736" y="2339213"/>
                </a:lnTo>
                <a:lnTo>
                  <a:pt x="822248" y="2351913"/>
                </a:lnTo>
                <a:lnTo>
                  <a:pt x="848512" y="2351913"/>
                </a:lnTo>
                <a:lnTo>
                  <a:pt x="854468" y="2339213"/>
                </a:lnTo>
                <a:lnTo>
                  <a:pt x="858024" y="2339213"/>
                </a:lnTo>
                <a:lnTo>
                  <a:pt x="1062647" y="2453513"/>
                </a:lnTo>
                <a:lnTo>
                  <a:pt x="1061504" y="2453513"/>
                </a:lnTo>
                <a:lnTo>
                  <a:pt x="1061504" y="2466213"/>
                </a:lnTo>
                <a:lnTo>
                  <a:pt x="1062647" y="2478913"/>
                </a:lnTo>
                <a:lnTo>
                  <a:pt x="1073429" y="2478913"/>
                </a:lnTo>
                <a:lnTo>
                  <a:pt x="1076985" y="2491613"/>
                </a:lnTo>
                <a:lnTo>
                  <a:pt x="1081684" y="2491613"/>
                </a:lnTo>
                <a:lnTo>
                  <a:pt x="1081684" y="2440813"/>
                </a:lnTo>
                <a:lnTo>
                  <a:pt x="1073429" y="2440813"/>
                </a:lnTo>
                <a:lnTo>
                  <a:pt x="1068616" y="2453513"/>
                </a:lnTo>
                <a:lnTo>
                  <a:pt x="1065060" y="2453513"/>
                </a:lnTo>
                <a:lnTo>
                  <a:pt x="860336" y="2339213"/>
                </a:lnTo>
                <a:lnTo>
                  <a:pt x="861580" y="2326513"/>
                </a:lnTo>
                <a:lnTo>
                  <a:pt x="861580" y="2313813"/>
                </a:lnTo>
                <a:lnTo>
                  <a:pt x="858024" y="2313813"/>
                </a:lnTo>
                <a:lnTo>
                  <a:pt x="854468" y="2301113"/>
                </a:lnTo>
                <a:lnTo>
                  <a:pt x="821105" y="2301113"/>
                </a:lnTo>
                <a:lnTo>
                  <a:pt x="813981" y="2313813"/>
                </a:lnTo>
                <a:lnTo>
                  <a:pt x="809180" y="2313813"/>
                </a:lnTo>
                <a:lnTo>
                  <a:pt x="809180" y="2326513"/>
                </a:lnTo>
                <a:lnTo>
                  <a:pt x="811580" y="2339213"/>
                </a:lnTo>
                <a:lnTo>
                  <a:pt x="604558" y="2453513"/>
                </a:lnTo>
                <a:lnTo>
                  <a:pt x="601002" y="2453513"/>
                </a:lnTo>
                <a:lnTo>
                  <a:pt x="597331" y="2440813"/>
                </a:lnTo>
                <a:lnTo>
                  <a:pt x="585520" y="2440813"/>
                </a:lnTo>
                <a:lnTo>
                  <a:pt x="585520" y="2478913"/>
                </a:lnTo>
                <a:lnTo>
                  <a:pt x="585520" y="2732913"/>
                </a:lnTo>
                <a:lnTo>
                  <a:pt x="568782" y="2732913"/>
                </a:lnTo>
                <a:lnTo>
                  <a:pt x="566470" y="2745613"/>
                </a:lnTo>
                <a:lnTo>
                  <a:pt x="562914" y="2745613"/>
                </a:lnTo>
                <a:lnTo>
                  <a:pt x="562914" y="2758313"/>
                </a:lnTo>
                <a:lnTo>
                  <a:pt x="564070" y="2758313"/>
                </a:lnTo>
                <a:lnTo>
                  <a:pt x="358190" y="2885313"/>
                </a:lnTo>
                <a:lnTo>
                  <a:pt x="354634" y="2872613"/>
                </a:lnTo>
                <a:lnTo>
                  <a:pt x="324815" y="2872613"/>
                </a:lnTo>
                <a:lnTo>
                  <a:pt x="321259" y="2885313"/>
                </a:lnTo>
                <a:lnTo>
                  <a:pt x="110667" y="2758313"/>
                </a:lnTo>
                <a:lnTo>
                  <a:pt x="111823" y="2758313"/>
                </a:lnTo>
                <a:lnTo>
                  <a:pt x="111823" y="2745613"/>
                </a:lnTo>
                <a:lnTo>
                  <a:pt x="107111" y="2745613"/>
                </a:lnTo>
                <a:lnTo>
                  <a:pt x="101155" y="2732913"/>
                </a:lnTo>
                <a:lnTo>
                  <a:pt x="94043" y="2732913"/>
                </a:lnTo>
                <a:lnTo>
                  <a:pt x="94043" y="2491613"/>
                </a:lnTo>
                <a:lnTo>
                  <a:pt x="103555" y="2491613"/>
                </a:lnTo>
                <a:lnTo>
                  <a:pt x="110667" y="2478913"/>
                </a:lnTo>
                <a:lnTo>
                  <a:pt x="116636" y="2478913"/>
                </a:lnTo>
                <a:lnTo>
                  <a:pt x="117792" y="2466213"/>
                </a:lnTo>
                <a:lnTo>
                  <a:pt x="117792" y="2453513"/>
                </a:lnTo>
                <a:lnTo>
                  <a:pt x="115379" y="2453513"/>
                </a:lnTo>
                <a:lnTo>
                  <a:pt x="318960" y="2339213"/>
                </a:lnTo>
                <a:lnTo>
                  <a:pt x="327228" y="2339213"/>
                </a:lnTo>
                <a:lnTo>
                  <a:pt x="333184" y="2351913"/>
                </a:lnTo>
                <a:lnTo>
                  <a:pt x="346265" y="2351913"/>
                </a:lnTo>
                <a:lnTo>
                  <a:pt x="352234" y="2339213"/>
                </a:lnTo>
                <a:lnTo>
                  <a:pt x="360603" y="2339213"/>
                </a:lnTo>
                <a:lnTo>
                  <a:pt x="568782" y="2453513"/>
                </a:lnTo>
                <a:lnTo>
                  <a:pt x="567626" y="2466213"/>
                </a:lnTo>
                <a:lnTo>
                  <a:pt x="568782" y="2466213"/>
                </a:lnTo>
                <a:lnTo>
                  <a:pt x="572439" y="2478913"/>
                </a:lnTo>
                <a:lnTo>
                  <a:pt x="585520" y="2478913"/>
                </a:lnTo>
                <a:lnTo>
                  <a:pt x="585520" y="2440813"/>
                </a:lnTo>
                <a:lnTo>
                  <a:pt x="578294" y="2440813"/>
                </a:lnTo>
                <a:lnTo>
                  <a:pt x="574738" y="2453513"/>
                </a:lnTo>
                <a:lnTo>
                  <a:pt x="571182" y="2453513"/>
                </a:lnTo>
                <a:lnTo>
                  <a:pt x="383730" y="2339213"/>
                </a:lnTo>
                <a:lnTo>
                  <a:pt x="362902" y="2326513"/>
                </a:lnTo>
                <a:lnTo>
                  <a:pt x="364159" y="2326513"/>
                </a:lnTo>
                <a:lnTo>
                  <a:pt x="364159" y="2313813"/>
                </a:lnTo>
                <a:lnTo>
                  <a:pt x="360603" y="2313813"/>
                </a:lnTo>
                <a:lnTo>
                  <a:pt x="358190" y="2301113"/>
                </a:lnTo>
                <a:lnTo>
                  <a:pt x="342709" y="2301113"/>
                </a:lnTo>
                <a:lnTo>
                  <a:pt x="342709" y="2059813"/>
                </a:lnTo>
                <a:lnTo>
                  <a:pt x="355790" y="2059813"/>
                </a:lnTo>
                <a:lnTo>
                  <a:pt x="359346" y="2047113"/>
                </a:lnTo>
                <a:lnTo>
                  <a:pt x="364159" y="2047113"/>
                </a:lnTo>
                <a:lnTo>
                  <a:pt x="365302" y="2034413"/>
                </a:lnTo>
                <a:lnTo>
                  <a:pt x="364159" y="2021713"/>
                </a:lnTo>
                <a:lnTo>
                  <a:pt x="565213" y="1907413"/>
                </a:lnTo>
                <a:lnTo>
                  <a:pt x="568782" y="1907413"/>
                </a:lnTo>
                <a:lnTo>
                  <a:pt x="574738" y="1920113"/>
                </a:lnTo>
                <a:lnTo>
                  <a:pt x="603300" y="1920113"/>
                </a:lnTo>
                <a:lnTo>
                  <a:pt x="606856" y="1907413"/>
                </a:lnTo>
                <a:lnTo>
                  <a:pt x="612813" y="1907413"/>
                </a:lnTo>
                <a:lnTo>
                  <a:pt x="614070" y="1894713"/>
                </a:lnTo>
                <a:lnTo>
                  <a:pt x="615226" y="1894713"/>
                </a:lnTo>
                <a:lnTo>
                  <a:pt x="614070" y="1882013"/>
                </a:lnTo>
                <a:lnTo>
                  <a:pt x="610514" y="1882013"/>
                </a:lnTo>
                <a:lnTo>
                  <a:pt x="608114" y="1869313"/>
                </a:lnTo>
                <a:lnTo>
                  <a:pt x="590219" y="1869313"/>
                </a:lnTo>
                <a:lnTo>
                  <a:pt x="590219" y="1628013"/>
                </a:lnTo>
                <a:lnTo>
                  <a:pt x="608114" y="1628013"/>
                </a:lnTo>
                <a:lnTo>
                  <a:pt x="611670" y="1615313"/>
                </a:lnTo>
                <a:lnTo>
                  <a:pt x="615226" y="1615313"/>
                </a:lnTo>
                <a:lnTo>
                  <a:pt x="615226" y="1602613"/>
                </a:lnTo>
                <a:lnTo>
                  <a:pt x="612813" y="1589913"/>
                </a:lnTo>
                <a:lnTo>
                  <a:pt x="606856" y="1589913"/>
                </a:lnTo>
                <a:lnTo>
                  <a:pt x="603300" y="1577213"/>
                </a:lnTo>
                <a:lnTo>
                  <a:pt x="585520" y="1577213"/>
                </a:lnTo>
                <a:lnTo>
                  <a:pt x="585520" y="1628013"/>
                </a:lnTo>
                <a:lnTo>
                  <a:pt x="585520" y="1869313"/>
                </a:lnTo>
                <a:lnTo>
                  <a:pt x="567626" y="1869313"/>
                </a:lnTo>
                <a:lnTo>
                  <a:pt x="565213" y="1882013"/>
                </a:lnTo>
                <a:lnTo>
                  <a:pt x="561657" y="1882013"/>
                </a:lnTo>
                <a:lnTo>
                  <a:pt x="560514" y="1894713"/>
                </a:lnTo>
                <a:lnTo>
                  <a:pt x="561657" y="1894713"/>
                </a:lnTo>
                <a:lnTo>
                  <a:pt x="562914" y="1907413"/>
                </a:lnTo>
                <a:lnTo>
                  <a:pt x="361746" y="2021713"/>
                </a:lnTo>
                <a:lnTo>
                  <a:pt x="357047" y="2009013"/>
                </a:lnTo>
                <a:lnTo>
                  <a:pt x="322516" y="2009013"/>
                </a:lnTo>
                <a:lnTo>
                  <a:pt x="317703" y="2021713"/>
                </a:lnTo>
                <a:lnTo>
                  <a:pt x="116636" y="1907413"/>
                </a:lnTo>
                <a:lnTo>
                  <a:pt x="117792" y="1894713"/>
                </a:lnTo>
                <a:lnTo>
                  <a:pt x="117792" y="1882013"/>
                </a:lnTo>
                <a:lnTo>
                  <a:pt x="114236" y="1882013"/>
                </a:lnTo>
                <a:lnTo>
                  <a:pt x="107111" y="1869313"/>
                </a:lnTo>
                <a:lnTo>
                  <a:pt x="94043" y="1869313"/>
                </a:lnTo>
                <a:lnTo>
                  <a:pt x="94043" y="1628013"/>
                </a:lnTo>
                <a:lnTo>
                  <a:pt x="105867" y="1628013"/>
                </a:lnTo>
                <a:lnTo>
                  <a:pt x="109524" y="1615313"/>
                </a:lnTo>
                <a:lnTo>
                  <a:pt x="115379" y="1615313"/>
                </a:lnTo>
                <a:lnTo>
                  <a:pt x="115379" y="1602613"/>
                </a:lnTo>
                <a:lnTo>
                  <a:pt x="114236" y="1589913"/>
                </a:lnTo>
                <a:lnTo>
                  <a:pt x="324815" y="1475613"/>
                </a:lnTo>
                <a:lnTo>
                  <a:pt x="335597" y="1475613"/>
                </a:lnTo>
                <a:lnTo>
                  <a:pt x="340309" y="1488313"/>
                </a:lnTo>
                <a:lnTo>
                  <a:pt x="343865" y="1475613"/>
                </a:lnTo>
                <a:lnTo>
                  <a:pt x="354634" y="1475613"/>
                </a:lnTo>
                <a:lnTo>
                  <a:pt x="562914" y="1589913"/>
                </a:lnTo>
                <a:lnTo>
                  <a:pt x="560514" y="1602613"/>
                </a:lnTo>
                <a:lnTo>
                  <a:pt x="560514" y="1615313"/>
                </a:lnTo>
                <a:lnTo>
                  <a:pt x="564070" y="1615313"/>
                </a:lnTo>
                <a:lnTo>
                  <a:pt x="567626" y="1628013"/>
                </a:lnTo>
                <a:lnTo>
                  <a:pt x="585520" y="1628013"/>
                </a:lnTo>
                <a:lnTo>
                  <a:pt x="585520" y="1577213"/>
                </a:lnTo>
                <a:lnTo>
                  <a:pt x="574738" y="1577213"/>
                </a:lnTo>
                <a:lnTo>
                  <a:pt x="568782" y="1589913"/>
                </a:lnTo>
                <a:lnTo>
                  <a:pt x="565213" y="1589913"/>
                </a:lnTo>
                <a:lnTo>
                  <a:pt x="377863" y="1475613"/>
                </a:lnTo>
                <a:lnTo>
                  <a:pt x="357047" y="1462913"/>
                </a:lnTo>
                <a:lnTo>
                  <a:pt x="355790" y="1462913"/>
                </a:lnTo>
                <a:lnTo>
                  <a:pt x="352234" y="1450213"/>
                </a:lnTo>
                <a:lnTo>
                  <a:pt x="327228" y="1450213"/>
                </a:lnTo>
                <a:lnTo>
                  <a:pt x="323672" y="1462913"/>
                </a:lnTo>
                <a:lnTo>
                  <a:pt x="322516" y="1462913"/>
                </a:lnTo>
                <a:lnTo>
                  <a:pt x="111823" y="1589913"/>
                </a:lnTo>
                <a:lnTo>
                  <a:pt x="108267" y="1589913"/>
                </a:lnTo>
                <a:lnTo>
                  <a:pt x="103555" y="1577213"/>
                </a:lnTo>
                <a:lnTo>
                  <a:pt x="80962" y="1577213"/>
                </a:lnTo>
                <a:lnTo>
                  <a:pt x="76149" y="1589913"/>
                </a:lnTo>
                <a:lnTo>
                  <a:pt x="72593" y="1589913"/>
                </a:lnTo>
                <a:lnTo>
                  <a:pt x="0" y="1551813"/>
                </a:lnTo>
                <a:lnTo>
                  <a:pt x="70192" y="1589913"/>
                </a:lnTo>
                <a:lnTo>
                  <a:pt x="67779" y="1602613"/>
                </a:lnTo>
                <a:lnTo>
                  <a:pt x="67779" y="1615313"/>
                </a:lnTo>
                <a:lnTo>
                  <a:pt x="73748" y="1615313"/>
                </a:lnTo>
                <a:lnTo>
                  <a:pt x="77304" y="1628013"/>
                </a:lnTo>
                <a:lnTo>
                  <a:pt x="89230" y="1628013"/>
                </a:lnTo>
                <a:lnTo>
                  <a:pt x="89230" y="1869313"/>
                </a:lnTo>
                <a:lnTo>
                  <a:pt x="76149" y="1869313"/>
                </a:lnTo>
                <a:lnTo>
                  <a:pt x="72593" y="1882013"/>
                </a:lnTo>
                <a:lnTo>
                  <a:pt x="66636" y="1882013"/>
                </a:lnTo>
                <a:lnTo>
                  <a:pt x="65481" y="1894713"/>
                </a:lnTo>
                <a:lnTo>
                  <a:pt x="66636" y="1894713"/>
                </a:lnTo>
                <a:lnTo>
                  <a:pt x="67779" y="1907413"/>
                </a:lnTo>
                <a:lnTo>
                  <a:pt x="0" y="1945513"/>
                </a:lnTo>
                <a:lnTo>
                  <a:pt x="70192" y="1907413"/>
                </a:lnTo>
                <a:lnTo>
                  <a:pt x="73748" y="1907413"/>
                </a:lnTo>
                <a:lnTo>
                  <a:pt x="78562" y="1920113"/>
                </a:lnTo>
                <a:lnTo>
                  <a:pt x="104711" y="1920113"/>
                </a:lnTo>
                <a:lnTo>
                  <a:pt x="114236" y="1907413"/>
                </a:lnTo>
                <a:lnTo>
                  <a:pt x="315302" y="2021713"/>
                </a:lnTo>
                <a:lnTo>
                  <a:pt x="314147" y="2034413"/>
                </a:lnTo>
                <a:lnTo>
                  <a:pt x="315302" y="2047113"/>
                </a:lnTo>
                <a:lnTo>
                  <a:pt x="320116" y="2047113"/>
                </a:lnTo>
                <a:lnTo>
                  <a:pt x="323672" y="2059813"/>
                </a:lnTo>
                <a:lnTo>
                  <a:pt x="337997" y="2059813"/>
                </a:lnTo>
                <a:lnTo>
                  <a:pt x="337997" y="2301113"/>
                </a:lnTo>
                <a:lnTo>
                  <a:pt x="321259" y="2301113"/>
                </a:lnTo>
                <a:lnTo>
                  <a:pt x="318960" y="2313813"/>
                </a:lnTo>
                <a:lnTo>
                  <a:pt x="315302" y="2313813"/>
                </a:lnTo>
                <a:lnTo>
                  <a:pt x="315302" y="2326513"/>
                </a:lnTo>
                <a:lnTo>
                  <a:pt x="316560" y="2326513"/>
                </a:lnTo>
                <a:lnTo>
                  <a:pt x="113080" y="2453513"/>
                </a:lnTo>
                <a:lnTo>
                  <a:pt x="109524" y="2440813"/>
                </a:lnTo>
                <a:lnTo>
                  <a:pt x="73748" y="2440813"/>
                </a:lnTo>
                <a:lnTo>
                  <a:pt x="70192" y="2453513"/>
                </a:lnTo>
                <a:lnTo>
                  <a:pt x="0" y="2402713"/>
                </a:lnTo>
                <a:lnTo>
                  <a:pt x="0" y="2415413"/>
                </a:lnTo>
                <a:lnTo>
                  <a:pt x="67779" y="2453513"/>
                </a:lnTo>
                <a:lnTo>
                  <a:pt x="66636" y="2453513"/>
                </a:lnTo>
                <a:lnTo>
                  <a:pt x="65481" y="2466213"/>
                </a:lnTo>
                <a:lnTo>
                  <a:pt x="66636" y="2466213"/>
                </a:lnTo>
                <a:lnTo>
                  <a:pt x="67779" y="2478913"/>
                </a:lnTo>
                <a:lnTo>
                  <a:pt x="76149" y="2478913"/>
                </a:lnTo>
                <a:lnTo>
                  <a:pt x="79705" y="2491613"/>
                </a:lnTo>
                <a:lnTo>
                  <a:pt x="89230" y="2491613"/>
                </a:lnTo>
                <a:lnTo>
                  <a:pt x="89230" y="2732913"/>
                </a:lnTo>
                <a:lnTo>
                  <a:pt x="82118" y="2732913"/>
                </a:lnTo>
                <a:lnTo>
                  <a:pt x="76149" y="2745613"/>
                </a:lnTo>
                <a:lnTo>
                  <a:pt x="71450" y="2745613"/>
                </a:lnTo>
                <a:lnTo>
                  <a:pt x="71450" y="2758313"/>
                </a:lnTo>
                <a:lnTo>
                  <a:pt x="72593" y="2758313"/>
                </a:lnTo>
                <a:lnTo>
                  <a:pt x="0" y="2796413"/>
                </a:lnTo>
                <a:lnTo>
                  <a:pt x="0" y="2809113"/>
                </a:lnTo>
                <a:lnTo>
                  <a:pt x="75006" y="2758313"/>
                </a:lnTo>
                <a:lnTo>
                  <a:pt x="78562" y="2771013"/>
                </a:lnTo>
                <a:lnTo>
                  <a:pt x="105867" y="2771013"/>
                </a:lnTo>
                <a:lnTo>
                  <a:pt x="109524" y="2758313"/>
                </a:lnTo>
                <a:lnTo>
                  <a:pt x="318947" y="2885313"/>
                </a:lnTo>
                <a:lnTo>
                  <a:pt x="317703" y="2885313"/>
                </a:lnTo>
                <a:lnTo>
                  <a:pt x="316560" y="2898013"/>
                </a:lnTo>
                <a:lnTo>
                  <a:pt x="318960" y="2898013"/>
                </a:lnTo>
                <a:lnTo>
                  <a:pt x="321259" y="2910713"/>
                </a:lnTo>
                <a:lnTo>
                  <a:pt x="359346" y="2910713"/>
                </a:lnTo>
                <a:lnTo>
                  <a:pt x="360603" y="2898013"/>
                </a:lnTo>
                <a:lnTo>
                  <a:pt x="362902" y="2898013"/>
                </a:lnTo>
                <a:lnTo>
                  <a:pt x="361746" y="2885313"/>
                </a:lnTo>
                <a:lnTo>
                  <a:pt x="360603" y="2885313"/>
                </a:lnTo>
                <a:lnTo>
                  <a:pt x="566470" y="2771013"/>
                </a:lnTo>
                <a:lnTo>
                  <a:pt x="575995" y="2771013"/>
                </a:lnTo>
                <a:lnTo>
                  <a:pt x="581952" y="2783713"/>
                </a:lnTo>
                <a:lnTo>
                  <a:pt x="593775" y="2783713"/>
                </a:lnTo>
                <a:lnTo>
                  <a:pt x="599744" y="2771013"/>
                </a:lnTo>
                <a:lnTo>
                  <a:pt x="609257" y="2771013"/>
                </a:lnTo>
                <a:lnTo>
                  <a:pt x="817537" y="2885313"/>
                </a:lnTo>
                <a:lnTo>
                  <a:pt x="816394" y="2885313"/>
                </a:lnTo>
                <a:lnTo>
                  <a:pt x="816394" y="2898013"/>
                </a:lnTo>
                <a:lnTo>
                  <a:pt x="818692" y="2910713"/>
                </a:lnTo>
                <a:lnTo>
                  <a:pt x="852068" y="2910713"/>
                </a:lnTo>
                <a:lnTo>
                  <a:pt x="854468" y="2898013"/>
                </a:lnTo>
                <a:lnTo>
                  <a:pt x="855624" y="2898013"/>
                </a:lnTo>
                <a:lnTo>
                  <a:pt x="855624" y="2885313"/>
                </a:lnTo>
                <a:lnTo>
                  <a:pt x="854468" y="2885313"/>
                </a:lnTo>
                <a:lnTo>
                  <a:pt x="1063904" y="2771013"/>
                </a:lnTo>
                <a:lnTo>
                  <a:pt x="1103134" y="2771013"/>
                </a:lnTo>
                <a:lnTo>
                  <a:pt x="1105547" y="2758313"/>
                </a:lnTo>
                <a:lnTo>
                  <a:pt x="1107846" y="2758313"/>
                </a:lnTo>
                <a:close/>
              </a:path>
              <a:path w="2103120" h="2910840">
                <a:moveTo>
                  <a:pt x="1609217" y="168783"/>
                </a:moveTo>
                <a:lnTo>
                  <a:pt x="1606804" y="158115"/>
                </a:lnTo>
                <a:lnTo>
                  <a:pt x="1604518" y="154559"/>
                </a:lnTo>
                <a:lnTo>
                  <a:pt x="1602105" y="149860"/>
                </a:lnTo>
                <a:lnTo>
                  <a:pt x="1593723" y="143891"/>
                </a:lnTo>
                <a:lnTo>
                  <a:pt x="1589024" y="141478"/>
                </a:lnTo>
                <a:lnTo>
                  <a:pt x="1584198" y="141478"/>
                </a:lnTo>
                <a:lnTo>
                  <a:pt x="1584198" y="0"/>
                </a:lnTo>
                <a:lnTo>
                  <a:pt x="1579499" y="0"/>
                </a:lnTo>
                <a:lnTo>
                  <a:pt x="1579499" y="141478"/>
                </a:lnTo>
                <a:lnTo>
                  <a:pt x="1573530" y="141478"/>
                </a:lnTo>
                <a:lnTo>
                  <a:pt x="1564005" y="146304"/>
                </a:lnTo>
                <a:lnTo>
                  <a:pt x="1560322" y="149860"/>
                </a:lnTo>
                <a:lnTo>
                  <a:pt x="1557909" y="153416"/>
                </a:lnTo>
                <a:lnTo>
                  <a:pt x="1553210" y="162941"/>
                </a:lnTo>
                <a:lnTo>
                  <a:pt x="1553210" y="173482"/>
                </a:lnTo>
                <a:lnTo>
                  <a:pt x="1555496" y="179451"/>
                </a:lnTo>
                <a:lnTo>
                  <a:pt x="1352804" y="294767"/>
                </a:lnTo>
                <a:lnTo>
                  <a:pt x="1349248" y="290068"/>
                </a:lnTo>
                <a:lnTo>
                  <a:pt x="1344549" y="287655"/>
                </a:lnTo>
                <a:lnTo>
                  <a:pt x="1338453" y="285242"/>
                </a:lnTo>
                <a:lnTo>
                  <a:pt x="1332484" y="284099"/>
                </a:lnTo>
                <a:lnTo>
                  <a:pt x="1326515" y="285242"/>
                </a:lnTo>
                <a:lnTo>
                  <a:pt x="1320546" y="287655"/>
                </a:lnTo>
                <a:lnTo>
                  <a:pt x="1315847" y="290068"/>
                </a:lnTo>
                <a:lnTo>
                  <a:pt x="1312291" y="294767"/>
                </a:lnTo>
                <a:lnTo>
                  <a:pt x="1101140" y="173482"/>
                </a:lnTo>
                <a:lnTo>
                  <a:pt x="1102398" y="168783"/>
                </a:lnTo>
                <a:lnTo>
                  <a:pt x="1101140" y="161671"/>
                </a:lnTo>
                <a:lnTo>
                  <a:pt x="1097572" y="156972"/>
                </a:lnTo>
                <a:lnTo>
                  <a:pt x="1092847" y="152146"/>
                </a:lnTo>
                <a:lnTo>
                  <a:pt x="1086878" y="151003"/>
                </a:lnTo>
                <a:lnTo>
                  <a:pt x="1086878" y="0"/>
                </a:lnTo>
                <a:lnTo>
                  <a:pt x="1082052" y="0"/>
                </a:lnTo>
                <a:lnTo>
                  <a:pt x="1082052" y="151003"/>
                </a:lnTo>
                <a:lnTo>
                  <a:pt x="1074928" y="152146"/>
                </a:lnTo>
                <a:lnTo>
                  <a:pt x="1070102" y="156972"/>
                </a:lnTo>
                <a:lnTo>
                  <a:pt x="1066533" y="161671"/>
                </a:lnTo>
                <a:lnTo>
                  <a:pt x="1065377" y="168783"/>
                </a:lnTo>
                <a:lnTo>
                  <a:pt x="1065377" y="172339"/>
                </a:lnTo>
                <a:lnTo>
                  <a:pt x="1084465" y="187833"/>
                </a:lnTo>
                <a:lnTo>
                  <a:pt x="1089177" y="186563"/>
                </a:lnTo>
                <a:lnTo>
                  <a:pt x="1096416" y="181864"/>
                </a:lnTo>
                <a:lnTo>
                  <a:pt x="1099985" y="178308"/>
                </a:lnTo>
                <a:lnTo>
                  <a:pt x="1309878" y="298450"/>
                </a:lnTo>
                <a:lnTo>
                  <a:pt x="1307465" y="304292"/>
                </a:lnTo>
                <a:lnTo>
                  <a:pt x="1306322" y="309118"/>
                </a:lnTo>
                <a:lnTo>
                  <a:pt x="1307465" y="314960"/>
                </a:lnTo>
                <a:lnTo>
                  <a:pt x="1332484" y="335153"/>
                </a:lnTo>
                <a:lnTo>
                  <a:pt x="1342136" y="332740"/>
                </a:lnTo>
                <a:lnTo>
                  <a:pt x="1346962" y="330454"/>
                </a:lnTo>
                <a:lnTo>
                  <a:pt x="1350518" y="328041"/>
                </a:lnTo>
                <a:lnTo>
                  <a:pt x="1356487" y="319659"/>
                </a:lnTo>
                <a:lnTo>
                  <a:pt x="1357630" y="314960"/>
                </a:lnTo>
                <a:lnTo>
                  <a:pt x="1357630" y="304292"/>
                </a:lnTo>
                <a:lnTo>
                  <a:pt x="1355217" y="299593"/>
                </a:lnTo>
                <a:lnTo>
                  <a:pt x="1556766" y="183007"/>
                </a:lnTo>
                <a:lnTo>
                  <a:pt x="1561592" y="188976"/>
                </a:lnTo>
                <a:lnTo>
                  <a:pt x="1573530" y="196088"/>
                </a:lnTo>
                <a:lnTo>
                  <a:pt x="1586611" y="196088"/>
                </a:lnTo>
                <a:lnTo>
                  <a:pt x="1608074" y="174752"/>
                </a:lnTo>
                <a:lnTo>
                  <a:pt x="1609217" y="168783"/>
                </a:lnTo>
                <a:close/>
              </a:path>
              <a:path w="2103120" h="2910840">
                <a:moveTo>
                  <a:pt x="2103120" y="736981"/>
                </a:moveTo>
                <a:lnTo>
                  <a:pt x="2098294" y="736981"/>
                </a:lnTo>
                <a:lnTo>
                  <a:pt x="2096008" y="724281"/>
                </a:lnTo>
                <a:lnTo>
                  <a:pt x="2074545" y="724281"/>
                </a:lnTo>
                <a:lnTo>
                  <a:pt x="2074545" y="775081"/>
                </a:lnTo>
                <a:lnTo>
                  <a:pt x="2074545" y="1016381"/>
                </a:lnTo>
                <a:lnTo>
                  <a:pt x="2061464" y="1016381"/>
                </a:lnTo>
                <a:lnTo>
                  <a:pt x="2057908" y="1029081"/>
                </a:lnTo>
                <a:lnTo>
                  <a:pt x="2056638" y="1029081"/>
                </a:lnTo>
                <a:lnTo>
                  <a:pt x="2057908" y="1041781"/>
                </a:lnTo>
                <a:lnTo>
                  <a:pt x="1851914" y="1156081"/>
                </a:lnTo>
                <a:lnTo>
                  <a:pt x="1842389" y="1156081"/>
                </a:lnTo>
                <a:lnTo>
                  <a:pt x="1835150" y="1143381"/>
                </a:lnTo>
                <a:lnTo>
                  <a:pt x="1822069" y="1143381"/>
                </a:lnTo>
                <a:lnTo>
                  <a:pt x="1816100" y="1156081"/>
                </a:lnTo>
                <a:lnTo>
                  <a:pt x="1806575" y="1156081"/>
                </a:lnTo>
                <a:lnTo>
                  <a:pt x="1605280" y="1041781"/>
                </a:lnTo>
                <a:lnTo>
                  <a:pt x="1606423" y="1041781"/>
                </a:lnTo>
                <a:lnTo>
                  <a:pt x="1606423" y="1029081"/>
                </a:lnTo>
                <a:lnTo>
                  <a:pt x="1604137" y="1029081"/>
                </a:lnTo>
                <a:lnTo>
                  <a:pt x="1602867" y="1016381"/>
                </a:lnTo>
                <a:lnTo>
                  <a:pt x="1592199" y="1016381"/>
                </a:lnTo>
                <a:lnTo>
                  <a:pt x="1588643" y="1003681"/>
                </a:lnTo>
                <a:lnTo>
                  <a:pt x="1583817" y="1003681"/>
                </a:lnTo>
                <a:lnTo>
                  <a:pt x="1583817" y="762381"/>
                </a:lnTo>
                <a:lnTo>
                  <a:pt x="1594612" y="762381"/>
                </a:lnTo>
                <a:lnTo>
                  <a:pt x="1598168" y="749681"/>
                </a:lnTo>
                <a:lnTo>
                  <a:pt x="1599311" y="749681"/>
                </a:lnTo>
                <a:lnTo>
                  <a:pt x="1598168" y="736981"/>
                </a:lnTo>
                <a:lnTo>
                  <a:pt x="1806575" y="622681"/>
                </a:lnTo>
                <a:lnTo>
                  <a:pt x="1816100" y="622681"/>
                </a:lnTo>
                <a:lnTo>
                  <a:pt x="1822069" y="635381"/>
                </a:lnTo>
                <a:lnTo>
                  <a:pt x="1835150" y="635381"/>
                </a:lnTo>
                <a:lnTo>
                  <a:pt x="1841119" y="622681"/>
                </a:lnTo>
                <a:lnTo>
                  <a:pt x="1850644" y="622681"/>
                </a:lnTo>
                <a:lnTo>
                  <a:pt x="2053082" y="736981"/>
                </a:lnTo>
                <a:lnTo>
                  <a:pt x="2050669" y="736981"/>
                </a:lnTo>
                <a:lnTo>
                  <a:pt x="2050669" y="749681"/>
                </a:lnTo>
                <a:lnTo>
                  <a:pt x="2051939" y="762381"/>
                </a:lnTo>
                <a:lnTo>
                  <a:pt x="2061464" y="762381"/>
                </a:lnTo>
                <a:lnTo>
                  <a:pt x="2065020" y="775081"/>
                </a:lnTo>
                <a:lnTo>
                  <a:pt x="2074545" y="775081"/>
                </a:lnTo>
                <a:lnTo>
                  <a:pt x="2074545" y="724281"/>
                </a:lnTo>
                <a:lnTo>
                  <a:pt x="2059051" y="724281"/>
                </a:lnTo>
                <a:lnTo>
                  <a:pt x="2055495" y="736981"/>
                </a:lnTo>
                <a:lnTo>
                  <a:pt x="1873300" y="622681"/>
                </a:lnTo>
                <a:lnTo>
                  <a:pt x="1853057" y="609981"/>
                </a:lnTo>
                <a:lnTo>
                  <a:pt x="1854200" y="609981"/>
                </a:lnTo>
                <a:lnTo>
                  <a:pt x="1854200" y="597281"/>
                </a:lnTo>
                <a:lnTo>
                  <a:pt x="1851914" y="597281"/>
                </a:lnTo>
                <a:lnTo>
                  <a:pt x="1849501" y="584581"/>
                </a:lnTo>
                <a:lnTo>
                  <a:pt x="1807845" y="584581"/>
                </a:lnTo>
                <a:lnTo>
                  <a:pt x="1805432" y="597281"/>
                </a:lnTo>
                <a:lnTo>
                  <a:pt x="1804289" y="597281"/>
                </a:lnTo>
                <a:lnTo>
                  <a:pt x="1803019" y="609981"/>
                </a:lnTo>
                <a:lnTo>
                  <a:pt x="1805432" y="609981"/>
                </a:lnTo>
                <a:lnTo>
                  <a:pt x="1595755" y="736981"/>
                </a:lnTo>
                <a:lnTo>
                  <a:pt x="1592199" y="736981"/>
                </a:lnTo>
                <a:lnTo>
                  <a:pt x="1588643" y="724281"/>
                </a:lnTo>
                <a:lnTo>
                  <a:pt x="1579118" y="724281"/>
                </a:lnTo>
                <a:lnTo>
                  <a:pt x="1579118" y="762381"/>
                </a:lnTo>
                <a:lnTo>
                  <a:pt x="1579118" y="1003681"/>
                </a:lnTo>
                <a:lnTo>
                  <a:pt x="1574292" y="1003681"/>
                </a:lnTo>
                <a:lnTo>
                  <a:pt x="1569593" y="1016381"/>
                </a:lnTo>
                <a:lnTo>
                  <a:pt x="1558798" y="1016381"/>
                </a:lnTo>
                <a:lnTo>
                  <a:pt x="1556512" y="1029081"/>
                </a:lnTo>
                <a:lnTo>
                  <a:pt x="1555242" y="1029081"/>
                </a:lnTo>
                <a:lnTo>
                  <a:pt x="1555242" y="1041781"/>
                </a:lnTo>
                <a:lnTo>
                  <a:pt x="1556512" y="1041781"/>
                </a:lnTo>
                <a:lnTo>
                  <a:pt x="1349248" y="1168781"/>
                </a:lnTo>
                <a:lnTo>
                  <a:pt x="1345692" y="1156081"/>
                </a:lnTo>
                <a:lnTo>
                  <a:pt x="1330198" y="1156081"/>
                </a:lnTo>
                <a:lnTo>
                  <a:pt x="1330198" y="1194181"/>
                </a:lnTo>
                <a:lnTo>
                  <a:pt x="1330198" y="1435481"/>
                </a:lnTo>
                <a:lnTo>
                  <a:pt x="1325499" y="1435481"/>
                </a:lnTo>
                <a:lnTo>
                  <a:pt x="1321943" y="1448181"/>
                </a:lnTo>
                <a:lnTo>
                  <a:pt x="1311148" y="1448181"/>
                </a:lnTo>
                <a:lnTo>
                  <a:pt x="1308862" y="1460881"/>
                </a:lnTo>
                <a:lnTo>
                  <a:pt x="1307592" y="1460881"/>
                </a:lnTo>
                <a:lnTo>
                  <a:pt x="1307592" y="1473581"/>
                </a:lnTo>
                <a:lnTo>
                  <a:pt x="1308862" y="1473581"/>
                </a:lnTo>
                <a:lnTo>
                  <a:pt x="1107516" y="1587881"/>
                </a:lnTo>
                <a:lnTo>
                  <a:pt x="1102804" y="1587881"/>
                </a:lnTo>
                <a:lnTo>
                  <a:pt x="1097991" y="1575181"/>
                </a:lnTo>
                <a:lnTo>
                  <a:pt x="1071816" y="1575181"/>
                </a:lnTo>
                <a:lnTo>
                  <a:pt x="1065847" y="1587881"/>
                </a:lnTo>
                <a:lnTo>
                  <a:pt x="1061034" y="1587881"/>
                </a:lnTo>
                <a:lnTo>
                  <a:pt x="862228" y="1473581"/>
                </a:lnTo>
                <a:lnTo>
                  <a:pt x="863384" y="1473581"/>
                </a:lnTo>
                <a:lnTo>
                  <a:pt x="864641" y="1460881"/>
                </a:lnTo>
                <a:lnTo>
                  <a:pt x="863384" y="1460881"/>
                </a:lnTo>
                <a:lnTo>
                  <a:pt x="862228" y="1448181"/>
                </a:lnTo>
                <a:lnTo>
                  <a:pt x="852703" y="1448181"/>
                </a:lnTo>
                <a:lnTo>
                  <a:pt x="849147" y="1435481"/>
                </a:lnTo>
                <a:lnTo>
                  <a:pt x="838352" y="1435481"/>
                </a:lnTo>
                <a:lnTo>
                  <a:pt x="838352" y="1194181"/>
                </a:lnTo>
                <a:lnTo>
                  <a:pt x="852703" y="1194181"/>
                </a:lnTo>
                <a:lnTo>
                  <a:pt x="856259" y="1181481"/>
                </a:lnTo>
                <a:lnTo>
                  <a:pt x="857415" y="1181481"/>
                </a:lnTo>
                <a:lnTo>
                  <a:pt x="857415" y="1168781"/>
                </a:lnTo>
                <a:lnTo>
                  <a:pt x="856259" y="1168781"/>
                </a:lnTo>
                <a:lnTo>
                  <a:pt x="1062291" y="1054481"/>
                </a:lnTo>
                <a:lnTo>
                  <a:pt x="1077785" y="1054481"/>
                </a:lnTo>
                <a:lnTo>
                  <a:pt x="1084897" y="1067181"/>
                </a:lnTo>
                <a:lnTo>
                  <a:pt x="1090866" y="1054481"/>
                </a:lnTo>
                <a:lnTo>
                  <a:pt x="1102804" y="1054481"/>
                </a:lnTo>
                <a:lnTo>
                  <a:pt x="1107516" y="1041781"/>
                </a:lnTo>
                <a:lnTo>
                  <a:pt x="1313561" y="1168781"/>
                </a:lnTo>
                <a:lnTo>
                  <a:pt x="1312418" y="1168781"/>
                </a:lnTo>
                <a:lnTo>
                  <a:pt x="1312418" y="1181481"/>
                </a:lnTo>
                <a:lnTo>
                  <a:pt x="1313561" y="1181481"/>
                </a:lnTo>
                <a:lnTo>
                  <a:pt x="1317117" y="1194181"/>
                </a:lnTo>
                <a:lnTo>
                  <a:pt x="1330198" y="1194181"/>
                </a:lnTo>
                <a:lnTo>
                  <a:pt x="1330198" y="1156081"/>
                </a:lnTo>
                <a:lnTo>
                  <a:pt x="1319530" y="1156081"/>
                </a:lnTo>
                <a:lnTo>
                  <a:pt x="1315974" y="1168781"/>
                </a:lnTo>
                <a:lnTo>
                  <a:pt x="1109929" y="1041781"/>
                </a:lnTo>
                <a:lnTo>
                  <a:pt x="1111072" y="1041781"/>
                </a:lnTo>
                <a:lnTo>
                  <a:pt x="1111072" y="1029081"/>
                </a:lnTo>
                <a:lnTo>
                  <a:pt x="1108671" y="1029081"/>
                </a:lnTo>
                <a:lnTo>
                  <a:pt x="1107516" y="1016381"/>
                </a:lnTo>
                <a:lnTo>
                  <a:pt x="1096835" y="1016381"/>
                </a:lnTo>
                <a:lnTo>
                  <a:pt x="1092022" y="1003681"/>
                </a:lnTo>
                <a:lnTo>
                  <a:pt x="1087310" y="1003681"/>
                </a:lnTo>
                <a:lnTo>
                  <a:pt x="1087310" y="775081"/>
                </a:lnTo>
                <a:lnTo>
                  <a:pt x="1092022" y="775081"/>
                </a:lnTo>
                <a:lnTo>
                  <a:pt x="1095578" y="762381"/>
                </a:lnTo>
                <a:lnTo>
                  <a:pt x="1106360" y="762381"/>
                </a:lnTo>
                <a:lnTo>
                  <a:pt x="1108671" y="749681"/>
                </a:lnTo>
                <a:lnTo>
                  <a:pt x="1109929" y="749681"/>
                </a:lnTo>
                <a:lnTo>
                  <a:pt x="1109929" y="736981"/>
                </a:lnTo>
                <a:lnTo>
                  <a:pt x="1107516" y="736981"/>
                </a:lnTo>
                <a:lnTo>
                  <a:pt x="1313561" y="622681"/>
                </a:lnTo>
                <a:lnTo>
                  <a:pt x="1351661" y="622681"/>
                </a:lnTo>
                <a:lnTo>
                  <a:pt x="1563624" y="736981"/>
                </a:lnTo>
                <a:lnTo>
                  <a:pt x="1562481" y="736981"/>
                </a:lnTo>
                <a:lnTo>
                  <a:pt x="1562481" y="749681"/>
                </a:lnTo>
                <a:lnTo>
                  <a:pt x="1563624" y="749681"/>
                </a:lnTo>
                <a:lnTo>
                  <a:pt x="1567180" y="762381"/>
                </a:lnTo>
                <a:lnTo>
                  <a:pt x="1579118" y="762381"/>
                </a:lnTo>
                <a:lnTo>
                  <a:pt x="1579118" y="724281"/>
                </a:lnTo>
                <a:lnTo>
                  <a:pt x="1572006" y="724281"/>
                </a:lnTo>
                <a:lnTo>
                  <a:pt x="1568323" y="736981"/>
                </a:lnTo>
                <a:lnTo>
                  <a:pt x="1566037" y="736981"/>
                </a:lnTo>
                <a:lnTo>
                  <a:pt x="1375270" y="622681"/>
                </a:lnTo>
                <a:lnTo>
                  <a:pt x="1354074" y="609981"/>
                </a:lnTo>
                <a:lnTo>
                  <a:pt x="1355217" y="609981"/>
                </a:lnTo>
                <a:lnTo>
                  <a:pt x="1355217" y="597281"/>
                </a:lnTo>
                <a:lnTo>
                  <a:pt x="1351661" y="597281"/>
                </a:lnTo>
                <a:lnTo>
                  <a:pt x="1345692" y="584581"/>
                </a:lnTo>
                <a:lnTo>
                  <a:pt x="1315974" y="584581"/>
                </a:lnTo>
                <a:lnTo>
                  <a:pt x="1311148" y="597281"/>
                </a:lnTo>
                <a:lnTo>
                  <a:pt x="1310005" y="597281"/>
                </a:lnTo>
                <a:lnTo>
                  <a:pt x="1310005" y="609981"/>
                </a:lnTo>
                <a:lnTo>
                  <a:pt x="1311148" y="609981"/>
                </a:lnTo>
                <a:lnTo>
                  <a:pt x="1105103" y="736981"/>
                </a:lnTo>
                <a:lnTo>
                  <a:pt x="1101547" y="724281"/>
                </a:lnTo>
                <a:lnTo>
                  <a:pt x="1082497" y="724281"/>
                </a:lnTo>
                <a:lnTo>
                  <a:pt x="1082497" y="775081"/>
                </a:lnTo>
                <a:lnTo>
                  <a:pt x="1082497" y="1003681"/>
                </a:lnTo>
                <a:lnTo>
                  <a:pt x="1077785" y="1003681"/>
                </a:lnTo>
                <a:lnTo>
                  <a:pt x="1072972" y="1016381"/>
                </a:lnTo>
                <a:lnTo>
                  <a:pt x="1062291" y="1016381"/>
                </a:lnTo>
                <a:lnTo>
                  <a:pt x="1059878" y="1029081"/>
                </a:lnTo>
                <a:lnTo>
                  <a:pt x="1057478" y="1029081"/>
                </a:lnTo>
                <a:lnTo>
                  <a:pt x="1058735" y="1041781"/>
                </a:lnTo>
                <a:lnTo>
                  <a:pt x="1059878" y="1041781"/>
                </a:lnTo>
                <a:lnTo>
                  <a:pt x="853846" y="1168781"/>
                </a:lnTo>
                <a:lnTo>
                  <a:pt x="850290" y="1156081"/>
                </a:lnTo>
                <a:lnTo>
                  <a:pt x="822858" y="1156081"/>
                </a:lnTo>
                <a:lnTo>
                  <a:pt x="819302" y="1168781"/>
                </a:lnTo>
                <a:lnTo>
                  <a:pt x="608558" y="1041781"/>
                </a:lnTo>
                <a:lnTo>
                  <a:pt x="609714" y="1029081"/>
                </a:lnTo>
                <a:lnTo>
                  <a:pt x="608558" y="1029081"/>
                </a:lnTo>
                <a:lnTo>
                  <a:pt x="603745" y="1016381"/>
                </a:lnTo>
                <a:lnTo>
                  <a:pt x="590664" y="1016381"/>
                </a:lnTo>
                <a:lnTo>
                  <a:pt x="590664" y="762381"/>
                </a:lnTo>
                <a:lnTo>
                  <a:pt x="603745" y="762381"/>
                </a:lnTo>
                <a:lnTo>
                  <a:pt x="608558" y="749681"/>
                </a:lnTo>
                <a:lnTo>
                  <a:pt x="609714" y="749681"/>
                </a:lnTo>
                <a:lnTo>
                  <a:pt x="609714" y="736981"/>
                </a:lnTo>
                <a:lnTo>
                  <a:pt x="607301" y="736981"/>
                </a:lnTo>
                <a:lnTo>
                  <a:pt x="815746" y="622681"/>
                </a:lnTo>
                <a:lnTo>
                  <a:pt x="856259" y="622681"/>
                </a:lnTo>
                <a:lnTo>
                  <a:pt x="1061034" y="736981"/>
                </a:lnTo>
                <a:lnTo>
                  <a:pt x="1059878" y="736981"/>
                </a:lnTo>
                <a:lnTo>
                  <a:pt x="1058735" y="749681"/>
                </a:lnTo>
                <a:lnTo>
                  <a:pt x="1061034" y="749681"/>
                </a:lnTo>
                <a:lnTo>
                  <a:pt x="1062291" y="762381"/>
                </a:lnTo>
                <a:lnTo>
                  <a:pt x="1069403" y="762381"/>
                </a:lnTo>
                <a:lnTo>
                  <a:pt x="1072972" y="775081"/>
                </a:lnTo>
                <a:lnTo>
                  <a:pt x="1082497" y="775081"/>
                </a:lnTo>
                <a:lnTo>
                  <a:pt x="1082497" y="724281"/>
                </a:lnTo>
                <a:lnTo>
                  <a:pt x="1067003" y="724281"/>
                </a:lnTo>
                <a:lnTo>
                  <a:pt x="1063447" y="736981"/>
                </a:lnTo>
                <a:lnTo>
                  <a:pt x="879144" y="622681"/>
                </a:lnTo>
                <a:lnTo>
                  <a:pt x="858672" y="609981"/>
                </a:lnTo>
                <a:lnTo>
                  <a:pt x="859815" y="609981"/>
                </a:lnTo>
                <a:lnTo>
                  <a:pt x="859815" y="597281"/>
                </a:lnTo>
                <a:lnTo>
                  <a:pt x="856259" y="597281"/>
                </a:lnTo>
                <a:lnTo>
                  <a:pt x="850290" y="584581"/>
                </a:lnTo>
                <a:lnTo>
                  <a:pt x="838352" y="584581"/>
                </a:lnTo>
                <a:lnTo>
                  <a:pt x="838352" y="343281"/>
                </a:lnTo>
                <a:lnTo>
                  <a:pt x="851446" y="343281"/>
                </a:lnTo>
                <a:lnTo>
                  <a:pt x="855103" y="330581"/>
                </a:lnTo>
                <a:lnTo>
                  <a:pt x="860971" y="330581"/>
                </a:lnTo>
                <a:lnTo>
                  <a:pt x="862228" y="317881"/>
                </a:lnTo>
                <a:lnTo>
                  <a:pt x="862228" y="305181"/>
                </a:lnTo>
                <a:lnTo>
                  <a:pt x="857415" y="305181"/>
                </a:lnTo>
                <a:lnTo>
                  <a:pt x="855103" y="292481"/>
                </a:lnTo>
                <a:lnTo>
                  <a:pt x="833653" y="292481"/>
                </a:lnTo>
                <a:lnTo>
                  <a:pt x="833653" y="343281"/>
                </a:lnTo>
                <a:lnTo>
                  <a:pt x="833653" y="584581"/>
                </a:lnTo>
                <a:lnTo>
                  <a:pt x="819302" y="584581"/>
                </a:lnTo>
                <a:lnTo>
                  <a:pt x="815746" y="597281"/>
                </a:lnTo>
                <a:lnTo>
                  <a:pt x="813333" y="597281"/>
                </a:lnTo>
                <a:lnTo>
                  <a:pt x="812190" y="609981"/>
                </a:lnTo>
                <a:lnTo>
                  <a:pt x="814590" y="609981"/>
                </a:lnTo>
                <a:lnTo>
                  <a:pt x="605002" y="736981"/>
                </a:lnTo>
                <a:lnTo>
                  <a:pt x="602602" y="724281"/>
                </a:lnTo>
                <a:lnTo>
                  <a:pt x="574014" y="724281"/>
                </a:lnTo>
                <a:lnTo>
                  <a:pt x="570458" y="736981"/>
                </a:lnTo>
                <a:lnTo>
                  <a:pt x="382854" y="622681"/>
                </a:lnTo>
                <a:lnTo>
                  <a:pt x="362013" y="609981"/>
                </a:lnTo>
                <a:lnTo>
                  <a:pt x="363169" y="609981"/>
                </a:lnTo>
                <a:lnTo>
                  <a:pt x="363169" y="597281"/>
                </a:lnTo>
                <a:lnTo>
                  <a:pt x="359613" y="597281"/>
                </a:lnTo>
                <a:lnTo>
                  <a:pt x="357301" y="584581"/>
                </a:lnTo>
                <a:lnTo>
                  <a:pt x="342963" y="584581"/>
                </a:lnTo>
                <a:lnTo>
                  <a:pt x="342963" y="343281"/>
                </a:lnTo>
                <a:lnTo>
                  <a:pt x="346519" y="343281"/>
                </a:lnTo>
                <a:lnTo>
                  <a:pt x="350088" y="330581"/>
                </a:lnTo>
                <a:lnTo>
                  <a:pt x="356057" y="330581"/>
                </a:lnTo>
                <a:lnTo>
                  <a:pt x="359613" y="317881"/>
                </a:lnTo>
                <a:lnTo>
                  <a:pt x="360870" y="317881"/>
                </a:lnTo>
                <a:lnTo>
                  <a:pt x="359613" y="305181"/>
                </a:lnTo>
                <a:lnTo>
                  <a:pt x="566902" y="190881"/>
                </a:lnTo>
                <a:lnTo>
                  <a:pt x="575170" y="190881"/>
                </a:lnTo>
                <a:lnTo>
                  <a:pt x="581139" y="203581"/>
                </a:lnTo>
                <a:lnTo>
                  <a:pt x="594220" y="203581"/>
                </a:lnTo>
                <a:lnTo>
                  <a:pt x="600189" y="190881"/>
                </a:lnTo>
                <a:lnTo>
                  <a:pt x="609714" y="190881"/>
                </a:lnTo>
                <a:lnTo>
                  <a:pt x="812190" y="305181"/>
                </a:lnTo>
                <a:lnTo>
                  <a:pt x="811034" y="305181"/>
                </a:lnTo>
                <a:lnTo>
                  <a:pt x="809777" y="317881"/>
                </a:lnTo>
                <a:lnTo>
                  <a:pt x="811034" y="317881"/>
                </a:lnTo>
                <a:lnTo>
                  <a:pt x="812190" y="330581"/>
                </a:lnTo>
                <a:lnTo>
                  <a:pt x="817003" y="330581"/>
                </a:lnTo>
                <a:lnTo>
                  <a:pt x="820559" y="343281"/>
                </a:lnTo>
                <a:lnTo>
                  <a:pt x="833653" y="343281"/>
                </a:lnTo>
                <a:lnTo>
                  <a:pt x="833653" y="292481"/>
                </a:lnTo>
                <a:lnTo>
                  <a:pt x="819302" y="292481"/>
                </a:lnTo>
                <a:lnTo>
                  <a:pt x="814590" y="305181"/>
                </a:lnTo>
                <a:lnTo>
                  <a:pt x="632371" y="190881"/>
                </a:lnTo>
                <a:lnTo>
                  <a:pt x="612127" y="178181"/>
                </a:lnTo>
                <a:lnTo>
                  <a:pt x="613270" y="178181"/>
                </a:lnTo>
                <a:lnTo>
                  <a:pt x="613270" y="165481"/>
                </a:lnTo>
                <a:lnTo>
                  <a:pt x="609714" y="165481"/>
                </a:lnTo>
                <a:lnTo>
                  <a:pt x="606158" y="152781"/>
                </a:lnTo>
                <a:lnTo>
                  <a:pt x="590664" y="152781"/>
                </a:lnTo>
                <a:lnTo>
                  <a:pt x="590664" y="381"/>
                </a:lnTo>
                <a:lnTo>
                  <a:pt x="585952" y="381"/>
                </a:lnTo>
                <a:lnTo>
                  <a:pt x="585952" y="152781"/>
                </a:lnTo>
                <a:lnTo>
                  <a:pt x="569201" y="152781"/>
                </a:lnTo>
                <a:lnTo>
                  <a:pt x="566902" y="165481"/>
                </a:lnTo>
                <a:lnTo>
                  <a:pt x="563333" y="165481"/>
                </a:lnTo>
                <a:lnTo>
                  <a:pt x="563333" y="178181"/>
                </a:lnTo>
                <a:lnTo>
                  <a:pt x="564489" y="178181"/>
                </a:lnTo>
                <a:lnTo>
                  <a:pt x="357301" y="305181"/>
                </a:lnTo>
                <a:lnTo>
                  <a:pt x="353644" y="305181"/>
                </a:lnTo>
                <a:lnTo>
                  <a:pt x="350088" y="292481"/>
                </a:lnTo>
                <a:lnTo>
                  <a:pt x="329882" y="292481"/>
                </a:lnTo>
                <a:lnTo>
                  <a:pt x="322757" y="305181"/>
                </a:lnTo>
                <a:lnTo>
                  <a:pt x="130924" y="190881"/>
                </a:lnTo>
                <a:lnTo>
                  <a:pt x="109601" y="178181"/>
                </a:lnTo>
                <a:lnTo>
                  <a:pt x="110756" y="178181"/>
                </a:lnTo>
                <a:lnTo>
                  <a:pt x="109601" y="165481"/>
                </a:lnTo>
                <a:lnTo>
                  <a:pt x="105943" y="165481"/>
                </a:lnTo>
                <a:lnTo>
                  <a:pt x="101231" y="152781"/>
                </a:lnTo>
                <a:lnTo>
                  <a:pt x="94107" y="152781"/>
                </a:lnTo>
                <a:lnTo>
                  <a:pt x="94107" y="381"/>
                </a:lnTo>
                <a:lnTo>
                  <a:pt x="89293" y="381"/>
                </a:lnTo>
                <a:lnTo>
                  <a:pt x="89293" y="152781"/>
                </a:lnTo>
                <a:lnTo>
                  <a:pt x="83324" y="152781"/>
                </a:lnTo>
                <a:lnTo>
                  <a:pt x="77355" y="165481"/>
                </a:lnTo>
                <a:lnTo>
                  <a:pt x="73799" y="165481"/>
                </a:lnTo>
                <a:lnTo>
                  <a:pt x="72644" y="178181"/>
                </a:lnTo>
                <a:lnTo>
                  <a:pt x="73799" y="178181"/>
                </a:lnTo>
                <a:lnTo>
                  <a:pt x="0" y="228981"/>
                </a:lnTo>
                <a:lnTo>
                  <a:pt x="76212" y="190881"/>
                </a:lnTo>
                <a:lnTo>
                  <a:pt x="108343" y="190881"/>
                </a:lnTo>
                <a:lnTo>
                  <a:pt x="320357" y="305181"/>
                </a:lnTo>
                <a:lnTo>
                  <a:pt x="319201" y="317881"/>
                </a:lnTo>
                <a:lnTo>
                  <a:pt x="320357" y="317881"/>
                </a:lnTo>
                <a:lnTo>
                  <a:pt x="323913" y="330581"/>
                </a:lnTo>
                <a:lnTo>
                  <a:pt x="329882" y="330581"/>
                </a:lnTo>
                <a:lnTo>
                  <a:pt x="333438" y="343281"/>
                </a:lnTo>
                <a:lnTo>
                  <a:pt x="338251" y="343281"/>
                </a:lnTo>
                <a:lnTo>
                  <a:pt x="338251" y="584581"/>
                </a:lnTo>
                <a:lnTo>
                  <a:pt x="322757" y="584581"/>
                </a:lnTo>
                <a:lnTo>
                  <a:pt x="317944" y="597281"/>
                </a:lnTo>
                <a:lnTo>
                  <a:pt x="316788" y="597281"/>
                </a:lnTo>
                <a:lnTo>
                  <a:pt x="316788" y="609981"/>
                </a:lnTo>
                <a:lnTo>
                  <a:pt x="317944" y="609981"/>
                </a:lnTo>
                <a:lnTo>
                  <a:pt x="113169" y="736981"/>
                </a:lnTo>
                <a:lnTo>
                  <a:pt x="108343" y="724281"/>
                </a:lnTo>
                <a:lnTo>
                  <a:pt x="75057" y="724281"/>
                </a:lnTo>
                <a:lnTo>
                  <a:pt x="71501" y="736981"/>
                </a:lnTo>
                <a:lnTo>
                  <a:pt x="0" y="686181"/>
                </a:lnTo>
                <a:lnTo>
                  <a:pt x="0" y="698881"/>
                </a:lnTo>
                <a:lnTo>
                  <a:pt x="69088" y="736981"/>
                </a:lnTo>
                <a:lnTo>
                  <a:pt x="67830" y="736981"/>
                </a:lnTo>
                <a:lnTo>
                  <a:pt x="66687" y="749681"/>
                </a:lnTo>
                <a:lnTo>
                  <a:pt x="69088" y="762381"/>
                </a:lnTo>
                <a:lnTo>
                  <a:pt x="77355" y="762381"/>
                </a:lnTo>
                <a:lnTo>
                  <a:pt x="82181" y="775081"/>
                </a:lnTo>
                <a:lnTo>
                  <a:pt x="101231" y="775081"/>
                </a:lnTo>
                <a:lnTo>
                  <a:pt x="105943" y="762381"/>
                </a:lnTo>
                <a:lnTo>
                  <a:pt x="115468" y="762381"/>
                </a:lnTo>
                <a:lnTo>
                  <a:pt x="116725" y="749681"/>
                </a:lnTo>
                <a:lnTo>
                  <a:pt x="116725" y="736981"/>
                </a:lnTo>
                <a:lnTo>
                  <a:pt x="115468" y="736981"/>
                </a:lnTo>
                <a:lnTo>
                  <a:pt x="320357" y="622681"/>
                </a:lnTo>
                <a:lnTo>
                  <a:pt x="359613" y="622681"/>
                </a:lnTo>
                <a:lnTo>
                  <a:pt x="568045" y="736981"/>
                </a:lnTo>
                <a:lnTo>
                  <a:pt x="566902" y="736981"/>
                </a:lnTo>
                <a:lnTo>
                  <a:pt x="566902" y="749681"/>
                </a:lnTo>
                <a:lnTo>
                  <a:pt x="568045" y="749681"/>
                </a:lnTo>
                <a:lnTo>
                  <a:pt x="572858" y="762381"/>
                </a:lnTo>
                <a:lnTo>
                  <a:pt x="585952" y="762381"/>
                </a:lnTo>
                <a:lnTo>
                  <a:pt x="585952" y="1016381"/>
                </a:lnTo>
                <a:lnTo>
                  <a:pt x="571614" y="1016381"/>
                </a:lnTo>
                <a:lnTo>
                  <a:pt x="568045" y="1029081"/>
                </a:lnTo>
                <a:lnTo>
                  <a:pt x="566902" y="1029081"/>
                </a:lnTo>
                <a:lnTo>
                  <a:pt x="566902" y="1041781"/>
                </a:lnTo>
                <a:lnTo>
                  <a:pt x="570458" y="1041781"/>
                </a:lnTo>
                <a:lnTo>
                  <a:pt x="576427" y="1054481"/>
                </a:lnTo>
                <a:lnTo>
                  <a:pt x="602602" y="1054481"/>
                </a:lnTo>
                <a:lnTo>
                  <a:pt x="606158" y="1041781"/>
                </a:lnTo>
                <a:lnTo>
                  <a:pt x="817003" y="1168781"/>
                </a:lnTo>
                <a:lnTo>
                  <a:pt x="815746" y="1168781"/>
                </a:lnTo>
                <a:lnTo>
                  <a:pt x="814590" y="1181481"/>
                </a:lnTo>
                <a:lnTo>
                  <a:pt x="817003" y="1181481"/>
                </a:lnTo>
                <a:lnTo>
                  <a:pt x="820559" y="1194181"/>
                </a:lnTo>
                <a:lnTo>
                  <a:pt x="833653" y="1194181"/>
                </a:lnTo>
                <a:lnTo>
                  <a:pt x="833653" y="1435481"/>
                </a:lnTo>
                <a:lnTo>
                  <a:pt x="824115" y="1435481"/>
                </a:lnTo>
                <a:lnTo>
                  <a:pt x="819302" y="1448181"/>
                </a:lnTo>
                <a:lnTo>
                  <a:pt x="811034" y="1448181"/>
                </a:lnTo>
                <a:lnTo>
                  <a:pt x="808621" y="1460881"/>
                </a:lnTo>
                <a:lnTo>
                  <a:pt x="808621" y="1473581"/>
                </a:lnTo>
                <a:lnTo>
                  <a:pt x="811034" y="1473581"/>
                </a:lnTo>
                <a:lnTo>
                  <a:pt x="813333" y="1486281"/>
                </a:lnTo>
                <a:lnTo>
                  <a:pt x="856259" y="1486281"/>
                </a:lnTo>
                <a:lnTo>
                  <a:pt x="859815" y="1473581"/>
                </a:lnTo>
                <a:lnTo>
                  <a:pt x="1058735" y="1587881"/>
                </a:lnTo>
                <a:lnTo>
                  <a:pt x="1057478" y="1600581"/>
                </a:lnTo>
                <a:lnTo>
                  <a:pt x="1056322" y="1600581"/>
                </a:lnTo>
                <a:lnTo>
                  <a:pt x="1057478" y="1613281"/>
                </a:lnTo>
                <a:lnTo>
                  <a:pt x="1058735" y="1613281"/>
                </a:lnTo>
                <a:lnTo>
                  <a:pt x="1061034" y="1625981"/>
                </a:lnTo>
                <a:lnTo>
                  <a:pt x="1107516" y="1625981"/>
                </a:lnTo>
                <a:lnTo>
                  <a:pt x="1109929" y="1613281"/>
                </a:lnTo>
                <a:lnTo>
                  <a:pt x="1112329" y="1613281"/>
                </a:lnTo>
                <a:lnTo>
                  <a:pt x="1112329" y="1600581"/>
                </a:lnTo>
                <a:lnTo>
                  <a:pt x="1111072" y="1600581"/>
                </a:lnTo>
                <a:lnTo>
                  <a:pt x="1109929" y="1587881"/>
                </a:lnTo>
                <a:lnTo>
                  <a:pt x="1311148" y="1473581"/>
                </a:lnTo>
                <a:lnTo>
                  <a:pt x="1314704" y="1486281"/>
                </a:lnTo>
                <a:lnTo>
                  <a:pt x="1350518" y="1486281"/>
                </a:lnTo>
                <a:lnTo>
                  <a:pt x="1352804" y="1473581"/>
                </a:lnTo>
                <a:lnTo>
                  <a:pt x="1357630" y="1473581"/>
                </a:lnTo>
                <a:lnTo>
                  <a:pt x="1357630" y="1460881"/>
                </a:lnTo>
                <a:lnTo>
                  <a:pt x="1355217" y="1460881"/>
                </a:lnTo>
                <a:lnTo>
                  <a:pt x="1354074" y="1448181"/>
                </a:lnTo>
                <a:lnTo>
                  <a:pt x="1344549" y="1448181"/>
                </a:lnTo>
                <a:lnTo>
                  <a:pt x="1339723" y="1435481"/>
                </a:lnTo>
                <a:lnTo>
                  <a:pt x="1335024" y="1435481"/>
                </a:lnTo>
                <a:lnTo>
                  <a:pt x="1335024" y="1194181"/>
                </a:lnTo>
                <a:lnTo>
                  <a:pt x="1348105" y="1194181"/>
                </a:lnTo>
                <a:lnTo>
                  <a:pt x="1351661" y="1181481"/>
                </a:lnTo>
                <a:lnTo>
                  <a:pt x="1352804" y="1181481"/>
                </a:lnTo>
                <a:lnTo>
                  <a:pt x="1352804" y="1168781"/>
                </a:lnTo>
                <a:lnTo>
                  <a:pt x="1351661" y="1168781"/>
                </a:lnTo>
                <a:lnTo>
                  <a:pt x="1558798" y="1041781"/>
                </a:lnTo>
                <a:lnTo>
                  <a:pt x="1562481" y="1054481"/>
                </a:lnTo>
                <a:lnTo>
                  <a:pt x="1598168" y="1054481"/>
                </a:lnTo>
                <a:lnTo>
                  <a:pt x="1602867" y="1041781"/>
                </a:lnTo>
                <a:lnTo>
                  <a:pt x="1804289" y="1168781"/>
                </a:lnTo>
                <a:lnTo>
                  <a:pt x="1801876" y="1168781"/>
                </a:lnTo>
                <a:lnTo>
                  <a:pt x="1800733" y="1181481"/>
                </a:lnTo>
                <a:lnTo>
                  <a:pt x="1803019" y="1181481"/>
                </a:lnTo>
                <a:lnTo>
                  <a:pt x="1805432" y="1194181"/>
                </a:lnTo>
                <a:lnTo>
                  <a:pt x="1813814" y="1194181"/>
                </a:lnTo>
                <a:lnTo>
                  <a:pt x="1818513" y="1206881"/>
                </a:lnTo>
                <a:lnTo>
                  <a:pt x="1839976" y="1206881"/>
                </a:lnTo>
                <a:lnTo>
                  <a:pt x="1844675" y="1194181"/>
                </a:lnTo>
                <a:lnTo>
                  <a:pt x="1851914" y="1194181"/>
                </a:lnTo>
                <a:lnTo>
                  <a:pt x="1854200" y="1181481"/>
                </a:lnTo>
                <a:lnTo>
                  <a:pt x="1856613" y="1181481"/>
                </a:lnTo>
                <a:lnTo>
                  <a:pt x="1855470" y="1168781"/>
                </a:lnTo>
                <a:lnTo>
                  <a:pt x="1854200" y="1168781"/>
                </a:lnTo>
                <a:lnTo>
                  <a:pt x="1874799" y="1156081"/>
                </a:lnTo>
                <a:lnTo>
                  <a:pt x="2060194" y="1041781"/>
                </a:lnTo>
                <a:lnTo>
                  <a:pt x="2062607" y="1054481"/>
                </a:lnTo>
                <a:lnTo>
                  <a:pt x="2091182" y="1054481"/>
                </a:lnTo>
                <a:lnTo>
                  <a:pt x="2096008" y="1041781"/>
                </a:lnTo>
                <a:lnTo>
                  <a:pt x="2097151" y="1041781"/>
                </a:lnTo>
                <a:lnTo>
                  <a:pt x="2097151" y="1029081"/>
                </a:lnTo>
                <a:lnTo>
                  <a:pt x="2096008" y="1029081"/>
                </a:lnTo>
                <a:lnTo>
                  <a:pt x="2092452" y="1016381"/>
                </a:lnTo>
                <a:lnTo>
                  <a:pt x="2079244" y="1016381"/>
                </a:lnTo>
                <a:lnTo>
                  <a:pt x="2079244" y="775081"/>
                </a:lnTo>
                <a:lnTo>
                  <a:pt x="2088769" y="775081"/>
                </a:lnTo>
                <a:lnTo>
                  <a:pt x="2092452" y="762381"/>
                </a:lnTo>
                <a:lnTo>
                  <a:pt x="2099564" y="762381"/>
                </a:lnTo>
                <a:lnTo>
                  <a:pt x="2101977" y="749681"/>
                </a:lnTo>
                <a:lnTo>
                  <a:pt x="2103120" y="749681"/>
                </a:lnTo>
                <a:lnTo>
                  <a:pt x="2103120" y="736981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21194" y="4872228"/>
            <a:ext cx="1027430" cy="271780"/>
          </a:xfrm>
          <a:custGeom>
            <a:avLst/>
            <a:gdLst/>
            <a:ahLst/>
            <a:cxnLst/>
            <a:rect l="l" t="t" r="r" b="b"/>
            <a:pathLst>
              <a:path w="1027429" h="271779">
                <a:moveTo>
                  <a:pt x="265302" y="0"/>
                </a:moveTo>
                <a:lnTo>
                  <a:pt x="242697" y="19037"/>
                </a:lnTo>
                <a:lnTo>
                  <a:pt x="242697" y="27393"/>
                </a:lnTo>
                <a:lnTo>
                  <a:pt x="243966" y="32207"/>
                </a:lnTo>
                <a:lnTo>
                  <a:pt x="32130" y="154668"/>
                </a:lnTo>
                <a:lnTo>
                  <a:pt x="29718" y="151113"/>
                </a:lnTo>
                <a:lnTo>
                  <a:pt x="26161" y="148708"/>
                </a:lnTo>
                <a:lnTo>
                  <a:pt x="22605" y="147557"/>
                </a:lnTo>
                <a:lnTo>
                  <a:pt x="17779" y="146406"/>
                </a:lnTo>
                <a:lnTo>
                  <a:pt x="14224" y="147557"/>
                </a:lnTo>
                <a:lnTo>
                  <a:pt x="10668" y="147557"/>
                </a:lnTo>
                <a:lnTo>
                  <a:pt x="4699" y="152262"/>
                </a:lnTo>
                <a:lnTo>
                  <a:pt x="1143" y="157073"/>
                </a:lnTo>
                <a:lnTo>
                  <a:pt x="0" y="160629"/>
                </a:lnTo>
                <a:lnTo>
                  <a:pt x="0" y="164185"/>
                </a:lnTo>
                <a:lnTo>
                  <a:pt x="1143" y="170145"/>
                </a:lnTo>
                <a:lnTo>
                  <a:pt x="4699" y="176107"/>
                </a:lnTo>
                <a:lnTo>
                  <a:pt x="9525" y="179663"/>
                </a:lnTo>
                <a:lnTo>
                  <a:pt x="15494" y="182067"/>
                </a:lnTo>
                <a:lnTo>
                  <a:pt x="15494" y="271271"/>
                </a:lnTo>
                <a:lnTo>
                  <a:pt x="20193" y="271271"/>
                </a:lnTo>
                <a:lnTo>
                  <a:pt x="20193" y="182067"/>
                </a:lnTo>
                <a:lnTo>
                  <a:pt x="26161" y="179663"/>
                </a:lnTo>
                <a:lnTo>
                  <a:pt x="30860" y="176107"/>
                </a:lnTo>
                <a:lnTo>
                  <a:pt x="34544" y="170145"/>
                </a:lnTo>
                <a:lnTo>
                  <a:pt x="35686" y="164185"/>
                </a:lnTo>
                <a:lnTo>
                  <a:pt x="34544" y="158224"/>
                </a:lnTo>
                <a:lnTo>
                  <a:pt x="246252" y="35763"/>
                </a:lnTo>
                <a:lnTo>
                  <a:pt x="249935" y="40474"/>
                </a:lnTo>
                <a:lnTo>
                  <a:pt x="254634" y="44030"/>
                </a:lnTo>
                <a:lnTo>
                  <a:pt x="259460" y="45275"/>
                </a:lnTo>
                <a:lnTo>
                  <a:pt x="265302" y="46431"/>
                </a:lnTo>
                <a:lnTo>
                  <a:pt x="271272" y="45275"/>
                </a:lnTo>
                <a:lnTo>
                  <a:pt x="280797" y="40474"/>
                </a:lnTo>
                <a:lnTo>
                  <a:pt x="284352" y="35763"/>
                </a:lnTo>
                <a:lnTo>
                  <a:pt x="491489" y="155924"/>
                </a:lnTo>
                <a:lnTo>
                  <a:pt x="490220" y="159478"/>
                </a:lnTo>
                <a:lnTo>
                  <a:pt x="490220" y="168995"/>
                </a:lnTo>
                <a:lnTo>
                  <a:pt x="511682" y="188028"/>
                </a:lnTo>
                <a:lnTo>
                  <a:pt x="511682" y="271271"/>
                </a:lnTo>
                <a:lnTo>
                  <a:pt x="516508" y="271271"/>
                </a:lnTo>
                <a:lnTo>
                  <a:pt x="516508" y="188028"/>
                </a:lnTo>
                <a:lnTo>
                  <a:pt x="520064" y="186773"/>
                </a:lnTo>
                <a:lnTo>
                  <a:pt x="524763" y="185623"/>
                </a:lnTo>
                <a:lnTo>
                  <a:pt x="528320" y="183217"/>
                </a:lnTo>
                <a:lnTo>
                  <a:pt x="535558" y="172551"/>
                </a:lnTo>
                <a:lnTo>
                  <a:pt x="536701" y="168995"/>
                </a:lnTo>
                <a:lnTo>
                  <a:pt x="536701" y="159478"/>
                </a:lnTo>
                <a:lnTo>
                  <a:pt x="535558" y="155924"/>
                </a:lnTo>
                <a:lnTo>
                  <a:pt x="746125" y="34505"/>
                </a:lnTo>
                <a:lnTo>
                  <a:pt x="756793" y="41732"/>
                </a:lnTo>
                <a:lnTo>
                  <a:pt x="766318" y="41732"/>
                </a:lnTo>
                <a:lnTo>
                  <a:pt x="773556" y="36918"/>
                </a:lnTo>
                <a:lnTo>
                  <a:pt x="777112" y="33362"/>
                </a:lnTo>
                <a:lnTo>
                  <a:pt x="992504" y="158224"/>
                </a:lnTo>
                <a:lnTo>
                  <a:pt x="991234" y="164185"/>
                </a:lnTo>
                <a:lnTo>
                  <a:pt x="992504" y="170145"/>
                </a:lnTo>
                <a:lnTo>
                  <a:pt x="996060" y="176107"/>
                </a:lnTo>
                <a:lnTo>
                  <a:pt x="1000759" y="179663"/>
                </a:lnTo>
                <a:lnTo>
                  <a:pt x="1007999" y="182067"/>
                </a:lnTo>
                <a:lnTo>
                  <a:pt x="1007999" y="271271"/>
                </a:lnTo>
                <a:lnTo>
                  <a:pt x="1012698" y="271271"/>
                </a:lnTo>
                <a:lnTo>
                  <a:pt x="1012698" y="182067"/>
                </a:lnTo>
                <a:lnTo>
                  <a:pt x="1018666" y="179663"/>
                </a:lnTo>
                <a:lnTo>
                  <a:pt x="1023493" y="176107"/>
                </a:lnTo>
                <a:lnTo>
                  <a:pt x="1025778" y="170145"/>
                </a:lnTo>
                <a:lnTo>
                  <a:pt x="1027049" y="164185"/>
                </a:lnTo>
                <a:lnTo>
                  <a:pt x="1027049" y="160629"/>
                </a:lnTo>
                <a:lnTo>
                  <a:pt x="1025778" y="157073"/>
                </a:lnTo>
                <a:lnTo>
                  <a:pt x="1022223" y="152262"/>
                </a:lnTo>
                <a:lnTo>
                  <a:pt x="1016253" y="147557"/>
                </a:lnTo>
                <a:lnTo>
                  <a:pt x="1012698" y="147557"/>
                </a:lnTo>
                <a:lnTo>
                  <a:pt x="1009141" y="146406"/>
                </a:lnTo>
                <a:lnTo>
                  <a:pt x="1005585" y="147557"/>
                </a:lnTo>
                <a:lnTo>
                  <a:pt x="1000759" y="148708"/>
                </a:lnTo>
                <a:lnTo>
                  <a:pt x="997203" y="151113"/>
                </a:lnTo>
                <a:lnTo>
                  <a:pt x="994918" y="154668"/>
                </a:lnTo>
                <a:lnTo>
                  <a:pt x="779526" y="29806"/>
                </a:lnTo>
                <a:lnTo>
                  <a:pt x="779526" y="20281"/>
                </a:lnTo>
                <a:lnTo>
                  <a:pt x="778255" y="16725"/>
                </a:lnTo>
                <a:lnTo>
                  <a:pt x="774700" y="10769"/>
                </a:lnTo>
                <a:lnTo>
                  <a:pt x="768730" y="5956"/>
                </a:lnTo>
                <a:lnTo>
                  <a:pt x="765175" y="4813"/>
                </a:lnTo>
                <a:lnTo>
                  <a:pt x="758062" y="4813"/>
                </a:lnTo>
                <a:lnTo>
                  <a:pt x="754506" y="5956"/>
                </a:lnTo>
                <a:lnTo>
                  <a:pt x="748537" y="10769"/>
                </a:lnTo>
                <a:lnTo>
                  <a:pt x="744981" y="16725"/>
                </a:lnTo>
                <a:lnTo>
                  <a:pt x="742569" y="23837"/>
                </a:lnTo>
                <a:lnTo>
                  <a:pt x="743711" y="29806"/>
                </a:lnTo>
                <a:lnTo>
                  <a:pt x="533146" y="151113"/>
                </a:lnTo>
                <a:lnTo>
                  <a:pt x="529589" y="147557"/>
                </a:lnTo>
                <a:lnTo>
                  <a:pt x="524763" y="144005"/>
                </a:lnTo>
                <a:lnTo>
                  <a:pt x="520064" y="141592"/>
                </a:lnTo>
                <a:lnTo>
                  <a:pt x="514096" y="140449"/>
                </a:lnTo>
                <a:lnTo>
                  <a:pt x="508126" y="141592"/>
                </a:lnTo>
                <a:lnTo>
                  <a:pt x="502157" y="144005"/>
                </a:lnTo>
                <a:lnTo>
                  <a:pt x="497458" y="146406"/>
                </a:lnTo>
                <a:lnTo>
                  <a:pt x="493902" y="151113"/>
                </a:lnTo>
                <a:lnTo>
                  <a:pt x="286765" y="32207"/>
                </a:lnTo>
                <a:lnTo>
                  <a:pt x="288035" y="27393"/>
                </a:lnTo>
                <a:lnTo>
                  <a:pt x="288035" y="19037"/>
                </a:lnTo>
                <a:lnTo>
                  <a:pt x="286765" y="14325"/>
                </a:lnTo>
                <a:lnTo>
                  <a:pt x="282066" y="7213"/>
                </a:lnTo>
                <a:lnTo>
                  <a:pt x="274827" y="2400"/>
                </a:lnTo>
                <a:lnTo>
                  <a:pt x="26530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63384" y="155447"/>
            <a:ext cx="1880489" cy="23241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507351" y="0"/>
            <a:ext cx="1040765" cy="765175"/>
          </a:xfrm>
          <a:custGeom>
            <a:avLst/>
            <a:gdLst/>
            <a:ahLst/>
            <a:cxnLst/>
            <a:rect l="l" t="t" r="r" b="b"/>
            <a:pathLst>
              <a:path w="1040765" h="765175">
                <a:moveTo>
                  <a:pt x="307667" y="611504"/>
                </a:moveTo>
                <a:lnTo>
                  <a:pt x="297306" y="611504"/>
                </a:lnTo>
                <a:lnTo>
                  <a:pt x="499618" y="728090"/>
                </a:lnTo>
                <a:lnTo>
                  <a:pt x="498348" y="732916"/>
                </a:lnTo>
                <a:lnTo>
                  <a:pt x="497204" y="738759"/>
                </a:lnTo>
                <a:lnTo>
                  <a:pt x="498348" y="744727"/>
                </a:lnTo>
                <a:lnTo>
                  <a:pt x="499618" y="749553"/>
                </a:lnTo>
                <a:lnTo>
                  <a:pt x="501903" y="754252"/>
                </a:lnTo>
                <a:lnTo>
                  <a:pt x="505459" y="757809"/>
                </a:lnTo>
                <a:lnTo>
                  <a:pt x="509016" y="761491"/>
                </a:lnTo>
                <a:lnTo>
                  <a:pt x="513842" y="763777"/>
                </a:lnTo>
                <a:lnTo>
                  <a:pt x="518541" y="765048"/>
                </a:lnTo>
                <a:lnTo>
                  <a:pt x="529208" y="765048"/>
                </a:lnTo>
                <a:lnTo>
                  <a:pt x="533907" y="763777"/>
                </a:lnTo>
                <a:lnTo>
                  <a:pt x="538733" y="761491"/>
                </a:lnTo>
                <a:lnTo>
                  <a:pt x="542290" y="757809"/>
                </a:lnTo>
                <a:lnTo>
                  <a:pt x="545846" y="754252"/>
                </a:lnTo>
                <a:lnTo>
                  <a:pt x="548258" y="749553"/>
                </a:lnTo>
                <a:lnTo>
                  <a:pt x="549401" y="744727"/>
                </a:lnTo>
                <a:lnTo>
                  <a:pt x="549401" y="734060"/>
                </a:lnTo>
                <a:lnTo>
                  <a:pt x="547116" y="728090"/>
                </a:lnTo>
                <a:lnTo>
                  <a:pt x="553317" y="724535"/>
                </a:lnTo>
                <a:lnTo>
                  <a:pt x="501903" y="724535"/>
                </a:lnTo>
                <a:lnTo>
                  <a:pt x="307667" y="611504"/>
                </a:lnTo>
                <a:close/>
              </a:path>
              <a:path w="1040765" h="765175">
                <a:moveTo>
                  <a:pt x="523240" y="712597"/>
                </a:moveTo>
                <a:lnTo>
                  <a:pt x="517398" y="713866"/>
                </a:lnTo>
                <a:lnTo>
                  <a:pt x="511428" y="716152"/>
                </a:lnTo>
                <a:lnTo>
                  <a:pt x="506729" y="719709"/>
                </a:lnTo>
                <a:lnTo>
                  <a:pt x="501903" y="724535"/>
                </a:lnTo>
                <a:lnTo>
                  <a:pt x="544702" y="724535"/>
                </a:lnTo>
                <a:lnTo>
                  <a:pt x="541147" y="719709"/>
                </a:lnTo>
                <a:lnTo>
                  <a:pt x="536321" y="716152"/>
                </a:lnTo>
                <a:lnTo>
                  <a:pt x="530351" y="713866"/>
                </a:lnTo>
                <a:lnTo>
                  <a:pt x="523240" y="712597"/>
                </a:lnTo>
                <a:close/>
              </a:path>
              <a:path w="1040765" h="765175">
                <a:moveTo>
                  <a:pt x="554438" y="182117"/>
                </a:moveTo>
                <a:lnTo>
                  <a:pt x="545846" y="182117"/>
                </a:lnTo>
                <a:lnTo>
                  <a:pt x="750443" y="299847"/>
                </a:lnTo>
                <a:lnTo>
                  <a:pt x="748156" y="304546"/>
                </a:lnTo>
                <a:lnTo>
                  <a:pt x="748156" y="314071"/>
                </a:lnTo>
                <a:lnTo>
                  <a:pt x="749300" y="318897"/>
                </a:lnTo>
                <a:lnTo>
                  <a:pt x="751713" y="322452"/>
                </a:lnTo>
                <a:lnTo>
                  <a:pt x="753999" y="326009"/>
                </a:lnTo>
                <a:lnTo>
                  <a:pt x="761110" y="330835"/>
                </a:lnTo>
                <a:lnTo>
                  <a:pt x="764667" y="331977"/>
                </a:lnTo>
                <a:lnTo>
                  <a:pt x="769493" y="333121"/>
                </a:lnTo>
                <a:lnTo>
                  <a:pt x="769493" y="573404"/>
                </a:lnTo>
                <a:lnTo>
                  <a:pt x="764667" y="574675"/>
                </a:lnTo>
                <a:lnTo>
                  <a:pt x="759968" y="575817"/>
                </a:lnTo>
                <a:lnTo>
                  <a:pt x="752855" y="580644"/>
                </a:lnTo>
                <a:lnTo>
                  <a:pt x="750443" y="585342"/>
                </a:lnTo>
                <a:lnTo>
                  <a:pt x="748156" y="588899"/>
                </a:lnTo>
                <a:lnTo>
                  <a:pt x="747014" y="593725"/>
                </a:lnTo>
                <a:lnTo>
                  <a:pt x="745744" y="598424"/>
                </a:lnTo>
                <a:lnTo>
                  <a:pt x="747014" y="603250"/>
                </a:lnTo>
                <a:lnTo>
                  <a:pt x="748156" y="606805"/>
                </a:lnTo>
                <a:lnTo>
                  <a:pt x="544702" y="724535"/>
                </a:lnTo>
                <a:lnTo>
                  <a:pt x="553317" y="724535"/>
                </a:lnTo>
                <a:lnTo>
                  <a:pt x="750443" y="611504"/>
                </a:lnTo>
                <a:lnTo>
                  <a:pt x="792734" y="611504"/>
                </a:lnTo>
                <a:lnTo>
                  <a:pt x="794512" y="607949"/>
                </a:lnTo>
                <a:lnTo>
                  <a:pt x="795654" y="603250"/>
                </a:lnTo>
                <a:lnTo>
                  <a:pt x="796798" y="598424"/>
                </a:lnTo>
                <a:lnTo>
                  <a:pt x="795654" y="593725"/>
                </a:lnTo>
                <a:lnTo>
                  <a:pt x="794512" y="588899"/>
                </a:lnTo>
                <a:lnTo>
                  <a:pt x="793242" y="585342"/>
                </a:lnTo>
                <a:lnTo>
                  <a:pt x="789685" y="581787"/>
                </a:lnTo>
                <a:lnTo>
                  <a:pt x="787273" y="578230"/>
                </a:lnTo>
                <a:lnTo>
                  <a:pt x="782574" y="575817"/>
                </a:lnTo>
                <a:lnTo>
                  <a:pt x="779018" y="574675"/>
                </a:lnTo>
                <a:lnTo>
                  <a:pt x="774192" y="573404"/>
                </a:lnTo>
                <a:lnTo>
                  <a:pt x="774192" y="333121"/>
                </a:lnTo>
                <a:lnTo>
                  <a:pt x="794512" y="314071"/>
                </a:lnTo>
                <a:lnTo>
                  <a:pt x="794512" y="304546"/>
                </a:lnTo>
                <a:lnTo>
                  <a:pt x="793242" y="300989"/>
                </a:lnTo>
                <a:lnTo>
                  <a:pt x="801306" y="296290"/>
                </a:lnTo>
                <a:lnTo>
                  <a:pt x="752855" y="296290"/>
                </a:lnTo>
                <a:lnTo>
                  <a:pt x="554438" y="182117"/>
                </a:lnTo>
                <a:close/>
              </a:path>
              <a:path w="1040765" h="765175">
                <a:moveTo>
                  <a:pt x="283082" y="573404"/>
                </a:moveTo>
                <a:lnTo>
                  <a:pt x="268858" y="573404"/>
                </a:lnTo>
                <a:lnTo>
                  <a:pt x="264032" y="575817"/>
                </a:lnTo>
                <a:lnTo>
                  <a:pt x="256921" y="580644"/>
                </a:lnTo>
                <a:lnTo>
                  <a:pt x="254507" y="584200"/>
                </a:lnTo>
                <a:lnTo>
                  <a:pt x="252095" y="588899"/>
                </a:lnTo>
                <a:lnTo>
                  <a:pt x="250951" y="593725"/>
                </a:lnTo>
                <a:lnTo>
                  <a:pt x="249808" y="598424"/>
                </a:lnTo>
                <a:lnTo>
                  <a:pt x="271145" y="623442"/>
                </a:lnTo>
                <a:lnTo>
                  <a:pt x="283082" y="623442"/>
                </a:lnTo>
                <a:lnTo>
                  <a:pt x="288925" y="621029"/>
                </a:lnTo>
                <a:lnTo>
                  <a:pt x="293750" y="616330"/>
                </a:lnTo>
                <a:lnTo>
                  <a:pt x="297306" y="611504"/>
                </a:lnTo>
                <a:lnTo>
                  <a:pt x="307667" y="611504"/>
                </a:lnTo>
                <a:lnTo>
                  <a:pt x="299593" y="606805"/>
                </a:lnTo>
                <a:lnTo>
                  <a:pt x="300863" y="603250"/>
                </a:lnTo>
                <a:lnTo>
                  <a:pt x="300863" y="593725"/>
                </a:lnTo>
                <a:lnTo>
                  <a:pt x="287781" y="575817"/>
                </a:lnTo>
                <a:lnTo>
                  <a:pt x="283082" y="573404"/>
                </a:lnTo>
                <a:close/>
              </a:path>
              <a:path w="1040765" h="765175">
                <a:moveTo>
                  <a:pt x="792734" y="611504"/>
                </a:moveTo>
                <a:lnTo>
                  <a:pt x="750443" y="611504"/>
                </a:lnTo>
                <a:lnTo>
                  <a:pt x="753999" y="616330"/>
                </a:lnTo>
                <a:lnTo>
                  <a:pt x="758825" y="619887"/>
                </a:lnTo>
                <a:lnTo>
                  <a:pt x="764667" y="622300"/>
                </a:lnTo>
                <a:lnTo>
                  <a:pt x="771905" y="623442"/>
                </a:lnTo>
                <a:lnTo>
                  <a:pt x="776604" y="623442"/>
                </a:lnTo>
                <a:lnTo>
                  <a:pt x="781430" y="621029"/>
                </a:lnTo>
                <a:lnTo>
                  <a:pt x="784987" y="618744"/>
                </a:lnTo>
                <a:lnTo>
                  <a:pt x="789685" y="616330"/>
                </a:lnTo>
                <a:lnTo>
                  <a:pt x="792099" y="612775"/>
                </a:lnTo>
                <a:lnTo>
                  <a:pt x="792734" y="611504"/>
                </a:lnTo>
                <a:close/>
              </a:path>
              <a:path w="1040765" h="765175">
                <a:moveTo>
                  <a:pt x="61587" y="183261"/>
                </a:moveTo>
                <a:lnTo>
                  <a:pt x="52197" y="183261"/>
                </a:lnTo>
                <a:lnTo>
                  <a:pt x="254507" y="299847"/>
                </a:lnTo>
                <a:lnTo>
                  <a:pt x="252095" y="304546"/>
                </a:lnTo>
                <a:lnTo>
                  <a:pt x="252095" y="314071"/>
                </a:lnTo>
                <a:lnTo>
                  <a:pt x="253365" y="318897"/>
                </a:lnTo>
                <a:lnTo>
                  <a:pt x="255777" y="322452"/>
                </a:lnTo>
                <a:lnTo>
                  <a:pt x="258064" y="326009"/>
                </a:lnTo>
                <a:lnTo>
                  <a:pt x="261620" y="328422"/>
                </a:lnTo>
                <a:lnTo>
                  <a:pt x="265302" y="330835"/>
                </a:lnTo>
                <a:lnTo>
                  <a:pt x="268858" y="333121"/>
                </a:lnTo>
                <a:lnTo>
                  <a:pt x="273557" y="333121"/>
                </a:lnTo>
                <a:lnTo>
                  <a:pt x="273557" y="573404"/>
                </a:lnTo>
                <a:lnTo>
                  <a:pt x="278256" y="573404"/>
                </a:lnTo>
                <a:lnTo>
                  <a:pt x="278256" y="333121"/>
                </a:lnTo>
                <a:lnTo>
                  <a:pt x="283082" y="331977"/>
                </a:lnTo>
                <a:lnTo>
                  <a:pt x="286512" y="330835"/>
                </a:lnTo>
                <a:lnTo>
                  <a:pt x="290068" y="328422"/>
                </a:lnTo>
                <a:lnTo>
                  <a:pt x="293750" y="326009"/>
                </a:lnTo>
                <a:lnTo>
                  <a:pt x="296037" y="322452"/>
                </a:lnTo>
                <a:lnTo>
                  <a:pt x="297306" y="318897"/>
                </a:lnTo>
                <a:lnTo>
                  <a:pt x="298450" y="314071"/>
                </a:lnTo>
                <a:lnTo>
                  <a:pt x="299593" y="309372"/>
                </a:lnTo>
                <a:lnTo>
                  <a:pt x="298450" y="304546"/>
                </a:lnTo>
                <a:lnTo>
                  <a:pt x="297306" y="299847"/>
                </a:lnTo>
                <a:lnTo>
                  <a:pt x="303512" y="296290"/>
                </a:lnTo>
                <a:lnTo>
                  <a:pt x="256921" y="296290"/>
                </a:lnTo>
                <a:lnTo>
                  <a:pt x="61587" y="183261"/>
                </a:lnTo>
                <a:close/>
              </a:path>
              <a:path w="1040765" h="765175">
                <a:moveTo>
                  <a:pt x="281813" y="286765"/>
                </a:moveTo>
                <a:lnTo>
                  <a:pt x="270001" y="286765"/>
                </a:lnTo>
                <a:lnTo>
                  <a:pt x="265302" y="289178"/>
                </a:lnTo>
                <a:lnTo>
                  <a:pt x="260476" y="291464"/>
                </a:lnTo>
                <a:lnTo>
                  <a:pt x="256921" y="296290"/>
                </a:lnTo>
                <a:lnTo>
                  <a:pt x="294894" y="296290"/>
                </a:lnTo>
                <a:lnTo>
                  <a:pt x="291338" y="292735"/>
                </a:lnTo>
                <a:lnTo>
                  <a:pt x="286512" y="289178"/>
                </a:lnTo>
                <a:lnTo>
                  <a:pt x="281813" y="286765"/>
                </a:lnTo>
                <a:close/>
              </a:path>
              <a:path w="1040765" h="765175">
                <a:moveTo>
                  <a:pt x="526796" y="0"/>
                </a:moveTo>
                <a:lnTo>
                  <a:pt x="522097" y="0"/>
                </a:lnTo>
                <a:lnTo>
                  <a:pt x="522097" y="142748"/>
                </a:lnTo>
                <a:lnTo>
                  <a:pt x="516127" y="142748"/>
                </a:lnTo>
                <a:lnTo>
                  <a:pt x="497204" y="164211"/>
                </a:lnTo>
                <a:lnTo>
                  <a:pt x="497204" y="173736"/>
                </a:lnTo>
                <a:lnTo>
                  <a:pt x="498348" y="178562"/>
                </a:lnTo>
                <a:lnTo>
                  <a:pt x="294894" y="296290"/>
                </a:lnTo>
                <a:lnTo>
                  <a:pt x="303512" y="296290"/>
                </a:lnTo>
                <a:lnTo>
                  <a:pt x="500760" y="183261"/>
                </a:lnTo>
                <a:lnTo>
                  <a:pt x="545165" y="183261"/>
                </a:lnTo>
                <a:lnTo>
                  <a:pt x="545846" y="182117"/>
                </a:lnTo>
                <a:lnTo>
                  <a:pt x="554438" y="182117"/>
                </a:lnTo>
                <a:lnTo>
                  <a:pt x="548258" y="178562"/>
                </a:lnTo>
                <a:lnTo>
                  <a:pt x="549401" y="173736"/>
                </a:lnTo>
                <a:lnTo>
                  <a:pt x="550672" y="169037"/>
                </a:lnTo>
                <a:lnTo>
                  <a:pt x="549401" y="164211"/>
                </a:lnTo>
                <a:lnTo>
                  <a:pt x="526796" y="142748"/>
                </a:lnTo>
                <a:lnTo>
                  <a:pt x="526796" y="0"/>
                </a:lnTo>
                <a:close/>
              </a:path>
              <a:path w="1040765" h="765175">
                <a:moveTo>
                  <a:pt x="776604" y="286765"/>
                </a:moveTo>
                <a:lnTo>
                  <a:pt x="765937" y="286765"/>
                </a:lnTo>
                <a:lnTo>
                  <a:pt x="761110" y="289178"/>
                </a:lnTo>
                <a:lnTo>
                  <a:pt x="756412" y="291464"/>
                </a:lnTo>
                <a:lnTo>
                  <a:pt x="752855" y="296290"/>
                </a:lnTo>
                <a:lnTo>
                  <a:pt x="790955" y="296290"/>
                </a:lnTo>
                <a:lnTo>
                  <a:pt x="787273" y="292735"/>
                </a:lnTo>
                <a:lnTo>
                  <a:pt x="782574" y="289178"/>
                </a:lnTo>
                <a:lnTo>
                  <a:pt x="776604" y="286765"/>
                </a:lnTo>
                <a:close/>
              </a:path>
              <a:path w="1040765" h="765175">
                <a:moveTo>
                  <a:pt x="1021588" y="0"/>
                </a:moveTo>
                <a:lnTo>
                  <a:pt x="1016889" y="0"/>
                </a:lnTo>
                <a:lnTo>
                  <a:pt x="1016889" y="147574"/>
                </a:lnTo>
                <a:lnTo>
                  <a:pt x="1013332" y="148716"/>
                </a:lnTo>
                <a:lnTo>
                  <a:pt x="1009776" y="149987"/>
                </a:lnTo>
                <a:lnTo>
                  <a:pt x="1003807" y="154686"/>
                </a:lnTo>
                <a:lnTo>
                  <a:pt x="1000251" y="160654"/>
                </a:lnTo>
                <a:lnTo>
                  <a:pt x="998981" y="165480"/>
                </a:lnTo>
                <a:lnTo>
                  <a:pt x="997839" y="169037"/>
                </a:lnTo>
                <a:lnTo>
                  <a:pt x="998981" y="176149"/>
                </a:lnTo>
                <a:lnTo>
                  <a:pt x="790955" y="296290"/>
                </a:lnTo>
                <a:lnTo>
                  <a:pt x="801306" y="296290"/>
                </a:lnTo>
                <a:lnTo>
                  <a:pt x="1001395" y="179704"/>
                </a:lnTo>
                <a:lnTo>
                  <a:pt x="1037490" y="179704"/>
                </a:lnTo>
                <a:lnTo>
                  <a:pt x="1038351" y="177291"/>
                </a:lnTo>
                <a:lnTo>
                  <a:pt x="1039495" y="173736"/>
                </a:lnTo>
                <a:lnTo>
                  <a:pt x="1040638" y="169037"/>
                </a:lnTo>
                <a:lnTo>
                  <a:pt x="1039495" y="165480"/>
                </a:lnTo>
                <a:lnTo>
                  <a:pt x="1038351" y="161798"/>
                </a:lnTo>
                <a:lnTo>
                  <a:pt x="1034669" y="154686"/>
                </a:lnTo>
                <a:lnTo>
                  <a:pt x="1028826" y="151129"/>
                </a:lnTo>
                <a:lnTo>
                  <a:pt x="1021588" y="148716"/>
                </a:lnTo>
                <a:lnTo>
                  <a:pt x="1021588" y="0"/>
                </a:lnTo>
                <a:close/>
              </a:path>
              <a:path w="1040765" h="765175">
                <a:moveTo>
                  <a:pt x="35687" y="141604"/>
                </a:moveTo>
                <a:lnTo>
                  <a:pt x="20193" y="141604"/>
                </a:lnTo>
                <a:lnTo>
                  <a:pt x="15494" y="144017"/>
                </a:lnTo>
                <a:lnTo>
                  <a:pt x="0" y="169037"/>
                </a:lnTo>
                <a:lnTo>
                  <a:pt x="1143" y="175005"/>
                </a:lnTo>
                <a:lnTo>
                  <a:pt x="2413" y="179704"/>
                </a:lnTo>
                <a:lnTo>
                  <a:pt x="4699" y="184530"/>
                </a:lnTo>
                <a:lnTo>
                  <a:pt x="8381" y="188087"/>
                </a:lnTo>
                <a:lnTo>
                  <a:pt x="11938" y="191642"/>
                </a:lnTo>
                <a:lnTo>
                  <a:pt x="16637" y="194055"/>
                </a:lnTo>
                <a:lnTo>
                  <a:pt x="22605" y="196341"/>
                </a:lnTo>
                <a:lnTo>
                  <a:pt x="35687" y="196341"/>
                </a:lnTo>
                <a:lnTo>
                  <a:pt x="41528" y="192786"/>
                </a:lnTo>
                <a:lnTo>
                  <a:pt x="47498" y="189229"/>
                </a:lnTo>
                <a:lnTo>
                  <a:pt x="52197" y="183261"/>
                </a:lnTo>
                <a:lnTo>
                  <a:pt x="61587" y="183261"/>
                </a:lnTo>
                <a:lnTo>
                  <a:pt x="53467" y="178562"/>
                </a:lnTo>
                <a:lnTo>
                  <a:pt x="55879" y="173736"/>
                </a:lnTo>
                <a:lnTo>
                  <a:pt x="55879" y="164211"/>
                </a:lnTo>
                <a:lnTo>
                  <a:pt x="53467" y="158241"/>
                </a:lnTo>
                <a:lnTo>
                  <a:pt x="51053" y="154686"/>
                </a:lnTo>
                <a:lnTo>
                  <a:pt x="48641" y="149987"/>
                </a:lnTo>
                <a:lnTo>
                  <a:pt x="45084" y="146430"/>
                </a:lnTo>
                <a:lnTo>
                  <a:pt x="35687" y="141604"/>
                </a:lnTo>
                <a:close/>
              </a:path>
              <a:path w="1040765" h="765175">
                <a:moveTo>
                  <a:pt x="545165" y="183261"/>
                </a:moveTo>
                <a:lnTo>
                  <a:pt x="500760" y="183261"/>
                </a:lnTo>
                <a:lnTo>
                  <a:pt x="505459" y="188087"/>
                </a:lnTo>
                <a:lnTo>
                  <a:pt x="510285" y="191642"/>
                </a:lnTo>
                <a:lnTo>
                  <a:pt x="516127" y="195199"/>
                </a:lnTo>
                <a:lnTo>
                  <a:pt x="530351" y="195199"/>
                </a:lnTo>
                <a:lnTo>
                  <a:pt x="542290" y="188087"/>
                </a:lnTo>
                <a:lnTo>
                  <a:pt x="545165" y="183261"/>
                </a:lnTo>
                <a:close/>
              </a:path>
              <a:path w="1040765" h="765175">
                <a:moveTo>
                  <a:pt x="1037490" y="179704"/>
                </a:moveTo>
                <a:lnTo>
                  <a:pt x="1001395" y="179704"/>
                </a:lnTo>
                <a:lnTo>
                  <a:pt x="1004951" y="184530"/>
                </a:lnTo>
                <a:lnTo>
                  <a:pt x="1008506" y="186816"/>
                </a:lnTo>
                <a:lnTo>
                  <a:pt x="1013332" y="189229"/>
                </a:lnTo>
                <a:lnTo>
                  <a:pt x="1019301" y="190373"/>
                </a:lnTo>
                <a:lnTo>
                  <a:pt x="1022857" y="189229"/>
                </a:lnTo>
                <a:lnTo>
                  <a:pt x="1027556" y="188087"/>
                </a:lnTo>
                <a:lnTo>
                  <a:pt x="1031113" y="186816"/>
                </a:lnTo>
                <a:lnTo>
                  <a:pt x="1033526" y="183261"/>
                </a:lnTo>
                <a:lnTo>
                  <a:pt x="1037081" y="180848"/>
                </a:lnTo>
                <a:lnTo>
                  <a:pt x="1037490" y="179704"/>
                </a:lnTo>
                <a:close/>
              </a:path>
              <a:path w="1040765" h="765175">
                <a:moveTo>
                  <a:pt x="30988" y="0"/>
                </a:moveTo>
                <a:lnTo>
                  <a:pt x="26162" y="0"/>
                </a:lnTo>
                <a:lnTo>
                  <a:pt x="26162" y="141604"/>
                </a:lnTo>
                <a:lnTo>
                  <a:pt x="30988" y="141604"/>
                </a:lnTo>
                <a:lnTo>
                  <a:pt x="30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16751" y="2298699"/>
            <a:ext cx="2627122" cy="284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65820" y="4431791"/>
            <a:ext cx="678179" cy="71170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639555" y="4585715"/>
            <a:ext cx="352425" cy="405765"/>
          </a:xfrm>
          <a:custGeom>
            <a:avLst/>
            <a:gdLst/>
            <a:ahLst/>
            <a:cxnLst/>
            <a:rect l="l" t="t" r="r" b="b"/>
            <a:pathLst>
              <a:path w="352425" h="405764">
                <a:moveTo>
                  <a:pt x="176022" y="0"/>
                </a:moveTo>
                <a:lnTo>
                  <a:pt x="0" y="88011"/>
                </a:lnTo>
                <a:lnTo>
                  <a:pt x="0" y="317373"/>
                </a:lnTo>
                <a:lnTo>
                  <a:pt x="176022" y="405384"/>
                </a:lnTo>
                <a:lnTo>
                  <a:pt x="352044" y="317373"/>
                </a:lnTo>
                <a:lnTo>
                  <a:pt x="352044" y="88011"/>
                </a:lnTo>
                <a:lnTo>
                  <a:pt x="17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870204"/>
            <a:ext cx="925068" cy="3063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6176" y="725423"/>
            <a:ext cx="554736" cy="59588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0955" y="870204"/>
            <a:ext cx="265175" cy="306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5222" y="707593"/>
            <a:ext cx="51752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3756" y="1201293"/>
            <a:ext cx="697992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3531" y="4648758"/>
            <a:ext cx="24701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781A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jp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4531" y="3257190"/>
            <a:ext cx="1339850" cy="1778000"/>
          </a:xfrm>
          <a:custGeom>
            <a:avLst/>
            <a:gdLst/>
            <a:ahLst/>
            <a:cxnLst/>
            <a:rect l="l" t="t" r="r" b="b"/>
            <a:pathLst>
              <a:path w="1339850" h="1778000">
                <a:moveTo>
                  <a:pt x="1289303" y="1727200"/>
                </a:moveTo>
                <a:lnTo>
                  <a:pt x="1246504" y="1727200"/>
                </a:lnTo>
                <a:lnTo>
                  <a:pt x="1245235" y="1739900"/>
                </a:lnTo>
                <a:lnTo>
                  <a:pt x="1246504" y="1752600"/>
                </a:lnTo>
                <a:lnTo>
                  <a:pt x="1287018" y="1752600"/>
                </a:lnTo>
                <a:lnTo>
                  <a:pt x="1339342" y="1778000"/>
                </a:lnTo>
                <a:lnTo>
                  <a:pt x="1289303" y="1752600"/>
                </a:lnTo>
                <a:lnTo>
                  <a:pt x="1290574" y="1739900"/>
                </a:lnTo>
                <a:lnTo>
                  <a:pt x="1289303" y="1727200"/>
                </a:lnTo>
                <a:close/>
              </a:path>
              <a:path w="1339850" h="1778000">
                <a:moveTo>
                  <a:pt x="1283335" y="1752600"/>
                </a:moveTo>
                <a:lnTo>
                  <a:pt x="1251203" y="1752600"/>
                </a:lnTo>
                <a:lnTo>
                  <a:pt x="1254760" y="1765300"/>
                </a:lnTo>
                <a:lnTo>
                  <a:pt x="1278636" y="1765300"/>
                </a:lnTo>
                <a:lnTo>
                  <a:pt x="1283335" y="1752600"/>
                </a:lnTo>
                <a:close/>
              </a:path>
              <a:path w="1339850" h="1778000">
                <a:moveTo>
                  <a:pt x="1278636" y="1714500"/>
                </a:moveTo>
                <a:lnTo>
                  <a:pt x="1257173" y="1714500"/>
                </a:lnTo>
                <a:lnTo>
                  <a:pt x="1253617" y="1727200"/>
                </a:lnTo>
                <a:lnTo>
                  <a:pt x="1285748" y="1727200"/>
                </a:lnTo>
                <a:lnTo>
                  <a:pt x="1278636" y="1714500"/>
                </a:lnTo>
                <a:close/>
              </a:path>
              <a:path w="1339850" h="1778000">
                <a:moveTo>
                  <a:pt x="1270253" y="1473200"/>
                </a:moveTo>
                <a:lnTo>
                  <a:pt x="1265554" y="1473200"/>
                </a:lnTo>
                <a:lnTo>
                  <a:pt x="1265554" y="1714500"/>
                </a:lnTo>
                <a:lnTo>
                  <a:pt x="1270253" y="1714500"/>
                </a:lnTo>
                <a:lnTo>
                  <a:pt x="1270253" y="1473200"/>
                </a:lnTo>
                <a:close/>
              </a:path>
              <a:path w="1339850" h="1778000">
                <a:moveTo>
                  <a:pt x="288163" y="1460500"/>
                </a:moveTo>
                <a:lnTo>
                  <a:pt x="263144" y="1460500"/>
                </a:lnTo>
                <a:lnTo>
                  <a:pt x="269113" y="1473200"/>
                </a:lnTo>
                <a:lnTo>
                  <a:pt x="282194" y="1473200"/>
                </a:lnTo>
                <a:lnTo>
                  <a:pt x="288163" y="1460500"/>
                </a:lnTo>
                <a:close/>
              </a:path>
              <a:path w="1339850" h="1778000">
                <a:moveTo>
                  <a:pt x="792861" y="1460500"/>
                </a:moveTo>
                <a:lnTo>
                  <a:pt x="752348" y="1460500"/>
                </a:lnTo>
                <a:lnTo>
                  <a:pt x="755903" y="1473200"/>
                </a:lnTo>
                <a:lnTo>
                  <a:pt x="788035" y="1473200"/>
                </a:lnTo>
                <a:lnTo>
                  <a:pt x="792861" y="1460500"/>
                </a:lnTo>
                <a:close/>
              </a:path>
              <a:path w="1339850" h="1778000">
                <a:moveTo>
                  <a:pt x="1289303" y="1460500"/>
                </a:moveTo>
                <a:lnTo>
                  <a:pt x="1244092" y="1460500"/>
                </a:lnTo>
                <a:lnTo>
                  <a:pt x="1248918" y="1473200"/>
                </a:lnTo>
                <a:lnTo>
                  <a:pt x="1287018" y="1473200"/>
                </a:lnTo>
                <a:lnTo>
                  <a:pt x="1289303" y="1460500"/>
                </a:lnTo>
                <a:close/>
              </a:path>
              <a:path w="1339850" h="1778000">
                <a:moveTo>
                  <a:pt x="294004" y="1447800"/>
                </a:moveTo>
                <a:lnTo>
                  <a:pt x="258318" y="1447800"/>
                </a:lnTo>
                <a:lnTo>
                  <a:pt x="258318" y="1460500"/>
                </a:lnTo>
                <a:lnTo>
                  <a:pt x="291719" y="1460500"/>
                </a:lnTo>
                <a:lnTo>
                  <a:pt x="294004" y="1447800"/>
                </a:lnTo>
                <a:close/>
              </a:path>
              <a:path w="1339850" h="1778000">
                <a:moveTo>
                  <a:pt x="795274" y="1447800"/>
                </a:moveTo>
                <a:lnTo>
                  <a:pt x="748792" y="1447800"/>
                </a:lnTo>
                <a:lnTo>
                  <a:pt x="748792" y="1460500"/>
                </a:lnTo>
                <a:lnTo>
                  <a:pt x="794003" y="1460500"/>
                </a:lnTo>
                <a:lnTo>
                  <a:pt x="795274" y="1447800"/>
                </a:lnTo>
                <a:close/>
              </a:path>
              <a:path w="1339850" h="1778000">
                <a:moveTo>
                  <a:pt x="1294129" y="1447800"/>
                </a:moveTo>
                <a:lnTo>
                  <a:pt x="1242949" y="1447800"/>
                </a:lnTo>
                <a:lnTo>
                  <a:pt x="1242949" y="1460500"/>
                </a:lnTo>
                <a:lnTo>
                  <a:pt x="1292860" y="1460500"/>
                </a:lnTo>
                <a:lnTo>
                  <a:pt x="1294129" y="1447800"/>
                </a:lnTo>
                <a:close/>
              </a:path>
              <a:path w="1339850" h="1778000">
                <a:moveTo>
                  <a:pt x="48768" y="1320800"/>
                </a:moveTo>
                <a:lnTo>
                  <a:pt x="46354" y="1320800"/>
                </a:lnTo>
                <a:lnTo>
                  <a:pt x="259588" y="1447800"/>
                </a:lnTo>
                <a:lnTo>
                  <a:pt x="260730" y="1447800"/>
                </a:lnTo>
                <a:lnTo>
                  <a:pt x="48768" y="1320800"/>
                </a:lnTo>
                <a:close/>
              </a:path>
              <a:path w="1339850" h="1778000">
                <a:moveTo>
                  <a:pt x="288163" y="1435100"/>
                </a:moveTo>
                <a:lnTo>
                  <a:pt x="264287" y="1435100"/>
                </a:lnTo>
                <a:lnTo>
                  <a:pt x="260730" y="1447800"/>
                </a:lnTo>
                <a:lnTo>
                  <a:pt x="290449" y="1447800"/>
                </a:lnTo>
                <a:lnTo>
                  <a:pt x="288163" y="1435100"/>
                </a:lnTo>
                <a:close/>
              </a:path>
              <a:path w="1339850" h="1778000">
                <a:moveTo>
                  <a:pt x="550037" y="1308100"/>
                </a:moveTo>
                <a:lnTo>
                  <a:pt x="497713" y="1308100"/>
                </a:lnTo>
                <a:lnTo>
                  <a:pt x="499999" y="1320800"/>
                </a:lnTo>
                <a:lnTo>
                  <a:pt x="290449" y="1447800"/>
                </a:lnTo>
                <a:lnTo>
                  <a:pt x="292862" y="1447800"/>
                </a:lnTo>
                <a:lnTo>
                  <a:pt x="502412" y="1320800"/>
                </a:lnTo>
                <a:lnTo>
                  <a:pt x="550037" y="1320800"/>
                </a:lnTo>
                <a:lnTo>
                  <a:pt x="550037" y="1308100"/>
                </a:lnTo>
                <a:close/>
              </a:path>
              <a:path w="1339850" h="1778000">
                <a:moveTo>
                  <a:pt x="547624" y="1320800"/>
                </a:moveTo>
                <a:lnTo>
                  <a:pt x="545338" y="1320800"/>
                </a:lnTo>
                <a:lnTo>
                  <a:pt x="750062" y="1447800"/>
                </a:lnTo>
                <a:lnTo>
                  <a:pt x="792861" y="1447800"/>
                </a:lnTo>
                <a:lnTo>
                  <a:pt x="813460" y="1435100"/>
                </a:lnTo>
                <a:lnTo>
                  <a:pt x="752348" y="1435100"/>
                </a:lnTo>
                <a:lnTo>
                  <a:pt x="547624" y="1320800"/>
                </a:lnTo>
                <a:close/>
              </a:path>
              <a:path w="1339850" h="1778000">
                <a:moveTo>
                  <a:pt x="1042924" y="1320800"/>
                </a:moveTo>
                <a:lnTo>
                  <a:pt x="1041653" y="1320800"/>
                </a:lnTo>
                <a:lnTo>
                  <a:pt x="1244092" y="1447800"/>
                </a:lnTo>
                <a:lnTo>
                  <a:pt x="1291717" y="1447800"/>
                </a:lnTo>
                <a:lnTo>
                  <a:pt x="1307592" y="1435100"/>
                </a:lnTo>
                <a:lnTo>
                  <a:pt x="1246504" y="1435100"/>
                </a:lnTo>
                <a:lnTo>
                  <a:pt x="1042924" y="1320800"/>
                </a:lnTo>
                <a:close/>
              </a:path>
              <a:path w="1339850" h="1778000">
                <a:moveTo>
                  <a:pt x="998854" y="1320800"/>
                </a:moveTo>
                <a:lnTo>
                  <a:pt x="996442" y="1320800"/>
                </a:lnTo>
                <a:lnTo>
                  <a:pt x="791718" y="1435100"/>
                </a:lnTo>
                <a:lnTo>
                  <a:pt x="813460" y="1435100"/>
                </a:lnTo>
                <a:lnTo>
                  <a:pt x="998854" y="1320800"/>
                </a:lnTo>
                <a:close/>
              </a:path>
              <a:path w="1339850" h="1778000">
                <a:moveTo>
                  <a:pt x="1275079" y="1422400"/>
                </a:moveTo>
                <a:lnTo>
                  <a:pt x="1261999" y="1422400"/>
                </a:lnTo>
                <a:lnTo>
                  <a:pt x="1256029" y="1435100"/>
                </a:lnTo>
                <a:lnTo>
                  <a:pt x="1279778" y="1435100"/>
                </a:lnTo>
                <a:lnTo>
                  <a:pt x="1275079" y="1422400"/>
                </a:lnTo>
                <a:close/>
              </a:path>
              <a:path w="1339850" h="1778000">
                <a:moveTo>
                  <a:pt x="1339342" y="1409700"/>
                </a:moveTo>
                <a:lnTo>
                  <a:pt x="1289303" y="1435100"/>
                </a:lnTo>
                <a:lnTo>
                  <a:pt x="1307592" y="1435100"/>
                </a:lnTo>
                <a:lnTo>
                  <a:pt x="1339342" y="1409700"/>
                </a:lnTo>
                <a:close/>
              </a:path>
              <a:path w="1339850" h="1778000">
                <a:moveTo>
                  <a:pt x="46354" y="1320800"/>
                </a:moveTo>
                <a:lnTo>
                  <a:pt x="11811" y="1320800"/>
                </a:lnTo>
                <a:lnTo>
                  <a:pt x="15494" y="1333500"/>
                </a:lnTo>
                <a:lnTo>
                  <a:pt x="42799" y="1333500"/>
                </a:lnTo>
                <a:lnTo>
                  <a:pt x="46354" y="1320800"/>
                </a:lnTo>
                <a:close/>
              </a:path>
              <a:path w="1339850" h="1778000">
                <a:moveTo>
                  <a:pt x="545338" y="1320800"/>
                </a:moveTo>
                <a:lnTo>
                  <a:pt x="502412" y="1320800"/>
                </a:lnTo>
                <a:lnTo>
                  <a:pt x="505968" y="1333500"/>
                </a:lnTo>
                <a:lnTo>
                  <a:pt x="541782" y="1333500"/>
                </a:lnTo>
                <a:lnTo>
                  <a:pt x="545338" y="1320800"/>
                </a:lnTo>
                <a:close/>
              </a:path>
              <a:path w="1339850" h="1778000">
                <a:moveTo>
                  <a:pt x="1041653" y="1320800"/>
                </a:moveTo>
                <a:lnTo>
                  <a:pt x="998854" y="1320800"/>
                </a:lnTo>
                <a:lnTo>
                  <a:pt x="1002411" y="1333500"/>
                </a:lnTo>
                <a:lnTo>
                  <a:pt x="1036954" y="1333500"/>
                </a:lnTo>
                <a:lnTo>
                  <a:pt x="1041653" y="1320800"/>
                </a:lnTo>
                <a:close/>
              </a:path>
              <a:path w="1339850" h="1778000">
                <a:moveTo>
                  <a:pt x="51180" y="1308100"/>
                </a:moveTo>
                <a:lnTo>
                  <a:pt x="4699" y="1308100"/>
                </a:lnTo>
                <a:lnTo>
                  <a:pt x="5969" y="1320800"/>
                </a:lnTo>
                <a:lnTo>
                  <a:pt x="50038" y="1320800"/>
                </a:lnTo>
                <a:lnTo>
                  <a:pt x="51180" y="1308100"/>
                </a:lnTo>
                <a:close/>
              </a:path>
              <a:path w="1339850" h="1778000">
                <a:moveTo>
                  <a:pt x="1045210" y="1308100"/>
                </a:moveTo>
                <a:lnTo>
                  <a:pt x="995299" y="1308100"/>
                </a:lnTo>
                <a:lnTo>
                  <a:pt x="995299" y="1320800"/>
                </a:lnTo>
                <a:lnTo>
                  <a:pt x="1045210" y="1320800"/>
                </a:lnTo>
                <a:lnTo>
                  <a:pt x="1045210" y="1308100"/>
                </a:lnTo>
                <a:close/>
              </a:path>
              <a:path w="1339850" h="1778000">
                <a:moveTo>
                  <a:pt x="47625" y="1295400"/>
                </a:moveTo>
                <a:lnTo>
                  <a:pt x="8254" y="1295400"/>
                </a:lnTo>
                <a:lnTo>
                  <a:pt x="5969" y="1308100"/>
                </a:lnTo>
                <a:lnTo>
                  <a:pt x="48768" y="1308100"/>
                </a:lnTo>
                <a:lnTo>
                  <a:pt x="47625" y="1295400"/>
                </a:lnTo>
                <a:close/>
              </a:path>
              <a:path w="1339850" h="1778000">
                <a:moveTo>
                  <a:pt x="546480" y="1295400"/>
                </a:moveTo>
                <a:lnTo>
                  <a:pt x="501269" y="1295400"/>
                </a:lnTo>
                <a:lnTo>
                  <a:pt x="499999" y="1308100"/>
                </a:lnTo>
                <a:lnTo>
                  <a:pt x="547624" y="1308100"/>
                </a:lnTo>
                <a:lnTo>
                  <a:pt x="546480" y="1295400"/>
                </a:lnTo>
                <a:close/>
              </a:path>
              <a:path w="1339850" h="1778000">
                <a:moveTo>
                  <a:pt x="1041653" y="1295400"/>
                </a:moveTo>
                <a:lnTo>
                  <a:pt x="998854" y="1295400"/>
                </a:lnTo>
                <a:lnTo>
                  <a:pt x="996442" y="1308100"/>
                </a:lnTo>
                <a:lnTo>
                  <a:pt x="1044067" y="1308100"/>
                </a:lnTo>
                <a:lnTo>
                  <a:pt x="1041653" y="1295400"/>
                </a:lnTo>
                <a:close/>
              </a:path>
              <a:path w="1339850" h="1778000">
                <a:moveTo>
                  <a:pt x="34544" y="1282700"/>
                </a:moveTo>
                <a:lnTo>
                  <a:pt x="21336" y="1282700"/>
                </a:lnTo>
                <a:lnTo>
                  <a:pt x="16637" y="1295400"/>
                </a:lnTo>
                <a:lnTo>
                  <a:pt x="38100" y="1295400"/>
                </a:lnTo>
                <a:lnTo>
                  <a:pt x="34544" y="1282700"/>
                </a:lnTo>
                <a:close/>
              </a:path>
              <a:path w="1339850" h="1778000">
                <a:moveTo>
                  <a:pt x="535813" y="1282700"/>
                </a:moveTo>
                <a:lnTo>
                  <a:pt x="511937" y="1282700"/>
                </a:lnTo>
                <a:lnTo>
                  <a:pt x="508380" y="1295400"/>
                </a:lnTo>
                <a:lnTo>
                  <a:pt x="539369" y="1295400"/>
                </a:lnTo>
                <a:lnTo>
                  <a:pt x="535813" y="1282700"/>
                </a:lnTo>
                <a:close/>
              </a:path>
              <a:path w="1339850" h="1778000">
                <a:moveTo>
                  <a:pt x="1030986" y="1282700"/>
                </a:moveTo>
                <a:lnTo>
                  <a:pt x="1008379" y="1282700"/>
                </a:lnTo>
                <a:lnTo>
                  <a:pt x="1004824" y="1295400"/>
                </a:lnTo>
                <a:lnTo>
                  <a:pt x="1035685" y="1295400"/>
                </a:lnTo>
                <a:lnTo>
                  <a:pt x="1030986" y="1282700"/>
                </a:lnTo>
                <a:close/>
              </a:path>
              <a:path w="1339850" h="1778000">
                <a:moveTo>
                  <a:pt x="29718" y="1041400"/>
                </a:moveTo>
                <a:lnTo>
                  <a:pt x="25019" y="1041400"/>
                </a:lnTo>
                <a:lnTo>
                  <a:pt x="25019" y="1282700"/>
                </a:lnTo>
                <a:lnTo>
                  <a:pt x="29718" y="1282700"/>
                </a:lnTo>
                <a:lnTo>
                  <a:pt x="29718" y="1041400"/>
                </a:lnTo>
                <a:close/>
              </a:path>
              <a:path w="1339850" h="1778000">
                <a:moveTo>
                  <a:pt x="526288" y="1041400"/>
                </a:moveTo>
                <a:lnTo>
                  <a:pt x="521462" y="1041400"/>
                </a:lnTo>
                <a:lnTo>
                  <a:pt x="521462" y="1282700"/>
                </a:lnTo>
                <a:lnTo>
                  <a:pt x="526288" y="1282700"/>
                </a:lnTo>
                <a:lnTo>
                  <a:pt x="526288" y="1041400"/>
                </a:lnTo>
                <a:close/>
              </a:path>
              <a:path w="1339850" h="1778000">
                <a:moveTo>
                  <a:pt x="1022603" y="1041400"/>
                </a:moveTo>
                <a:lnTo>
                  <a:pt x="1017904" y="1041400"/>
                </a:lnTo>
                <a:lnTo>
                  <a:pt x="1017904" y="1282700"/>
                </a:lnTo>
                <a:lnTo>
                  <a:pt x="1022603" y="1282700"/>
                </a:lnTo>
                <a:lnTo>
                  <a:pt x="1022603" y="1041400"/>
                </a:lnTo>
                <a:close/>
              </a:path>
              <a:path w="1339850" h="1778000">
                <a:moveTo>
                  <a:pt x="46354" y="1016000"/>
                </a:moveTo>
                <a:lnTo>
                  <a:pt x="9525" y="1016000"/>
                </a:lnTo>
                <a:lnTo>
                  <a:pt x="10668" y="1028700"/>
                </a:lnTo>
                <a:lnTo>
                  <a:pt x="14224" y="1028700"/>
                </a:lnTo>
                <a:lnTo>
                  <a:pt x="19050" y="1041400"/>
                </a:lnTo>
                <a:lnTo>
                  <a:pt x="41655" y="1041400"/>
                </a:lnTo>
                <a:lnTo>
                  <a:pt x="45212" y="1028700"/>
                </a:lnTo>
                <a:lnTo>
                  <a:pt x="46354" y="1016000"/>
                </a:lnTo>
                <a:close/>
              </a:path>
              <a:path w="1339850" h="1778000">
                <a:moveTo>
                  <a:pt x="542925" y="1016000"/>
                </a:moveTo>
                <a:lnTo>
                  <a:pt x="504825" y="1016000"/>
                </a:lnTo>
                <a:lnTo>
                  <a:pt x="505968" y="1028700"/>
                </a:lnTo>
                <a:lnTo>
                  <a:pt x="509524" y="1041400"/>
                </a:lnTo>
                <a:lnTo>
                  <a:pt x="538099" y="1041400"/>
                </a:lnTo>
                <a:lnTo>
                  <a:pt x="541782" y="1028700"/>
                </a:lnTo>
                <a:lnTo>
                  <a:pt x="542925" y="1016000"/>
                </a:lnTo>
                <a:close/>
              </a:path>
              <a:path w="1339850" h="1778000">
                <a:moveTo>
                  <a:pt x="1040511" y="1028700"/>
                </a:moveTo>
                <a:lnTo>
                  <a:pt x="999998" y="1028700"/>
                </a:lnTo>
                <a:lnTo>
                  <a:pt x="1003553" y="1041400"/>
                </a:lnTo>
                <a:lnTo>
                  <a:pt x="1035685" y="1041400"/>
                </a:lnTo>
                <a:lnTo>
                  <a:pt x="1040511" y="1028700"/>
                </a:lnTo>
                <a:close/>
              </a:path>
              <a:path w="1339850" h="1778000">
                <a:moveTo>
                  <a:pt x="1041653" y="1016000"/>
                </a:moveTo>
                <a:lnTo>
                  <a:pt x="998854" y="1016000"/>
                </a:lnTo>
                <a:lnTo>
                  <a:pt x="998854" y="1028700"/>
                </a:lnTo>
                <a:lnTo>
                  <a:pt x="1041653" y="1028700"/>
                </a:lnTo>
                <a:lnTo>
                  <a:pt x="1041653" y="1016000"/>
                </a:lnTo>
                <a:close/>
              </a:path>
              <a:path w="1339850" h="1778000">
                <a:moveTo>
                  <a:pt x="40513" y="1003300"/>
                </a:moveTo>
                <a:lnTo>
                  <a:pt x="14224" y="1003300"/>
                </a:lnTo>
                <a:lnTo>
                  <a:pt x="10668" y="1016000"/>
                </a:lnTo>
                <a:lnTo>
                  <a:pt x="42799" y="1016000"/>
                </a:lnTo>
                <a:lnTo>
                  <a:pt x="40513" y="1003300"/>
                </a:lnTo>
                <a:close/>
              </a:path>
              <a:path w="1339850" h="1778000">
                <a:moveTo>
                  <a:pt x="295275" y="876300"/>
                </a:moveTo>
                <a:lnTo>
                  <a:pt x="255904" y="876300"/>
                </a:lnTo>
                <a:lnTo>
                  <a:pt x="257175" y="889000"/>
                </a:lnTo>
                <a:lnTo>
                  <a:pt x="42799" y="1016000"/>
                </a:lnTo>
                <a:lnTo>
                  <a:pt x="45212" y="1016000"/>
                </a:lnTo>
                <a:lnTo>
                  <a:pt x="259588" y="889000"/>
                </a:lnTo>
                <a:lnTo>
                  <a:pt x="294004" y="889000"/>
                </a:lnTo>
                <a:lnTo>
                  <a:pt x="295275" y="876300"/>
                </a:lnTo>
                <a:close/>
              </a:path>
              <a:path w="1339850" h="1778000">
                <a:moveTo>
                  <a:pt x="294004" y="889000"/>
                </a:moveTo>
                <a:lnTo>
                  <a:pt x="291719" y="889000"/>
                </a:lnTo>
                <a:lnTo>
                  <a:pt x="505968" y="1016000"/>
                </a:lnTo>
                <a:lnTo>
                  <a:pt x="508380" y="1016000"/>
                </a:lnTo>
                <a:lnTo>
                  <a:pt x="294004" y="889000"/>
                </a:lnTo>
                <a:close/>
              </a:path>
              <a:path w="1339850" h="1778000">
                <a:moveTo>
                  <a:pt x="535813" y="1003300"/>
                </a:moveTo>
                <a:lnTo>
                  <a:pt x="511937" y="1003300"/>
                </a:lnTo>
                <a:lnTo>
                  <a:pt x="508380" y="1016000"/>
                </a:lnTo>
                <a:lnTo>
                  <a:pt x="539369" y="1016000"/>
                </a:lnTo>
                <a:lnTo>
                  <a:pt x="535813" y="1003300"/>
                </a:lnTo>
                <a:close/>
              </a:path>
              <a:path w="1339850" h="1778000">
                <a:moveTo>
                  <a:pt x="796417" y="889000"/>
                </a:moveTo>
                <a:lnTo>
                  <a:pt x="747649" y="889000"/>
                </a:lnTo>
                <a:lnTo>
                  <a:pt x="539369" y="1016000"/>
                </a:lnTo>
                <a:lnTo>
                  <a:pt x="541782" y="1016000"/>
                </a:lnTo>
                <a:lnTo>
                  <a:pt x="750062" y="901700"/>
                </a:lnTo>
                <a:lnTo>
                  <a:pt x="817016" y="901700"/>
                </a:lnTo>
                <a:lnTo>
                  <a:pt x="796417" y="889000"/>
                </a:lnTo>
                <a:close/>
              </a:path>
              <a:path w="1339850" h="1778000">
                <a:moveTo>
                  <a:pt x="817016" y="901700"/>
                </a:moveTo>
                <a:lnTo>
                  <a:pt x="794003" y="901700"/>
                </a:lnTo>
                <a:lnTo>
                  <a:pt x="999998" y="1016000"/>
                </a:lnTo>
                <a:lnTo>
                  <a:pt x="1002411" y="1016000"/>
                </a:lnTo>
                <a:lnTo>
                  <a:pt x="817016" y="901700"/>
                </a:lnTo>
                <a:close/>
              </a:path>
              <a:path w="1339850" h="1778000">
                <a:moveTo>
                  <a:pt x="1034542" y="1003300"/>
                </a:moveTo>
                <a:lnTo>
                  <a:pt x="1009523" y="1003300"/>
                </a:lnTo>
                <a:lnTo>
                  <a:pt x="1002411" y="1016000"/>
                </a:lnTo>
                <a:lnTo>
                  <a:pt x="1038098" y="1016000"/>
                </a:lnTo>
                <a:lnTo>
                  <a:pt x="1034542" y="1003300"/>
                </a:lnTo>
                <a:close/>
              </a:path>
              <a:path w="1339850" h="1778000">
                <a:moveTo>
                  <a:pt x="1285748" y="876300"/>
                </a:moveTo>
                <a:lnTo>
                  <a:pt x="1251203" y="876300"/>
                </a:lnTo>
                <a:lnTo>
                  <a:pt x="1251203" y="889000"/>
                </a:lnTo>
                <a:lnTo>
                  <a:pt x="1038098" y="1016000"/>
                </a:lnTo>
                <a:lnTo>
                  <a:pt x="1040511" y="1016000"/>
                </a:lnTo>
                <a:lnTo>
                  <a:pt x="1253617" y="889000"/>
                </a:lnTo>
                <a:lnTo>
                  <a:pt x="1284604" y="889000"/>
                </a:lnTo>
                <a:lnTo>
                  <a:pt x="1285748" y="876300"/>
                </a:lnTo>
                <a:close/>
              </a:path>
              <a:path w="1339850" h="1778000">
                <a:moveTo>
                  <a:pt x="1284604" y="889000"/>
                </a:moveTo>
                <a:lnTo>
                  <a:pt x="1282192" y="889000"/>
                </a:lnTo>
                <a:lnTo>
                  <a:pt x="1339342" y="927100"/>
                </a:lnTo>
                <a:lnTo>
                  <a:pt x="1339342" y="914400"/>
                </a:lnTo>
                <a:lnTo>
                  <a:pt x="1284604" y="889000"/>
                </a:lnTo>
                <a:close/>
              </a:path>
              <a:path w="1339850" h="1778000">
                <a:moveTo>
                  <a:pt x="291719" y="889000"/>
                </a:moveTo>
                <a:lnTo>
                  <a:pt x="259588" y="889000"/>
                </a:lnTo>
                <a:lnTo>
                  <a:pt x="263144" y="901700"/>
                </a:lnTo>
                <a:lnTo>
                  <a:pt x="289305" y="901700"/>
                </a:lnTo>
                <a:lnTo>
                  <a:pt x="291719" y="889000"/>
                </a:lnTo>
                <a:close/>
              </a:path>
              <a:path w="1339850" h="1778000">
                <a:moveTo>
                  <a:pt x="1279778" y="889000"/>
                </a:moveTo>
                <a:lnTo>
                  <a:pt x="1256029" y="889000"/>
                </a:lnTo>
                <a:lnTo>
                  <a:pt x="1259586" y="901700"/>
                </a:lnTo>
                <a:lnTo>
                  <a:pt x="1276223" y="901700"/>
                </a:lnTo>
                <a:lnTo>
                  <a:pt x="1279778" y="889000"/>
                </a:lnTo>
                <a:close/>
              </a:path>
              <a:path w="1339850" h="1778000">
                <a:moveTo>
                  <a:pt x="798829" y="876300"/>
                </a:moveTo>
                <a:lnTo>
                  <a:pt x="745236" y="876300"/>
                </a:lnTo>
                <a:lnTo>
                  <a:pt x="746378" y="889000"/>
                </a:lnTo>
                <a:lnTo>
                  <a:pt x="797560" y="889000"/>
                </a:lnTo>
                <a:lnTo>
                  <a:pt x="798829" y="876300"/>
                </a:lnTo>
                <a:close/>
              </a:path>
              <a:path w="1339850" h="1778000">
                <a:moveTo>
                  <a:pt x="290449" y="863600"/>
                </a:moveTo>
                <a:lnTo>
                  <a:pt x="260730" y="863600"/>
                </a:lnTo>
                <a:lnTo>
                  <a:pt x="257175" y="876300"/>
                </a:lnTo>
                <a:lnTo>
                  <a:pt x="294004" y="876300"/>
                </a:lnTo>
                <a:lnTo>
                  <a:pt x="290449" y="863600"/>
                </a:lnTo>
                <a:close/>
              </a:path>
              <a:path w="1339850" h="1778000">
                <a:moveTo>
                  <a:pt x="794003" y="863600"/>
                </a:moveTo>
                <a:lnTo>
                  <a:pt x="750062" y="863600"/>
                </a:lnTo>
                <a:lnTo>
                  <a:pt x="747649" y="876300"/>
                </a:lnTo>
                <a:lnTo>
                  <a:pt x="796417" y="876300"/>
                </a:lnTo>
                <a:lnTo>
                  <a:pt x="794003" y="863600"/>
                </a:lnTo>
                <a:close/>
              </a:path>
              <a:path w="1339850" h="1778000">
                <a:moveTo>
                  <a:pt x="1279778" y="863600"/>
                </a:moveTo>
                <a:lnTo>
                  <a:pt x="1256029" y="863600"/>
                </a:lnTo>
                <a:lnTo>
                  <a:pt x="1252474" y="876300"/>
                </a:lnTo>
                <a:lnTo>
                  <a:pt x="1283335" y="876300"/>
                </a:lnTo>
                <a:lnTo>
                  <a:pt x="1279778" y="863600"/>
                </a:lnTo>
                <a:close/>
              </a:path>
              <a:path w="1339850" h="1778000">
                <a:moveTo>
                  <a:pt x="278638" y="609600"/>
                </a:moveTo>
                <a:lnTo>
                  <a:pt x="273812" y="609600"/>
                </a:lnTo>
                <a:lnTo>
                  <a:pt x="273812" y="863600"/>
                </a:lnTo>
                <a:lnTo>
                  <a:pt x="278638" y="863600"/>
                </a:lnTo>
                <a:lnTo>
                  <a:pt x="278638" y="609600"/>
                </a:lnTo>
                <a:close/>
              </a:path>
              <a:path w="1339850" h="1778000">
                <a:moveTo>
                  <a:pt x="778510" y="850900"/>
                </a:moveTo>
                <a:lnTo>
                  <a:pt x="764286" y="850900"/>
                </a:lnTo>
                <a:lnTo>
                  <a:pt x="759587" y="863600"/>
                </a:lnTo>
                <a:lnTo>
                  <a:pt x="783336" y="863600"/>
                </a:lnTo>
                <a:lnTo>
                  <a:pt x="778510" y="850900"/>
                </a:lnTo>
                <a:close/>
              </a:path>
              <a:path w="1339850" h="1778000">
                <a:moveTo>
                  <a:pt x="773811" y="609600"/>
                </a:moveTo>
                <a:lnTo>
                  <a:pt x="769112" y="609600"/>
                </a:lnTo>
                <a:lnTo>
                  <a:pt x="769112" y="850900"/>
                </a:lnTo>
                <a:lnTo>
                  <a:pt x="773811" y="850900"/>
                </a:lnTo>
                <a:lnTo>
                  <a:pt x="773811" y="609600"/>
                </a:lnTo>
                <a:close/>
              </a:path>
              <a:path w="1339850" h="1778000">
                <a:moveTo>
                  <a:pt x="297688" y="596900"/>
                </a:moveTo>
                <a:lnTo>
                  <a:pt x="253619" y="596900"/>
                </a:lnTo>
                <a:lnTo>
                  <a:pt x="255904" y="609600"/>
                </a:lnTo>
                <a:lnTo>
                  <a:pt x="292862" y="609600"/>
                </a:lnTo>
                <a:lnTo>
                  <a:pt x="297688" y="596900"/>
                </a:lnTo>
                <a:close/>
              </a:path>
              <a:path w="1339850" h="1778000">
                <a:moveTo>
                  <a:pt x="794003" y="596900"/>
                </a:moveTo>
                <a:lnTo>
                  <a:pt x="750062" y="596900"/>
                </a:lnTo>
                <a:lnTo>
                  <a:pt x="752348" y="609600"/>
                </a:lnTo>
                <a:lnTo>
                  <a:pt x="791718" y="609600"/>
                </a:lnTo>
                <a:lnTo>
                  <a:pt x="794003" y="596900"/>
                </a:lnTo>
                <a:close/>
              </a:path>
              <a:path w="1339850" h="1778000">
                <a:moveTo>
                  <a:pt x="298830" y="584200"/>
                </a:moveTo>
                <a:lnTo>
                  <a:pt x="252349" y="584200"/>
                </a:lnTo>
                <a:lnTo>
                  <a:pt x="252349" y="596900"/>
                </a:lnTo>
                <a:lnTo>
                  <a:pt x="298830" y="596900"/>
                </a:lnTo>
                <a:lnTo>
                  <a:pt x="298830" y="584200"/>
                </a:lnTo>
                <a:close/>
              </a:path>
              <a:path w="1339850" h="1778000">
                <a:moveTo>
                  <a:pt x="794003" y="584200"/>
                </a:moveTo>
                <a:lnTo>
                  <a:pt x="750062" y="584200"/>
                </a:lnTo>
                <a:lnTo>
                  <a:pt x="748792" y="596900"/>
                </a:lnTo>
                <a:lnTo>
                  <a:pt x="795274" y="596900"/>
                </a:lnTo>
                <a:lnTo>
                  <a:pt x="794003" y="584200"/>
                </a:lnTo>
                <a:close/>
              </a:path>
              <a:path w="1339850" h="1778000">
                <a:moveTo>
                  <a:pt x="53594" y="457200"/>
                </a:moveTo>
                <a:lnTo>
                  <a:pt x="2286" y="457200"/>
                </a:lnTo>
                <a:lnTo>
                  <a:pt x="4699" y="469900"/>
                </a:lnTo>
                <a:lnTo>
                  <a:pt x="51180" y="469900"/>
                </a:lnTo>
                <a:lnTo>
                  <a:pt x="253619" y="584200"/>
                </a:lnTo>
                <a:lnTo>
                  <a:pt x="255904" y="584200"/>
                </a:lnTo>
                <a:lnTo>
                  <a:pt x="53594" y="457200"/>
                </a:lnTo>
                <a:close/>
              </a:path>
              <a:path w="1339850" h="1778000">
                <a:moveTo>
                  <a:pt x="291719" y="571500"/>
                </a:moveTo>
                <a:lnTo>
                  <a:pt x="259588" y="571500"/>
                </a:lnTo>
                <a:lnTo>
                  <a:pt x="255904" y="584200"/>
                </a:lnTo>
                <a:lnTo>
                  <a:pt x="295275" y="584200"/>
                </a:lnTo>
                <a:lnTo>
                  <a:pt x="291719" y="571500"/>
                </a:lnTo>
                <a:close/>
              </a:path>
              <a:path w="1339850" h="1778000">
                <a:moveTo>
                  <a:pt x="507238" y="457200"/>
                </a:moveTo>
                <a:lnTo>
                  <a:pt x="504825" y="457200"/>
                </a:lnTo>
                <a:lnTo>
                  <a:pt x="295275" y="584200"/>
                </a:lnTo>
                <a:lnTo>
                  <a:pt x="297688" y="584200"/>
                </a:lnTo>
                <a:lnTo>
                  <a:pt x="507238" y="457200"/>
                </a:lnTo>
                <a:close/>
              </a:path>
              <a:path w="1339850" h="1778000">
                <a:moveTo>
                  <a:pt x="542925" y="457200"/>
                </a:moveTo>
                <a:lnTo>
                  <a:pt x="540512" y="457200"/>
                </a:lnTo>
                <a:lnTo>
                  <a:pt x="751204" y="584200"/>
                </a:lnTo>
                <a:lnTo>
                  <a:pt x="752348" y="584200"/>
                </a:lnTo>
                <a:lnTo>
                  <a:pt x="542925" y="457200"/>
                </a:lnTo>
                <a:close/>
              </a:path>
              <a:path w="1339850" h="1778000">
                <a:moveTo>
                  <a:pt x="788035" y="571500"/>
                </a:moveTo>
                <a:lnTo>
                  <a:pt x="755903" y="571500"/>
                </a:lnTo>
                <a:lnTo>
                  <a:pt x="752348" y="584200"/>
                </a:lnTo>
                <a:lnTo>
                  <a:pt x="792861" y="584200"/>
                </a:lnTo>
                <a:lnTo>
                  <a:pt x="788035" y="571500"/>
                </a:lnTo>
                <a:close/>
              </a:path>
              <a:path w="1339850" h="1778000">
                <a:moveTo>
                  <a:pt x="41655" y="469900"/>
                </a:moveTo>
                <a:lnTo>
                  <a:pt x="11811" y="469900"/>
                </a:lnTo>
                <a:lnTo>
                  <a:pt x="16637" y="482600"/>
                </a:lnTo>
                <a:lnTo>
                  <a:pt x="34544" y="482600"/>
                </a:lnTo>
                <a:lnTo>
                  <a:pt x="41655" y="469900"/>
                </a:lnTo>
                <a:close/>
              </a:path>
              <a:path w="1339850" h="1778000">
                <a:moveTo>
                  <a:pt x="540512" y="457200"/>
                </a:moveTo>
                <a:lnTo>
                  <a:pt x="507238" y="457200"/>
                </a:lnTo>
                <a:lnTo>
                  <a:pt x="514350" y="469900"/>
                </a:lnTo>
                <a:lnTo>
                  <a:pt x="533400" y="469900"/>
                </a:lnTo>
                <a:lnTo>
                  <a:pt x="540512" y="457200"/>
                </a:lnTo>
                <a:close/>
              </a:path>
              <a:path w="1339850" h="1778000">
                <a:moveTo>
                  <a:pt x="54737" y="444500"/>
                </a:moveTo>
                <a:lnTo>
                  <a:pt x="0" y="444500"/>
                </a:lnTo>
                <a:lnTo>
                  <a:pt x="0" y="457200"/>
                </a:lnTo>
                <a:lnTo>
                  <a:pt x="55879" y="457200"/>
                </a:lnTo>
                <a:lnTo>
                  <a:pt x="54737" y="444500"/>
                </a:lnTo>
                <a:close/>
              </a:path>
              <a:path w="1339850" h="1778000">
                <a:moveTo>
                  <a:pt x="542925" y="444500"/>
                </a:moveTo>
                <a:lnTo>
                  <a:pt x="504825" y="444500"/>
                </a:lnTo>
                <a:lnTo>
                  <a:pt x="503682" y="457200"/>
                </a:lnTo>
                <a:lnTo>
                  <a:pt x="544068" y="457200"/>
                </a:lnTo>
                <a:lnTo>
                  <a:pt x="542925" y="444500"/>
                </a:lnTo>
                <a:close/>
              </a:path>
              <a:path w="1339850" h="1778000">
                <a:moveTo>
                  <a:pt x="51180" y="431800"/>
                </a:moveTo>
                <a:lnTo>
                  <a:pt x="3555" y="431800"/>
                </a:lnTo>
                <a:lnTo>
                  <a:pt x="2286" y="444500"/>
                </a:lnTo>
                <a:lnTo>
                  <a:pt x="53594" y="444500"/>
                </a:lnTo>
                <a:lnTo>
                  <a:pt x="51180" y="431800"/>
                </a:lnTo>
                <a:close/>
              </a:path>
              <a:path w="1339850" h="1778000">
                <a:moveTo>
                  <a:pt x="533400" y="431800"/>
                </a:moveTo>
                <a:lnTo>
                  <a:pt x="514350" y="431800"/>
                </a:lnTo>
                <a:lnTo>
                  <a:pt x="509524" y="444500"/>
                </a:lnTo>
                <a:lnTo>
                  <a:pt x="538099" y="444500"/>
                </a:lnTo>
                <a:lnTo>
                  <a:pt x="533400" y="431800"/>
                </a:lnTo>
                <a:close/>
              </a:path>
              <a:path w="1339850" h="1778000">
                <a:moveTo>
                  <a:pt x="35687" y="419100"/>
                </a:moveTo>
                <a:lnTo>
                  <a:pt x="20193" y="419100"/>
                </a:lnTo>
                <a:lnTo>
                  <a:pt x="15494" y="431800"/>
                </a:lnTo>
                <a:lnTo>
                  <a:pt x="40513" y="431800"/>
                </a:lnTo>
                <a:lnTo>
                  <a:pt x="35687" y="419100"/>
                </a:lnTo>
                <a:close/>
              </a:path>
              <a:path w="1339850" h="1778000">
                <a:moveTo>
                  <a:pt x="526288" y="190500"/>
                </a:moveTo>
                <a:lnTo>
                  <a:pt x="521462" y="190500"/>
                </a:lnTo>
                <a:lnTo>
                  <a:pt x="521462" y="431800"/>
                </a:lnTo>
                <a:lnTo>
                  <a:pt x="526288" y="431800"/>
                </a:lnTo>
                <a:lnTo>
                  <a:pt x="526288" y="190500"/>
                </a:lnTo>
                <a:close/>
              </a:path>
              <a:path w="1339850" h="1778000">
                <a:moveTo>
                  <a:pt x="29718" y="177800"/>
                </a:moveTo>
                <a:lnTo>
                  <a:pt x="25019" y="177800"/>
                </a:lnTo>
                <a:lnTo>
                  <a:pt x="25019" y="419100"/>
                </a:lnTo>
                <a:lnTo>
                  <a:pt x="29718" y="419100"/>
                </a:lnTo>
                <a:lnTo>
                  <a:pt x="29718" y="177800"/>
                </a:lnTo>
                <a:close/>
              </a:path>
              <a:path w="1339850" h="1778000">
                <a:moveTo>
                  <a:pt x="534543" y="177800"/>
                </a:moveTo>
                <a:lnTo>
                  <a:pt x="513207" y="177800"/>
                </a:lnTo>
                <a:lnTo>
                  <a:pt x="516763" y="190500"/>
                </a:lnTo>
                <a:lnTo>
                  <a:pt x="529844" y="190500"/>
                </a:lnTo>
                <a:lnTo>
                  <a:pt x="534543" y="177800"/>
                </a:lnTo>
                <a:close/>
              </a:path>
              <a:path w="1339850" h="1778000">
                <a:moveTo>
                  <a:pt x="47625" y="165100"/>
                </a:moveTo>
                <a:lnTo>
                  <a:pt x="8254" y="165100"/>
                </a:lnTo>
                <a:lnTo>
                  <a:pt x="11811" y="177800"/>
                </a:lnTo>
                <a:lnTo>
                  <a:pt x="42799" y="177800"/>
                </a:lnTo>
                <a:lnTo>
                  <a:pt x="47625" y="165100"/>
                </a:lnTo>
                <a:close/>
              </a:path>
              <a:path w="1339850" h="1778000">
                <a:moveTo>
                  <a:pt x="546480" y="152400"/>
                </a:moveTo>
                <a:lnTo>
                  <a:pt x="501269" y="152400"/>
                </a:lnTo>
                <a:lnTo>
                  <a:pt x="501269" y="165100"/>
                </a:lnTo>
                <a:lnTo>
                  <a:pt x="502412" y="177800"/>
                </a:lnTo>
                <a:lnTo>
                  <a:pt x="545338" y="177800"/>
                </a:lnTo>
                <a:lnTo>
                  <a:pt x="546480" y="165100"/>
                </a:lnTo>
                <a:lnTo>
                  <a:pt x="546480" y="152400"/>
                </a:lnTo>
                <a:close/>
              </a:path>
              <a:path w="1339850" h="1778000">
                <a:moveTo>
                  <a:pt x="48768" y="152400"/>
                </a:moveTo>
                <a:lnTo>
                  <a:pt x="7112" y="152400"/>
                </a:lnTo>
                <a:lnTo>
                  <a:pt x="7112" y="165100"/>
                </a:lnTo>
                <a:lnTo>
                  <a:pt x="48768" y="165100"/>
                </a:lnTo>
                <a:lnTo>
                  <a:pt x="48768" y="152400"/>
                </a:lnTo>
                <a:close/>
              </a:path>
              <a:path w="1339850" h="1778000">
                <a:moveTo>
                  <a:pt x="38100" y="139700"/>
                </a:moveTo>
                <a:lnTo>
                  <a:pt x="20193" y="139700"/>
                </a:lnTo>
                <a:lnTo>
                  <a:pt x="13080" y="152400"/>
                </a:lnTo>
                <a:lnTo>
                  <a:pt x="41655" y="152400"/>
                </a:lnTo>
                <a:lnTo>
                  <a:pt x="38100" y="139700"/>
                </a:lnTo>
                <a:close/>
              </a:path>
              <a:path w="1339850" h="1778000">
                <a:moveTo>
                  <a:pt x="302387" y="12700"/>
                </a:moveTo>
                <a:lnTo>
                  <a:pt x="250063" y="12700"/>
                </a:lnTo>
                <a:lnTo>
                  <a:pt x="248793" y="25400"/>
                </a:lnTo>
                <a:lnTo>
                  <a:pt x="251205" y="25400"/>
                </a:lnTo>
                <a:lnTo>
                  <a:pt x="45212" y="152400"/>
                </a:lnTo>
                <a:lnTo>
                  <a:pt x="47625" y="152400"/>
                </a:lnTo>
                <a:lnTo>
                  <a:pt x="253619" y="38100"/>
                </a:lnTo>
                <a:lnTo>
                  <a:pt x="299974" y="38100"/>
                </a:lnTo>
                <a:lnTo>
                  <a:pt x="302387" y="25400"/>
                </a:lnTo>
                <a:lnTo>
                  <a:pt x="302387" y="12700"/>
                </a:lnTo>
                <a:close/>
              </a:path>
              <a:path w="1339850" h="1778000">
                <a:moveTo>
                  <a:pt x="299974" y="38100"/>
                </a:moveTo>
                <a:lnTo>
                  <a:pt x="297688" y="38100"/>
                </a:lnTo>
                <a:lnTo>
                  <a:pt x="502412" y="152400"/>
                </a:lnTo>
                <a:lnTo>
                  <a:pt x="504825" y="152400"/>
                </a:lnTo>
                <a:lnTo>
                  <a:pt x="299974" y="38100"/>
                </a:lnTo>
                <a:close/>
              </a:path>
              <a:path w="1339850" h="1778000">
                <a:moveTo>
                  <a:pt x="536955" y="139700"/>
                </a:moveTo>
                <a:lnTo>
                  <a:pt x="508380" y="139700"/>
                </a:lnTo>
                <a:lnTo>
                  <a:pt x="504825" y="152400"/>
                </a:lnTo>
                <a:lnTo>
                  <a:pt x="540512" y="152400"/>
                </a:lnTo>
                <a:lnTo>
                  <a:pt x="536955" y="139700"/>
                </a:lnTo>
                <a:close/>
              </a:path>
              <a:path w="1339850" h="1778000">
                <a:moveTo>
                  <a:pt x="289305" y="38100"/>
                </a:moveTo>
                <a:lnTo>
                  <a:pt x="263144" y="38100"/>
                </a:lnTo>
                <a:lnTo>
                  <a:pt x="269113" y="50800"/>
                </a:lnTo>
                <a:lnTo>
                  <a:pt x="282194" y="50800"/>
                </a:lnTo>
                <a:lnTo>
                  <a:pt x="289305" y="38100"/>
                </a:lnTo>
                <a:close/>
              </a:path>
              <a:path w="1339850" h="1778000">
                <a:moveTo>
                  <a:pt x="294004" y="0"/>
                </a:moveTo>
                <a:lnTo>
                  <a:pt x="257175" y="0"/>
                </a:lnTo>
                <a:lnTo>
                  <a:pt x="253619" y="12700"/>
                </a:lnTo>
                <a:lnTo>
                  <a:pt x="297688" y="12700"/>
                </a:lnTo>
                <a:lnTo>
                  <a:pt x="294004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76315" y="4536947"/>
            <a:ext cx="786765" cy="607060"/>
          </a:xfrm>
          <a:custGeom>
            <a:avLst/>
            <a:gdLst/>
            <a:ahLst/>
            <a:cxnLst/>
            <a:rect l="l" t="t" r="r" b="b"/>
            <a:pathLst>
              <a:path w="786765" h="607060">
                <a:moveTo>
                  <a:pt x="50147" y="467410"/>
                </a:moveTo>
                <a:lnTo>
                  <a:pt x="41656" y="467410"/>
                </a:lnTo>
                <a:lnTo>
                  <a:pt x="250951" y="588675"/>
                </a:lnTo>
                <a:lnTo>
                  <a:pt x="249682" y="592230"/>
                </a:lnTo>
                <a:lnTo>
                  <a:pt x="249682" y="595784"/>
                </a:lnTo>
                <a:lnTo>
                  <a:pt x="250951" y="601743"/>
                </a:lnTo>
                <a:lnTo>
                  <a:pt x="253364" y="606551"/>
                </a:lnTo>
                <a:lnTo>
                  <a:pt x="287909" y="606551"/>
                </a:lnTo>
                <a:lnTo>
                  <a:pt x="290195" y="601743"/>
                </a:lnTo>
                <a:lnTo>
                  <a:pt x="291464" y="595784"/>
                </a:lnTo>
                <a:lnTo>
                  <a:pt x="291464" y="592230"/>
                </a:lnTo>
                <a:lnTo>
                  <a:pt x="290195" y="588675"/>
                </a:lnTo>
                <a:lnTo>
                  <a:pt x="298495" y="583865"/>
                </a:lnTo>
                <a:lnTo>
                  <a:pt x="253364" y="583865"/>
                </a:lnTo>
                <a:lnTo>
                  <a:pt x="50147" y="467410"/>
                </a:lnTo>
                <a:close/>
              </a:path>
              <a:path w="786765" h="607060">
                <a:moveTo>
                  <a:pt x="546153" y="467410"/>
                </a:moveTo>
                <a:lnTo>
                  <a:pt x="537590" y="467410"/>
                </a:lnTo>
                <a:lnTo>
                  <a:pt x="749300" y="589824"/>
                </a:lnTo>
                <a:lnTo>
                  <a:pt x="748157" y="595784"/>
                </a:lnTo>
                <a:lnTo>
                  <a:pt x="749300" y="601743"/>
                </a:lnTo>
                <a:lnTo>
                  <a:pt x="751713" y="606551"/>
                </a:lnTo>
                <a:lnTo>
                  <a:pt x="782701" y="606551"/>
                </a:lnTo>
                <a:lnTo>
                  <a:pt x="784987" y="601743"/>
                </a:lnTo>
                <a:lnTo>
                  <a:pt x="786257" y="595784"/>
                </a:lnTo>
                <a:lnTo>
                  <a:pt x="784987" y="592230"/>
                </a:lnTo>
                <a:lnTo>
                  <a:pt x="783843" y="588675"/>
                </a:lnTo>
                <a:lnTo>
                  <a:pt x="782408" y="586270"/>
                </a:lnTo>
                <a:lnTo>
                  <a:pt x="751713" y="586270"/>
                </a:lnTo>
                <a:lnTo>
                  <a:pt x="546153" y="467410"/>
                </a:lnTo>
                <a:close/>
              </a:path>
              <a:path w="786765" h="607060">
                <a:moveTo>
                  <a:pt x="767207" y="576757"/>
                </a:moveTo>
                <a:lnTo>
                  <a:pt x="762381" y="578011"/>
                </a:lnTo>
                <a:lnTo>
                  <a:pt x="757682" y="579161"/>
                </a:lnTo>
                <a:lnTo>
                  <a:pt x="754126" y="582716"/>
                </a:lnTo>
                <a:lnTo>
                  <a:pt x="751713" y="586270"/>
                </a:lnTo>
                <a:lnTo>
                  <a:pt x="782408" y="586270"/>
                </a:lnTo>
                <a:lnTo>
                  <a:pt x="780288" y="582716"/>
                </a:lnTo>
                <a:lnTo>
                  <a:pt x="774318" y="579161"/>
                </a:lnTo>
                <a:lnTo>
                  <a:pt x="770763" y="578011"/>
                </a:lnTo>
                <a:lnTo>
                  <a:pt x="767207" y="576757"/>
                </a:lnTo>
                <a:close/>
              </a:path>
              <a:path w="786765" h="607060">
                <a:moveTo>
                  <a:pt x="275971" y="575607"/>
                </a:moveTo>
                <a:lnTo>
                  <a:pt x="265175" y="575607"/>
                </a:lnTo>
                <a:lnTo>
                  <a:pt x="260476" y="578011"/>
                </a:lnTo>
                <a:lnTo>
                  <a:pt x="256921" y="580311"/>
                </a:lnTo>
                <a:lnTo>
                  <a:pt x="253364" y="583865"/>
                </a:lnTo>
                <a:lnTo>
                  <a:pt x="287909" y="583865"/>
                </a:lnTo>
                <a:lnTo>
                  <a:pt x="284225" y="580311"/>
                </a:lnTo>
                <a:lnTo>
                  <a:pt x="280670" y="578011"/>
                </a:lnTo>
                <a:lnTo>
                  <a:pt x="275971" y="575607"/>
                </a:lnTo>
                <a:close/>
              </a:path>
              <a:path w="786765" h="607060">
                <a:moveTo>
                  <a:pt x="520954" y="191515"/>
                </a:moveTo>
                <a:lnTo>
                  <a:pt x="516255" y="191515"/>
                </a:lnTo>
                <a:lnTo>
                  <a:pt x="516255" y="431647"/>
                </a:lnTo>
                <a:lnTo>
                  <a:pt x="511429" y="432904"/>
                </a:lnTo>
                <a:lnTo>
                  <a:pt x="495935" y="450684"/>
                </a:lnTo>
                <a:lnTo>
                  <a:pt x="494791" y="454342"/>
                </a:lnTo>
                <a:lnTo>
                  <a:pt x="495935" y="459041"/>
                </a:lnTo>
                <a:lnTo>
                  <a:pt x="497205" y="463854"/>
                </a:lnTo>
                <a:lnTo>
                  <a:pt x="287909" y="583865"/>
                </a:lnTo>
                <a:lnTo>
                  <a:pt x="298495" y="583865"/>
                </a:lnTo>
                <a:lnTo>
                  <a:pt x="499490" y="467410"/>
                </a:lnTo>
                <a:lnTo>
                  <a:pt x="546153" y="467410"/>
                </a:lnTo>
                <a:lnTo>
                  <a:pt x="540004" y="463854"/>
                </a:lnTo>
                <a:lnTo>
                  <a:pt x="541146" y="459041"/>
                </a:lnTo>
                <a:lnTo>
                  <a:pt x="541146" y="450684"/>
                </a:lnTo>
                <a:lnTo>
                  <a:pt x="540004" y="445973"/>
                </a:lnTo>
                <a:lnTo>
                  <a:pt x="537590" y="442417"/>
                </a:lnTo>
                <a:lnTo>
                  <a:pt x="535305" y="438861"/>
                </a:lnTo>
                <a:lnTo>
                  <a:pt x="532891" y="436460"/>
                </a:lnTo>
                <a:lnTo>
                  <a:pt x="529336" y="434060"/>
                </a:lnTo>
                <a:lnTo>
                  <a:pt x="524510" y="432904"/>
                </a:lnTo>
                <a:lnTo>
                  <a:pt x="520954" y="431647"/>
                </a:lnTo>
                <a:lnTo>
                  <a:pt x="520954" y="191515"/>
                </a:lnTo>
                <a:close/>
              </a:path>
              <a:path w="786765" h="607060">
                <a:moveTo>
                  <a:pt x="28575" y="143954"/>
                </a:moveTo>
                <a:lnTo>
                  <a:pt x="17780" y="143954"/>
                </a:lnTo>
                <a:lnTo>
                  <a:pt x="14224" y="145097"/>
                </a:lnTo>
                <a:lnTo>
                  <a:pt x="0" y="161721"/>
                </a:lnTo>
                <a:lnTo>
                  <a:pt x="0" y="171234"/>
                </a:lnTo>
                <a:lnTo>
                  <a:pt x="1143" y="174790"/>
                </a:lnTo>
                <a:lnTo>
                  <a:pt x="3556" y="178346"/>
                </a:lnTo>
                <a:lnTo>
                  <a:pt x="5969" y="182003"/>
                </a:lnTo>
                <a:lnTo>
                  <a:pt x="8255" y="184302"/>
                </a:lnTo>
                <a:lnTo>
                  <a:pt x="11811" y="186715"/>
                </a:lnTo>
                <a:lnTo>
                  <a:pt x="16637" y="187858"/>
                </a:lnTo>
                <a:lnTo>
                  <a:pt x="20193" y="189115"/>
                </a:lnTo>
                <a:lnTo>
                  <a:pt x="20193" y="431647"/>
                </a:lnTo>
                <a:lnTo>
                  <a:pt x="16637" y="432904"/>
                </a:lnTo>
                <a:lnTo>
                  <a:pt x="11811" y="434060"/>
                </a:lnTo>
                <a:lnTo>
                  <a:pt x="8255" y="436460"/>
                </a:lnTo>
                <a:lnTo>
                  <a:pt x="5969" y="440016"/>
                </a:lnTo>
                <a:lnTo>
                  <a:pt x="3556" y="442417"/>
                </a:lnTo>
                <a:lnTo>
                  <a:pt x="1143" y="445973"/>
                </a:lnTo>
                <a:lnTo>
                  <a:pt x="0" y="450684"/>
                </a:lnTo>
                <a:lnTo>
                  <a:pt x="0" y="459041"/>
                </a:lnTo>
                <a:lnTo>
                  <a:pt x="1143" y="463854"/>
                </a:lnTo>
                <a:lnTo>
                  <a:pt x="5969" y="470966"/>
                </a:lnTo>
                <a:lnTo>
                  <a:pt x="9525" y="474510"/>
                </a:lnTo>
                <a:lnTo>
                  <a:pt x="14224" y="475665"/>
                </a:lnTo>
                <a:lnTo>
                  <a:pt x="17780" y="476923"/>
                </a:lnTo>
                <a:lnTo>
                  <a:pt x="22606" y="478066"/>
                </a:lnTo>
                <a:lnTo>
                  <a:pt x="28575" y="476923"/>
                </a:lnTo>
                <a:lnTo>
                  <a:pt x="33274" y="475665"/>
                </a:lnTo>
                <a:lnTo>
                  <a:pt x="38100" y="472109"/>
                </a:lnTo>
                <a:lnTo>
                  <a:pt x="41656" y="467410"/>
                </a:lnTo>
                <a:lnTo>
                  <a:pt x="50147" y="467410"/>
                </a:lnTo>
                <a:lnTo>
                  <a:pt x="43942" y="463854"/>
                </a:lnTo>
                <a:lnTo>
                  <a:pt x="45212" y="459041"/>
                </a:lnTo>
                <a:lnTo>
                  <a:pt x="46355" y="454342"/>
                </a:lnTo>
                <a:lnTo>
                  <a:pt x="45212" y="450684"/>
                </a:lnTo>
                <a:lnTo>
                  <a:pt x="43942" y="445973"/>
                </a:lnTo>
                <a:lnTo>
                  <a:pt x="42799" y="442417"/>
                </a:lnTo>
                <a:lnTo>
                  <a:pt x="36830" y="436460"/>
                </a:lnTo>
                <a:lnTo>
                  <a:pt x="33274" y="434060"/>
                </a:lnTo>
                <a:lnTo>
                  <a:pt x="29718" y="432904"/>
                </a:lnTo>
                <a:lnTo>
                  <a:pt x="25019" y="431647"/>
                </a:lnTo>
                <a:lnTo>
                  <a:pt x="25019" y="189115"/>
                </a:lnTo>
                <a:lnTo>
                  <a:pt x="29718" y="189115"/>
                </a:lnTo>
                <a:lnTo>
                  <a:pt x="36830" y="184302"/>
                </a:lnTo>
                <a:lnTo>
                  <a:pt x="39243" y="182003"/>
                </a:lnTo>
                <a:lnTo>
                  <a:pt x="42799" y="178346"/>
                </a:lnTo>
                <a:lnTo>
                  <a:pt x="43942" y="174790"/>
                </a:lnTo>
                <a:lnTo>
                  <a:pt x="45212" y="171234"/>
                </a:lnTo>
                <a:lnTo>
                  <a:pt x="46355" y="166535"/>
                </a:lnTo>
                <a:lnTo>
                  <a:pt x="45212" y="161721"/>
                </a:lnTo>
                <a:lnTo>
                  <a:pt x="43942" y="158165"/>
                </a:lnTo>
                <a:lnTo>
                  <a:pt x="52075" y="153466"/>
                </a:lnTo>
                <a:lnTo>
                  <a:pt x="41656" y="153466"/>
                </a:lnTo>
                <a:lnTo>
                  <a:pt x="38100" y="149809"/>
                </a:lnTo>
                <a:lnTo>
                  <a:pt x="33274" y="146253"/>
                </a:lnTo>
                <a:lnTo>
                  <a:pt x="28575" y="143954"/>
                </a:lnTo>
                <a:close/>
              </a:path>
              <a:path w="786765" h="607060">
                <a:moveTo>
                  <a:pt x="537590" y="467410"/>
                </a:moveTo>
                <a:lnTo>
                  <a:pt x="499490" y="467410"/>
                </a:lnTo>
                <a:lnTo>
                  <a:pt x="503046" y="472109"/>
                </a:lnTo>
                <a:lnTo>
                  <a:pt x="506730" y="475665"/>
                </a:lnTo>
                <a:lnTo>
                  <a:pt x="512571" y="476923"/>
                </a:lnTo>
                <a:lnTo>
                  <a:pt x="518540" y="478066"/>
                </a:lnTo>
                <a:lnTo>
                  <a:pt x="524510" y="476923"/>
                </a:lnTo>
                <a:lnTo>
                  <a:pt x="529336" y="475665"/>
                </a:lnTo>
                <a:lnTo>
                  <a:pt x="534035" y="472109"/>
                </a:lnTo>
                <a:lnTo>
                  <a:pt x="537590" y="467410"/>
                </a:lnTo>
                <a:close/>
              </a:path>
              <a:path w="786765" h="607060">
                <a:moveTo>
                  <a:pt x="300135" y="39306"/>
                </a:moveTo>
                <a:lnTo>
                  <a:pt x="291464" y="39306"/>
                </a:lnTo>
                <a:lnTo>
                  <a:pt x="494791" y="157022"/>
                </a:lnTo>
                <a:lnTo>
                  <a:pt x="493521" y="161721"/>
                </a:lnTo>
                <a:lnTo>
                  <a:pt x="492379" y="166535"/>
                </a:lnTo>
                <a:lnTo>
                  <a:pt x="493521" y="171234"/>
                </a:lnTo>
                <a:lnTo>
                  <a:pt x="494791" y="176047"/>
                </a:lnTo>
                <a:lnTo>
                  <a:pt x="497205" y="179603"/>
                </a:lnTo>
                <a:lnTo>
                  <a:pt x="499490" y="183159"/>
                </a:lnTo>
                <a:lnTo>
                  <a:pt x="503046" y="186715"/>
                </a:lnTo>
                <a:lnTo>
                  <a:pt x="506730" y="189115"/>
                </a:lnTo>
                <a:lnTo>
                  <a:pt x="511429" y="191515"/>
                </a:lnTo>
                <a:lnTo>
                  <a:pt x="525780" y="191515"/>
                </a:lnTo>
                <a:lnTo>
                  <a:pt x="529336" y="189115"/>
                </a:lnTo>
                <a:lnTo>
                  <a:pt x="534035" y="186715"/>
                </a:lnTo>
                <a:lnTo>
                  <a:pt x="537590" y="184302"/>
                </a:lnTo>
                <a:lnTo>
                  <a:pt x="540004" y="179603"/>
                </a:lnTo>
                <a:lnTo>
                  <a:pt x="542416" y="176047"/>
                </a:lnTo>
                <a:lnTo>
                  <a:pt x="543560" y="171234"/>
                </a:lnTo>
                <a:lnTo>
                  <a:pt x="543560" y="161721"/>
                </a:lnTo>
                <a:lnTo>
                  <a:pt x="542416" y="157022"/>
                </a:lnTo>
                <a:lnTo>
                  <a:pt x="540004" y="152209"/>
                </a:lnTo>
                <a:lnTo>
                  <a:pt x="497205" y="152209"/>
                </a:lnTo>
                <a:lnTo>
                  <a:pt x="300135" y="39306"/>
                </a:lnTo>
                <a:close/>
              </a:path>
              <a:path w="786765" h="607060">
                <a:moveTo>
                  <a:pt x="270001" y="0"/>
                </a:moveTo>
                <a:lnTo>
                  <a:pt x="265175" y="1257"/>
                </a:lnTo>
                <a:lnTo>
                  <a:pt x="260476" y="2400"/>
                </a:lnTo>
                <a:lnTo>
                  <a:pt x="256921" y="4813"/>
                </a:lnTo>
                <a:lnTo>
                  <a:pt x="244983" y="26136"/>
                </a:lnTo>
                <a:lnTo>
                  <a:pt x="246125" y="30949"/>
                </a:lnTo>
                <a:lnTo>
                  <a:pt x="247396" y="35648"/>
                </a:lnTo>
                <a:lnTo>
                  <a:pt x="41656" y="153466"/>
                </a:lnTo>
                <a:lnTo>
                  <a:pt x="52075" y="153466"/>
                </a:lnTo>
                <a:lnTo>
                  <a:pt x="249682" y="39306"/>
                </a:lnTo>
                <a:lnTo>
                  <a:pt x="300135" y="39306"/>
                </a:lnTo>
                <a:lnTo>
                  <a:pt x="293750" y="35648"/>
                </a:lnTo>
                <a:lnTo>
                  <a:pt x="295021" y="30949"/>
                </a:lnTo>
                <a:lnTo>
                  <a:pt x="296163" y="26136"/>
                </a:lnTo>
                <a:lnTo>
                  <a:pt x="275971" y="1257"/>
                </a:lnTo>
                <a:lnTo>
                  <a:pt x="270001" y="0"/>
                </a:lnTo>
                <a:close/>
              </a:path>
              <a:path w="786765" h="607060">
                <a:moveTo>
                  <a:pt x="523366" y="141554"/>
                </a:moveTo>
                <a:lnTo>
                  <a:pt x="511429" y="141554"/>
                </a:lnTo>
                <a:lnTo>
                  <a:pt x="505460" y="143954"/>
                </a:lnTo>
                <a:lnTo>
                  <a:pt x="500761" y="147510"/>
                </a:lnTo>
                <a:lnTo>
                  <a:pt x="497205" y="152209"/>
                </a:lnTo>
                <a:lnTo>
                  <a:pt x="540004" y="152209"/>
                </a:lnTo>
                <a:lnTo>
                  <a:pt x="532891" y="145097"/>
                </a:lnTo>
                <a:lnTo>
                  <a:pt x="528065" y="142697"/>
                </a:lnTo>
                <a:lnTo>
                  <a:pt x="523366" y="141554"/>
                </a:lnTo>
                <a:close/>
              </a:path>
              <a:path w="786765" h="607060">
                <a:moveTo>
                  <a:pt x="291464" y="39306"/>
                </a:moveTo>
                <a:lnTo>
                  <a:pt x="249682" y="39306"/>
                </a:lnTo>
                <a:lnTo>
                  <a:pt x="253364" y="44018"/>
                </a:lnTo>
                <a:lnTo>
                  <a:pt x="258063" y="47561"/>
                </a:lnTo>
                <a:lnTo>
                  <a:pt x="264033" y="49974"/>
                </a:lnTo>
                <a:lnTo>
                  <a:pt x="270001" y="51117"/>
                </a:lnTo>
                <a:lnTo>
                  <a:pt x="277113" y="49974"/>
                </a:lnTo>
                <a:lnTo>
                  <a:pt x="283083" y="47561"/>
                </a:lnTo>
                <a:lnTo>
                  <a:pt x="287909" y="44018"/>
                </a:lnTo>
                <a:lnTo>
                  <a:pt x="291464" y="39306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0"/>
            <a:ext cx="3387725" cy="5067300"/>
          </a:xfrm>
          <a:custGeom>
            <a:avLst/>
            <a:gdLst/>
            <a:ahLst/>
            <a:cxnLst/>
            <a:rect l="l" t="t" r="r" b="b"/>
            <a:pathLst>
              <a:path w="3387725" h="5067300">
                <a:moveTo>
                  <a:pt x="165442" y="4978400"/>
                </a:moveTo>
                <a:lnTo>
                  <a:pt x="116678" y="4978400"/>
                </a:lnTo>
                <a:lnTo>
                  <a:pt x="115422" y="4991100"/>
                </a:lnTo>
                <a:lnTo>
                  <a:pt x="116678" y="5003800"/>
                </a:lnTo>
                <a:lnTo>
                  <a:pt x="0" y="5067300"/>
                </a:lnTo>
                <a:lnTo>
                  <a:pt x="119085" y="5003800"/>
                </a:lnTo>
                <a:lnTo>
                  <a:pt x="165442" y="5003800"/>
                </a:lnTo>
                <a:lnTo>
                  <a:pt x="166700" y="4991100"/>
                </a:lnTo>
                <a:lnTo>
                  <a:pt x="165442" y="4978400"/>
                </a:lnTo>
                <a:close/>
              </a:path>
              <a:path w="3387725" h="5067300">
                <a:moveTo>
                  <a:pt x="159473" y="5003800"/>
                </a:moveTo>
                <a:lnTo>
                  <a:pt x="119085" y="5003800"/>
                </a:lnTo>
                <a:lnTo>
                  <a:pt x="123794" y="5016500"/>
                </a:lnTo>
                <a:lnTo>
                  <a:pt x="155917" y="5016500"/>
                </a:lnTo>
                <a:lnTo>
                  <a:pt x="159473" y="5003800"/>
                </a:lnTo>
                <a:close/>
              </a:path>
              <a:path w="3387725" h="5067300">
                <a:moveTo>
                  <a:pt x="157175" y="4965700"/>
                </a:moveTo>
                <a:lnTo>
                  <a:pt x="124945" y="4965700"/>
                </a:lnTo>
                <a:lnTo>
                  <a:pt x="121386" y="4978400"/>
                </a:lnTo>
                <a:lnTo>
                  <a:pt x="160731" y="4978400"/>
                </a:lnTo>
                <a:lnTo>
                  <a:pt x="157175" y="4965700"/>
                </a:lnTo>
                <a:close/>
              </a:path>
              <a:path w="3387725" h="5067300">
                <a:moveTo>
                  <a:pt x="142836" y="4724400"/>
                </a:moveTo>
                <a:lnTo>
                  <a:pt x="138125" y="4724400"/>
                </a:lnTo>
                <a:lnTo>
                  <a:pt x="138125" y="4965700"/>
                </a:lnTo>
                <a:lnTo>
                  <a:pt x="142836" y="4965700"/>
                </a:lnTo>
                <a:lnTo>
                  <a:pt x="142836" y="4724400"/>
                </a:lnTo>
                <a:close/>
              </a:path>
              <a:path w="3387725" h="5067300">
                <a:moveTo>
                  <a:pt x="164287" y="4711700"/>
                </a:moveTo>
                <a:lnTo>
                  <a:pt x="117829" y="4711700"/>
                </a:lnTo>
                <a:lnTo>
                  <a:pt x="120235" y="4724400"/>
                </a:lnTo>
                <a:lnTo>
                  <a:pt x="161886" y="4724400"/>
                </a:lnTo>
                <a:lnTo>
                  <a:pt x="164287" y="4711700"/>
                </a:lnTo>
                <a:close/>
              </a:path>
              <a:path w="3387725" h="5067300">
                <a:moveTo>
                  <a:pt x="168998" y="4699000"/>
                </a:moveTo>
                <a:lnTo>
                  <a:pt x="113120" y="4699000"/>
                </a:lnTo>
                <a:lnTo>
                  <a:pt x="114270" y="4711700"/>
                </a:lnTo>
                <a:lnTo>
                  <a:pt x="167843" y="4711700"/>
                </a:lnTo>
                <a:lnTo>
                  <a:pt x="168998" y="4699000"/>
                </a:lnTo>
                <a:close/>
              </a:path>
              <a:path w="3387725" h="5067300">
                <a:moveTo>
                  <a:pt x="0" y="4622800"/>
                </a:moveTo>
                <a:lnTo>
                  <a:pt x="115422" y="4686300"/>
                </a:lnTo>
                <a:lnTo>
                  <a:pt x="114270" y="4699000"/>
                </a:lnTo>
                <a:lnTo>
                  <a:pt x="167843" y="4699000"/>
                </a:lnTo>
                <a:lnTo>
                  <a:pt x="166700" y="4686300"/>
                </a:lnTo>
                <a:lnTo>
                  <a:pt x="117829" y="4686300"/>
                </a:lnTo>
                <a:lnTo>
                  <a:pt x="0" y="4622800"/>
                </a:lnTo>
                <a:close/>
              </a:path>
              <a:path w="3387725" h="5067300">
                <a:moveTo>
                  <a:pt x="154774" y="4673600"/>
                </a:moveTo>
                <a:lnTo>
                  <a:pt x="127355" y="4673600"/>
                </a:lnTo>
                <a:lnTo>
                  <a:pt x="122642" y="4686300"/>
                </a:lnTo>
                <a:lnTo>
                  <a:pt x="159473" y="4686300"/>
                </a:lnTo>
                <a:lnTo>
                  <a:pt x="154774" y="4673600"/>
                </a:lnTo>
                <a:close/>
              </a:path>
              <a:path w="3387725" h="5067300">
                <a:moveTo>
                  <a:pt x="367830" y="4572000"/>
                </a:moveTo>
                <a:lnTo>
                  <a:pt x="366674" y="4572000"/>
                </a:lnTo>
                <a:lnTo>
                  <a:pt x="164287" y="4686300"/>
                </a:lnTo>
                <a:lnTo>
                  <a:pt x="166700" y="4686300"/>
                </a:lnTo>
                <a:lnTo>
                  <a:pt x="367830" y="4572000"/>
                </a:lnTo>
                <a:close/>
              </a:path>
              <a:path w="3387725" h="5067300">
                <a:moveTo>
                  <a:pt x="407060" y="4572000"/>
                </a:moveTo>
                <a:lnTo>
                  <a:pt x="367830" y="4572000"/>
                </a:lnTo>
                <a:lnTo>
                  <a:pt x="372643" y="4584700"/>
                </a:lnTo>
                <a:lnTo>
                  <a:pt x="403504" y="4584700"/>
                </a:lnTo>
                <a:lnTo>
                  <a:pt x="407060" y="4572000"/>
                </a:lnTo>
                <a:close/>
              </a:path>
              <a:path w="3387725" h="5067300">
                <a:moveTo>
                  <a:pt x="411873" y="4546600"/>
                </a:moveTo>
                <a:lnTo>
                  <a:pt x="366674" y="4546600"/>
                </a:lnTo>
                <a:lnTo>
                  <a:pt x="365417" y="4559300"/>
                </a:lnTo>
                <a:lnTo>
                  <a:pt x="364261" y="4559300"/>
                </a:lnTo>
                <a:lnTo>
                  <a:pt x="365417" y="4572000"/>
                </a:lnTo>
                <a:lnTo>
                  <a:pt x="413029" y="4572000"/>
                </a:lnTo>
                <a:lnTo>
                  <a:pt x="414286" y="4559300"/>
                </a:lnTo>
                <a:lnTo>
                  <a:pt x="411873" y="4546600"/>
                </a:lnTo>
                <a:close/>
              </a:path>
              <a:path w="3387725" h="5067300">
                <a:moveTo>
                  <a:pt x="399948" y="4533900"/>
                </a:moveTo>
                <a:lnTo>
                  <a:pt x="377342" y="4533900"/>
                </a:lnTo>
                <a:lnTo>
                  <a:pt x="373786" y="4546600"/>
                </a:lnTo>
                <a:lnTo>
                  <a:pt x="407060" y="4546600"/>
                </a:lnTo>
                <a:lnTo>
                  <a:pt x="399948" y="4533900"/>
                </a:lnTo>
                <a:close/>
              </a:path>
              <a:path w="3387725" h="5067300">
                <a:moveTo>
                  <a:pt x="391680" y="4292600"/>
                </a:moveTo>
                <a:lnTo>
                  <a:pt x="386867" y="4292600"/>
                </a:lnTo>
                <a:lnTo>
                  <a:pt x="386867" y="4533900"/>
                </a:lnTo>
                <a:lnTo>
                  <a:pt x="391680" y="4533900"/>
                </a:lnTo>
                <a:lnTo>
                  <a:pt x="391680" y="4292600"/>
                </a:lnTo>
                <a:close/>
              </a:path>
              <a:path w="3387725" h="5067300">
                <a:moveTo>
                  <a:pt x="402361" y="4279900"/>
                </a:moveTo>
                <a:lnTo>
                  <a:pt x="376199" y="4279900"/>
                </a:lnTo>
                <a:lnTo>
                  <a:pt x="380898" y="4292600"/>
                </a:lnTo>
                <a:lnTo>
                  <a:pt x="397548" y="4292600"/>
                </a:lnTo>
                <a:lnTo>
                  <a:pt x="402361" y="4279900"/>
                </a:lnTo>
                <a:close/>
              </a:path>
              <a:path w="3387725" h="5067300">
                <a:moveTo>
                  <a:pt x="909459" y="4279900"/>
                </a:moveTo>
                <a:lnTo>
                  <a:pt x="861847" y="4279900"/>
                </a:lnTo>
                <a:lnTo>
                  <a:pt x="864260" y="4292600"/>
                </a:lnTo>
                <a:lnTo>
                  <a:pt x="907059" y="4292600"/>
                </a:lnTo>
                <a:lnTo>
                  <a:pt x="909459" y="4279900"/>
                </a:lnTo>
                <a:close/>
              </a:path>
              <a:path w="3387725" h="5067300">
                <a:moveTo>
                  <a:pt x="407060" y="4267200"/>
                </a:moveTo>
                <a:lnTo>
                  <a:pt x="371386" y="4267200"/>
                </a:lnTo>
                <a:lnTo>
                  <a:pt x="372643" y="4279900"/>
                </a:lnTo>
                <a:lnTo>
                  <a:pt x="405917" y="4279900"/>
                </a:lnTo>
                <a:lnTo>
                  <a:pt x="407060" y="4267200"/>
                </a:lnTo>
                <a:close/>
              </a:path>
              <a:path w="3387725" h="5067300">
                <a:moveTo>
                  <a:pt x="910615" y="4267200"/>
                </a:moveTo>
                <a:lnTo>
                  <a:pt x="859447" y="4267200"/>
                </a:lnTo>
                <a:lnTo>
                  <a:pt x="859447" y="4279900"/>
                </a:lnTo>
                <a:lnTo>
                  <a:pt x="910615" y="4279900"/>
                </a:lnTo>
                <a:lnTo>
                  <a:pt x="910615" y="4267200"/>
                </a:lnTo>
                <a:close/>
              </a:path>
              <a:path w="3387725" h="5067300">
                <a:moveTo>
                  <a:pt x="163029" y="4127500"/>
                </a:moveTo>
                <a:lnTo>
                  <a:pt x="120235" y="4127500"/>
                </a:lnTo>
                <a:lnTo>
                  <a:pt x="120235" y="4140200"/>
                </a:lnTo>
                <a:lnTo>
                  <a:pt x="159473" y="4140200"/>
                </a:lnTo>
                <a:lnTo>
                  <a:pt x="372643" y="4267200"/>
                </a:lnTo>
                <a:lnTo>
                  <a:pt x="374942" y="4267200"/>
                </a:lnTo>
                <a:lnTo>
                  <a:pt x="161886" y="4140200"/>
                </a:lnTo>
                <a:lnTo>
                  <a:pt x="163029" y="4127500"/>
                </a:lnTo>
                <a:close/>
              </a:path>
              <a:path w="3387725" h="5067300">
                <a:moveTo>
                  <a:pt x="401205" y="4254500"/>
                </a:moveTo>
                <a:lnTo>
                  <a:pt x="377342" y="4254500"/>
                </a:lnTo>
                <a:lnTo>
                  <a:pt x="374942" y="4267200"/>
                </a:lnTo>
                <a:lnTo>
                  <a:pt x="403504" y="4267200"/>
                </a:lnTo>
                <a:lnTo>
                  <a:pt x="401205" y="4254500"/>
                </a:lnTo>
                <a:close/>
              </a:path>
              <a:path w="3387725" h="5067300">
                <a:moveTo>
                  <a:pt x="615416" y="4140200"/>
                </a:moveTo>
                <a:lnTo>
                  <a:pt x="613003" y="4140200"/>
                </a:lnTo>
                <a:lnTo>
                  <a:pt x="403504" y="4267200"/>
                </a:lnTo>
                <a:lnTo>
                  <a:pt x="405917" y="4267200"/>
                </a:lnTo>
                <a:lnTo>
                  <a:pt x="615416" y="4140200"/>
                </a:lnTo>
                <a:close/>
              </a:path>
              <a:path w="3387725" h="5067300">
                <a:moveTo>
                  <a:pt x="660615" y="4140200"/>
                </a:moveTo>
                <a:lnTo>
                  <a:pt x="659472" y="4140200"/>
                </a:lnTo>
                <a:lnTo>
                  <a:pt x="861847" y="4267200"/>
                </a:lnTo>
                <a:lnTo>
                  <a:pt x="909459" y="4267200"/>
                </a:lnTo>
                <a:lnTo>
                  <a:pt x="930054" y="4254500"/>
                </a:lnTo>
                <a:lnTo>
                  <a:pt x="863003" y="4254500"/>
                </a:lnTo>
                <a:lnTo>
                  <a:pt x="660615" y="4140200"/>
                </a:lnTo>
                <a:close/>
              </a:path>
              <a:path w="3387725" h="5067300">
                <a:moveTo>
                  <a:pt x="891565" y="4241800"/>
                </a:moveTo>
                <a:lnTo>
                  <a:pt x="878484" y="4241800"/>
                </a:lnTo>
                <a:lnTo>
                  <a:pt x="872528" y="4254500"/>
                </a:lnTo>
                <a:lnTo>
                  <a:pt x="897534" y="4254500"/>
                </a:lnTo>
                <a:lnTo>
                  <a:pt x="891565" y="4241800"/>
                </a:lnTo>
                <a:close/>
              </a:path>
              <a:path w="3387725" h="5067300">
                <a:moveTo>
                  <a:pt x="1115402" y="4140200"/>
                </a:moveTo>
                <a:lnTo>
                  <a:pt x="1112989" y="4140200"/>
                </a:lnTo>
                <a:lnTo>
                  <a:pt x="907059" y="4254500"/>
                </a:lnTo>
                <a:lnTo>
                  <a:pt x="930054" y="4254500"/>
                </a:lnTo>
                <a:lnTo>
                  <a:pt x="1115402" y="4140200"/>
                </a:lnTo>
                <a:close/>
              </a:path>
              <a:path w="3387725" h="5067300">
                <a:moveTo>
                  <a:pt x="122642" y="4140200"/>
                </a:moveTo>
                <a:lnTo>
                  <a:pt x="121386" y="4140200"/>
                </a:lnTo>
                <a:lnTo>
                  <a:pt x="0" y="4203700"/>
                </a:lnTo>
                <a:lnTo>
                  <a:pt x="0" y="4216400"/>
                </a:lnTo>
                <a:lnTo>
                  <a:pt x="122642" y="4140200"/>
                </a:lnTo>
                <a:close/>
              </a:path>
              <a:path w="3387725" h="5067300">
                <a:moveTo>
                  <a:pt x="159473" y="4140200"/>
                </a:moveTo>
                <a:lnTo>
                  <a:pt x="122642" y="4140200"/>
                </a:lnTo>
                <a:lnTo>
                  <a:pt x="126201" y="4152900"/>
                </a:lnTo>
                <a:lnTo>
                  <a:pt x="155917" y="4152900"/>
                </a:lnTo>
                <a:lnTo>
                  <a:pt x="159473" y="4140200"/>
                </a:lnTo>
                <a:close/>
              </a:path>
              <a:path w="3387725" h="5067300">
                <a:moveTo>
                  <a:pt x="659472" y="4140200"/>
                </a:moveTo>
                <a:lnTo>
                  <a:pt x="615416" y="4140200"/>
                </a:lnTo>
                <a:lnTo>
                  <a:pt x="618972" y="4152900"/>
                </a:lnTo>
                <a:lnTo>
                  <a:pt x="654659" y="4152900"/>
                </a:lnTo>
                <a:lnTo>
                  <a:pt x="659472" y="4140200"/>
                </a:lnTo>
                <a:close/>
              </a:path>
              <a:path w="3387725" h="5067300">
                <a:moveTo>
                  <a:pt x="1148676" y="4140200"/>
                </a:moveTo>
                <a:lnTo>
                  <a:pt x="1115402" y="4140200"/>
                </a:lnTo>
                <a:lnTo>
                  <a:pt x="1118958" y="4152900"/>
                </a:lnTo>
                <a:lnTo>
                  <a:pt x="1145120" y="4152900"/>
                </a:lnTo>
                <a:lnTo>
                  <a:pt x="1148676" y="4140200"/>
                </a:lnTo>
                <a:close/>
              </a:path>
              <a:path w="3387725" h="5067300">
                <a:moveTo>
                  <a:pt x="663028" y="4127500"/>
                </a:moveTo>
                <a:lnTo>
                  <a:pt x="611847" y="4127500"/>
                </a:lnTo>
                <a:lnTo>
                  <a:pt x="611847" y="4140200"/>
                </a:lnTo>
                <a:lnTo>
                  <a:pt x="663028" y="4140200"/>
                </a:lnTo>
                <a:lnTo>
                  <a:pt x="663028" y="4127500"/>
                </a:lnTo>
                <a:close/>
              </a:path>
              <a:path w="3387725" h="5067300">
                <a:moveTo>
                  <a:pt x="1154645" y="4127500"/>
                </a:moveTo>
                <a:lnTo>
                  <a:pt x="1111846" y="4127500"/>
                </a:lnTo>
                <a:lnTo>
                  <a:pt x="1111846" y="4140200"/>
                </a:lnTo>
                <a:lnTo>
                  <a:pt x="1154645" y="4140200"/>
                </a:lnTo>
                <a:lnTo>
                  <a:pt x="1154645" y="4127500"/>
                </a:lnTo>
                <a:close/>
              </a:path>
              <a:path w="3387725" h="5067300">
                <a:moveTo>
                  <a:pt x="159473" y="4114800"/>
                </a:moveTo>
                <a:lnTo>
                  <a:pt x="124945" y="4114800"/>
                </a:lnTo>
                <a:lnTo>
                  <a:pt x="121386" y="4127500"/>
                </a:lnTo>
                <a:lnTo>
                  <a:pt x="161886" y="4127500"/>
                </a:lnTo>
                <a:lnTo>
                  <a:pt x="159473" y="4114800"/>
                </a:lnTo>
                <a:close/>
              </a:path>
              <a:path w="3387725" h="5067300">
                <a:moveTo>
                  <a:pt x="659472" y="4114800"/>
                </a:moveTo>
                <a:lnTo>
                  <a:pt x="615416" y="4114800"/>
                </a:lnTo>
                <a:lnTo>
                  <a:pt x="613003" y="4127500"/>
                </a:lnTo>
                <a:lnTo>
                  <a:pt x="661873" y="4127500"/>
                </a:lnTo>
                <a:lnTo>
                  <a:pt x="659472" y="4114800"/>
                </a:lnTo>
                <a:close/>
              </a:path>
              <a:path w="3387725" h="5067300">
                <a:moveTo>
                  <a:pt x="1151089" y="4114800"/>
                </a:moveTo>
                <a:lnTo>
                  <a:pt x="1117701" y="4114800"/>
                </a:lnTo>
                <a:lnTo>
                  <a:pt x="1112989" y="4127500"/>
                </a:lnTo>
                <a:lnTo>
                  <a:pt x="1153490" y="4127500"/>
                </a:lnTo>
                <a:lnTo>
                  <a:pt x="1151089" y="4114800"/>
                </a:lnTo>
                <a:close/>
              </a:path>
              <a:path w="3387725" h="5067300">
                <a:moveTo>
                  <a:pt x="142836" y="3873500"/>
                </a:moveTo>
                <a:lnTo>
                  <a:pt x="138125" y="3873500"/>
                </a:lnTo>
                <a:lnTo>
                  <a:pt x="138125" y="4114800"/>
                </a:lnTo>
                <a:lnTo>
                  <a:pt x="142836" y="4114800"/>
                </a:lnTo>
                <a:lnTo>
                  <a:pt x="142836" y="3873500"/>
                </a:lnTo>
                <a:close/>
              </a:path>
              <a:path w="3387725" h="5067300">
                <a:moveTo>
                  <a:pt x="648792" y="4102100"/>
                </a:moveTo>
                <a:lnTo>
                  <a:pt x="624928" y="4102100"/>
                </a:lnTo>
                <a:lnTo>
                  <a:pt x="621372" y="4114800"/>
                </a:lnTo>
                <a:lnTo>
                  <a:pt x="652348" y="4114800"/>
                </a:lnTo>
                <a:lnTo>
                  <a:pt x="648792" y="4102100"/>
                </a:lnTo>
                <a:close/>
              </a:path>
              <a:path w="3387725" h="5067300">
                <a:moveTo>
                  <a:pt x="1135595" y="3860800"/>
                </a:moveTo>
                <a:lnTo>
                  <a:pt x="1130884" y="3860800"/>
                </a:lnTo>
                <a:lnTo>
                  <a:pt x="1130884" y="4114800"/>
                </a:lnTo>
                <a:lnTo>
                  <a:pt x="1135595" y="4114800"/>
                </a:lnTo>
                <a:lnTo>
                  <a:pt x="1135595" y="3860800"/>
                </a:lnTo>
                <a:close/>
              </a:path>
              <a:path w="3387725" h="5067300">
                <a:moveTo>
                  <a:pt x="639267" y="3860800"/>
                </a:moveTo>
                <a:lnTo>
                  <a:pt x="634453" y="3860800"/>
                </a:lnTo>
                <a:lnTo>
                  <a:pt x="634453" y="4102100"/>
                </a:lnTo>
                <a:lnTo>
                  <a:pt x="639267" y="4102100"/>
                </a:lnTo>
                <a:lnTo>
                  <a:pt x="639267" y="3860800"/>
                </a:lnTo>
                <a:close/>
              </a:path>
              <a:path w="3387725" h="5067300">
                <a:moveTo>
                  <a:pt x="152361" y="3860800"/>
                </a:moveTo>
                <a:lnTo>
                  <a:pt x="129755" y="3860800"/>
                </a:lnTo>
                <a:lnTo>
                  <a:pt x="133311" y="3873500"/>
                </a:lnTo>
                <a:lnTo>
                  <a:pt x="147650" y="3873500"/>
                </a:lnTo>
                <a:lnTo>
                  <a:pt x="152361" y="3860800"/>
                </a:lnTo>
                <a:close/>
              </a:path>
              <a:path w="3387725" h="5067300">
                <a:moveTo>
                  <a:pt x="165442" y="3848100"/>
                </a:moveTo>
                <a:lnTo>
                  <a:pt x="117829" y="3848100"/>
                </a:lnTo>
                <a:lnTo>
                  <a:pt x="119085" y="3860800"/>
                </a:lnTo>
                <a:lnTo>
                  <a:pt x="163029" y="3860800"/>
                </a:lnTo>
                <a:lnTo>
                  <a:pt x="165442" y="3848100"/>
                </a:lnTo>
                <a:close/>
              </a:path>
              <a:path w="3387725" h="5067300">
                <a:moveTo>
                  <a:pt x="654659" y="3848100"/>
                </a:moveTo>
                <a:lnTo>
                  <a:pt x="623785" y="3848100"/>
                </a:lnTo>
                <a:lnTo>
                  <a:pt x="628497" y="3860800"/>
                </a:lnTo>
                <a:lnTo>
                  <a:pt x="651090" y="3860800"/>
                </a:lnTo>
                <a:lnTo>
                  <a:pt x="654659" y="3848100"/>
                </a:lnTo>
                <a:close/>
              </a:path>
              <a:path w="3387725" h="5067300">
                <a:moveTo>
                  <a:pt x="1152232" y="3848100"/>
                </a:moveTo>
                <a:lnTo>
                  <a:pt x="1114145" y="3848100"/>
                </a:lnTo>
                <a:lnTo>
                  <a:pt x="1117701" y="3860800"/>
                </a:lnTo>
                <a:lnTo>
                  <a:pt x="1148676" y="3860800"/>
                </a:lnTo>
                <a:lnTo>
                  <a:pt x="1152232" y="3848100"/>
                </a:lnTo>
                <a:close/>
              </a:path>
              <a:path w="3387725" h="5067300">
                <a:moveTo>
                  <a:pt x="166700" y="3835400"/>
                </a:moveTo>
                <a:lnTo>
                  <a:pt x="116678" y="3835400"/>
                </a:lnTo>
                <a:lnTo>
                  <a:pt x="115422" y="3848100"/>
                </a:lnTo>
                <a:lnTo>
                  <a:pt x="166700" y="3848100"/>
                </a:lnTo>
                <a:lnTo>
                  <a:pt x="166700" y="3835400"/>
                </a:lnTo>
                <a:close/>
              </a:path>
              <a:path w="3387725" h="5067300">
                <a:moveTo>
                  <a:pt x="410730" y="3708400"/>
                </a:moveTo>
                <a:lnTo>
                  <a:pt x="370230" y="3708400"/>
                </a:lnTo>
                <a:lnTo>
                  <a:pt x="373786" y="3721100"/>
                </a:lnTo>
                <a:lnTo>
                  <a:pt x="408317" y="3721100"/>
                </a:lnTo>
                <a:lnTo>
                  <a:pt x="620229" y="3835400"/>
                </a:lnTo>
                <a:lnTo>
                  <a:pt x="618972" y="3848100"/>
                </a:lnTo>
                <a:lnTo>
                  <a:pt x="655904" y="3848100"/>
                </a:lnTo>
                <a:lnTo>
                  <a:pt x="654659" y="3835400"/>
                </a:lnTo>
                <a:lnTo>
                  <a:pt x="622528" y="3835400"/>
                </a:lnTo>
                <a:lnTo>
                  <a:pt x="410730" y="3708400"/>
                </a:lnTo>
                <a:close/>
              </a:path>
              <a:path w="3387725" h="5067300">
                <a:moveTo>
                  <a:pt x="905903" y="3708400"/>
                </a:moveTo>
                <a:lnTo>
                  <a:pt x="903490" y="3708400"/>
                </a:lnTo>
                <a:lnTo>
                  <a:pt x="1114145" y="3835400"/>
                </a:lnTo>
                <a:lnTo>
                  <a:pt x="1112989" y="3848100"/>
                </a:lnTo>
                <a:lnTo>
                  <a:pt x="1153490" y="3848100"/>
                </a:lnTo>
                <a:lnTo>
                  <a:pt x="1153490" y="3835400"/>
                </a:lnTo>
                <a:lnTo>
                  <a:pt x="1116545" y="3835400"/>
                </a:lnTo>
                <a:lnTo>
                  <a:pt x="905903" y="3708400"/>
                </a:lnTo>
                <a:close/>
              </a:path>
              <a:path w="3387725" h="5067300">
                <a:moveTo>
                  <a:pt x="0" y="3759200"/>
                </a:moveTo>
                <a:lnTo>
                  <a:pt x="117829" y="3835400"/>
                </a:lnTo>
                <a:lnTo>
                  <a:pt x="120235" y="3835400"/>
                </a:lnTo>
                <a:lnTo>
                  <a:pt x="0" y="3759200"/>
                </a:lnTo>
                <a:close/>
              </a:path>
              <a:path w="3387725" h="5067300">
                <a:moveTo>
                  <a:pt x="370230" y="3708400"/>
                </a:moveTo>
                <a:lnTo>
                  <a:pt x="367830" y="3708400"/>
                </a:lnTo>
                <a:lnTo>
                  <a:pt x="161886" y="3822700"/>
                </a:lnTo>
                <a:lnTo>
                  <a:pt x="123794" y="3822700"/>
                </a:lnTo>
                <a:lnTo>
                  <a:pt x="120235" y="3835400"/>
                </a:lnTo>
                <a:lnTo>
                  <a:pt x="164287" y="3835400"/>
                </a:lnTo>
                <a:lnTo>
                  <a:pt x="370230" y="3708400"/>
                </a:lnTo>
                <a:close/>
              </a:path>
              <a:path w="3387725" h="5067300">
                <a:moveTo>
                  <a:pt x="646391" y="3822700"/>
                </a:moveTo>
                <a:lnTo>
                  <a:pt x="628497" y="3822700"/>
                </a:lnTo>
                <a:lnTo>
                  <a:pt x="624928" y="3835400"/>
                </a:lnTo>
                <a:lnTo>
                  <a:pt x="649947" y="3835400"/>
                </a:lnTo>
                <a:lnTo>
                  <a:pt x="646391" y="3822700"/>
                </a:lnTo>
                <a:close/>
              </a:path>
              <a:path w="3387725" h="5067300">
                <a:moveTo>
                  <a:pt x="907059" y="3695700"/>
                </a:moveTo>
                <a:lnTo>
                  <a:pt x="863003" y="3695700"/>
                </a:lnTo>
                <a:lnTo>
                  <a:pt x="864260" y="3708400"/>
                </a:lnTo>
                <a:lnTo>
                  <a:pt x="652348" y="3835400"/>
                </a:lnTo>
                <a:lnTo>
                  <a:pt x="654659" y="3835400"/>
                </a:lnTo>
                <a:lnTo>
                  <a:pt x="866559" y="3708400"/>
                </a:lnTo>
                <a:lnTo>
                  <a:pt x="907059" y="3708400"/>
                </a:lnTo>
                <a:lnTo>
                  <a:pt x="907059" y="3695700"/>
                </a:lnTo>
                <a:close/>
              </a:path>
              <a:path w="3387725" h="5067300">
                <a:moveTo>
                  <a:pt x="1147521" y="3822700"/>
                </a:moveTo>
                <a:lnTo>
                  <a:pt x="1123670" y="3822700"/>
                </a:lnTo>
                <a:lnTo>
                  <a:pt x="1116545" y="3835400"/>
                </a:lnTo>
                <a:lnTo>
                  <a:pt x="1149934" y="3835400"/>
                </a:lnTo>
                <a:lnTo>
                  <a:pt x="1147521" y="3822700"/>
                </a:lnTo>
                <a:close/>
              </a:path>
              <a:path w="3387725" h="5067300">
                <a:moveTo>
                  <a:pt x="903490" y="3708400"/>
                </a:moveTo>
                <a:lnTo>
                  <a:pt x="866559" y="3708400"/>
                </a:lnTo>
                <a:lnTo>
                  <a:pt x="870115" y="3721100"/>
                </a:lnTo>
                <a:lnTo>
                  <a:pt x="899934" y="3721100"/>
                </a:lnTo>
                <a:lnTo>
                  <a:pt x="903490" y="3708400"/>
                </a:lnTo>
                <a:close/>
              </a:path>
              <a:path w="3387725" h="5067300">
                <a:moveTo>
                  <a:pt x="411873" y="3695700"/>
                </a:moveTo>
                <a:lnTo>
                  <a:pt x="366674" y="3695700"/>
                </a:lnTo>
                <a:lnTo>
                  <a:pt x="366674" y="3708400"/>
                </a:lnTo>
                <a:lnTo>
                  <a:pt x="411873" y="3708400"/>
                </a:lnTo>
                <a:lnTo>
                  <a:pt x="411873" y="3695700"/>
                </a:lnTo>
                <a:close/>
              </a:path>
              <a:path w="3387725" h="5067300">
                <a:moveTo>
                  <a:pt x="405917" y="3683000"/>
                </a:moveTo>
                <a:lnTo>
                  <a:pt x="372643" y="3683000"/>
                </a:lnTo>
                <a:lnTo>
                  <a:pt x="367830" y="3695700"/>
                </a:lnTo>
                <a:lnTo>
                  <a:pt x="410730" y="3695700"/>
                </a:lnTo>
                <a:lnTo>
                  <a:pt x="405917" y="3683000"/>
                </a:lnTo>
                <a:close/>
              </a:path>
              <a:path w="3387725" h="5067300">
                <a:moveTo>
                  <a:pt x="901090" y="3683000"/>
                </a:moveTo>
                <a:lnTo>
                  <a:pt x="868959" y="3683000"/>
                </a:lnTo>
                <a:lnTo>
                  <a:pt x="864260" y="3695700"/>
                </a:lnTo>
                <a:lnTo>
                  <a:pt x="905903" y="3695700"/>
                </a:lnTo>
                <a:lnTo>
                  <a:pt x="901090" y="3683000"/>
                </a:lnTo>
                <a:close/>
              </a:path>
              <a:path w="3387725" h="5067300">
                <a:moveTo>
                  <a:pt x="391680" y="3429000"/>
                </a:moveTo>
                <a:lnTo>
                  <a:pt x="386867" y="3429000"/>
                </a:lnTo>
                <a:lnTo>
                  <a:pt x="386867" y="3683000"/>
                </a:lnTo>
                <a:lnTo>
                  <a:pt x="391680" y="3683000"/>
                </a:lnTo>
                <a:lnTo>
                  <a:pt x="391680" y="3429000"/>
                </a:lnTo>
                <a:close/>
              </a:path>
              <a:path w="3387725" h="5067300">
                <a:moveTo>
                  <a:pt x="886853" y="3429000"/>
                </a:moveTo>
                <a:lnTo>
                  <a:pt x="882040" y="3429000"/>
                </a:lnTo>
                <a:lnTo>
                  <a:pt x="882040" y="3683000"/>
                </a:lnTo>
                <a:lnTo>
                  <a:pt x="886853" y="3683000"/>
                </a:lnTo>
                <a:lnTo>
                  <a:pt x="886853" y="3429000"/>
                </a:lnTo>
                <a:close/>
              </a:path>
              <a:path w="3387725" h="5067300">
                <a:moveTo>
                  <a:pt x="408317" y="3416300"/>
                </a:moveTo>
                <a:lnTo>
                  <a:pt x="370230" y="3416300"/>
                </a:lnTo>
                <a:lnTo>
                  <a:pt x="373786" y="3429000"/>
                </a:lnTo>
                <a:lnTo>
                  <a:pt x="404761" y="3429000"/>
                </a:lnTo>
                <a:lnTo>
                  <a:pt x="408317" y="3416300"/>
                </a:lnTo>
                <a:close/>
              </a:path>
              <a:path w="3387725" h="5067300">
                <a:moveTo>
                  <a:pt x="905903" y="3416300"/>
                </a:moveTo>
                <a:lnTo>
                  <a:pt x="864260" y="3416300"/>
                </a:lnTo>
                <a:lnTo>
                  <a:pt x="868959" y="3429000"/>
                </a:lnTo>
                <a:lnTo>
                  <a:pt x="904646" y="3429000"/>
                </a:lnTo>
                <a:lnTo>
                  <a:pt x="905903" y="3416300"/>
                </a:lnTo>
                <a:close/>
              </a:path>
              <a:path w="3387725" h="5067300">
                <a:moveTo>
                  <a:pt x="409473" y="3403600"/>
                </a:moveTo>
                <a:lnTo>
                  <a:pt x="368973" y="3403600"/>
                </a:lnTo>
                <a:lnTo>
                  <a:pt x="368973" y="3416300"/>
                </a:lnTo>
                <a:lnTo>
                  <a:pt x="409473" y="3416300"/>
                </a:lnTo>
                <a:lnTo>
                  <a:pt x="409473" y="3403600"/>
                </a:lnTo>
                <a:close/>
              </a:path>
              <a:path w="3387725" h="5067300">
                <a:moveTo>
                  <a:pt x="907059" y="3403600"/>
                </a:moveTo>
                <a:lnTo>
                  <a:pt x="863003" y="3403600"/>
                </a:lnTo>
                <a:lnTo>
                  <a:pt x="863003" y="3416300"/>
                </a:lnTo>
                <a:lnTo>
                  <a:pt x="907059" y="3416300"/>
                </a:lnTo>
                <a:lnTo>
                  <a:pt x="907059" y="3403600"/>
                </a:lnTo>
                <a:close/>
              </a:path>
              <a:path w="3387725" h="5067300">
                <a:moveTo>
                  <a:pt x="185122" y="3289300"/>
                </a:moveTo>
                <a:lnTo>
                  <a:pt x="161886" y="3289300"/>
                </a:lnTo>
                <a:lnTo>
                  <a:pt x="370230" y="3403600"/>
                </a:lnTo>
                <a:lnTo>
                  <a:pt x="372643" y="3403600"/>
                </a:lnTo>
                <a:lnTo>
                  <a:pt x="185122" y="3289300"/>
                </a:lnTo>
                <a:close/>
              </a:path>
              <a:path w="3387725" h="5067300">
                <a:moveTo>
                  <a:pt x="402361" y="3390900"/>
                </a:moveTo>
                <a:lnTo>
                  <a:pt x="379755" y="3390900"/>
                </a:lnTo>
                <a:lnTo>
                  <a:pt x="374942" y="3403600"/>
                </a:lnTo>
                <a:lnTo>
                  <a:pt x="405917" y="3403600"/>
                </a:lnTo>
                <a:lnTo>
                  <a:pt x="402361" y="3390900"/>
                </a:lnTo>
                <a:close/>
              </a:path>
              <a:path w="3387725" h="5067300">
                <a:moveTo>
                  <a:pt x="622528" y="3276600"/>
                </a:moveTo>
                <a:lnTo>
                  <a:pt x="620229" y="3276600"/>
                </a:lnTo>
                <a:lnTo>
                  <a:pt x="405917" y="3403600"/>
                </a:lnTo>
                <a:lnTo>
                  <a:pt x="408317" y="3403600"/>
                </a:lnTo>
                <a:lnTo>
                  <a:pt x="622528" y="3276600"/>
                </a:lnTo>
                <a:close/>
              </a:path>
              <a:path w="3387725" h="5067300">
                <a:moveTo>
                  <a:pt x="654659" y="3276600"/>
                </a:moveTo>
                <a:lnTo>
                  <a:pt x="652348" y="3276600"/>
                </a:lnTo>
                <a:lnTo>
                  <a:pt x="864260" y="3403600"/>
                </a:lnTo>
                <a:lnTo>
                  <a:pt x="866559" y="3403600"/>
                </a:lnTo>
                <a:lnTo>
                  <a:pt x="654659" y="3276600"/>
                </a:lnTo>
                <a:close/>
              </a:path>
              <a:path w="3387725" h="5067300">
                <a:moveTo>
                  <a:pt x="901090" y="3390900"/>
                </a:moveTo>
                <a:lnTo>
                  <a:pt x="870115" y="3390900"/>
                </a:lnTo>
                <a:lnTo>
                  <a:pt x="866559" y="3403600"/>
                </a:lnTo>
                <a:lnTo>
                  <a:pt x="903490" y="3403600"/>
                </a:lnTo>
                <a:lnTo>
                  <a:pt x="901090" y="3390900"/>
                </a:lnTo>
                <a:close/>
              </a:path>
              <a:path w="3387725" h="5067300">
                <a:moveTo>
                  <a:pt x="164287" y="3276600"/>
                </a:moveTo>
                <a:lnTo>
                  <a:pt x="117829" y="3276600"/>
                </a:lnTo>
                <a:lnTo>
                  <a:pt x="0" y="3352800"/>
                </a:lnTo>
                <a:lnTo>
                  <a:pt x="120235" y="3289300"/>
                </a:lnTo>
                <a:lnTo>
                  <a:pt x="185122" y="3289300"/>
                </a:lnTo>
                <a:lnTo>
                  <a:pt x="164287" y="3276600"/>
                </a:lnTo>
                <a:close/>
              </a:path>
              <a:path w="3387725" h="5067300">
                <a:moveTo>
                  <a:pt x="153517" y="3289300"/>
                </a:moveTo>
                <a:lnTo>
                  <a:pt x="128612" y="3289300"/>
                </a:lnTo>
                <a:lnTo>
                  <a:pt x="134467" y="3302000"/>
                </a:lnTo>
                <a:lnTo>
                  <a:pt x="147650" y="3302000"/>
                </a:lnTo>
                <a:lnTo>
                  <a:pt x="153517" y="3289300"/>
                </a:lnTo>
                <a:close/>
              </a:path>
              <a:path w="3387725" h="5067300">
                <a:moveTo>
                  <a:pt x="652348" y="3276600"/>
                </a:moveTo>
                <a:lnTo>
                  <a:pt x="622528" y="3276600"/>
                </a:lnTo>
                <a:lnTo>
                  <a:pt x="624928" y="3289300"/>
                </a:lnTo>
                <a:lnTo>
                  <a:pt x="649947" y="3289300"/>
                </a:lnTo>
                <a:lnTo>
                  <a:pt x="652348" y="3276600"/>
                </a:lnTo>
                <a:close/>
              </a:path>
              <a:path w="3387725" h="5067300">
                <a:moveTo>
                  <a:pt x="165442" y="3263900"/>
                </a:moveTo>
                <a:lnTo>
                  <a:pt x="116678" y="3263900"/>
                </a:lnTo>
                <a:lnTo>
                  <a:pt x="116678" y="3276600"/>
                </a:lnTo>
                <a:lnTo>
                  <a:pt x="166700" y="3276600"/>
                </a:lnTo>
                <a:lnTo>
                  <a:pt x="165442" y="3263900"/>
                </a:lnTo>
                <a:close/>
              </a:path>
              <a:path w="3387725" h="5067300">
                <a:moveTo>
                  <a:pt x="654659" y="3263900"/>
                </a:moveTo>
                <a:lnTo>
                  <a:pt x="618972" y="3263900"/>
                </a:lnTo>
                <a:lnTo>
                  <a:pt x="618972" y="3276600"/>
                </a:lnTo>
                <a:lnTo>
                  <a:pt x="655904" y="3276600"/>
                </a:lnTo>
                <a:lnTo>
                  <a:pt x="654659" y="3263900"/>
                </a:lnTo>
                <a:close/>
              </a:path>
              <a:path w="3387725" h="5067300">
                <a:moveTo>
                  <a:pt x="159473" y="3251199"/>
                </a:moveTo>
                <a:lnTo>
                  <a:pt x="122642" y="3251199"/>
                </a:lnTo>
                <a:lnTo>
                  <a:pt x="117829" y="3263900"/>
                </a:lnTo>
                <a:lnTo>
                  <a:pt x="164287" y="3263900"/>
                </a:lnTo>
                <a:lnTo>
                  <a:pt x="159473" y="3251199"/>
                </a:lnTo>
                <a:close/>
              </a:path>
              <a:path w="3387725" h="5067300">
                <a:moveTo>
                  <a:pt x="643978" y="3251199"/>
                </a:moveTo>
                <a:lnTo>
                  <a:pt x="629742" y="3251199"/>
                </a:lnTo>
                <a:lnTo>
                  <a:pt x="624928" y="3263900"/>
                </a:lnTo>
                <a:lnTo>
                  <a:pt x="649947" y="3263900"/>
                </a:lnTo>
                <a:lnTo>
                  <a:pt x="643978" y="3251199"/>
                </a:lnTo>
                <a:close/>
              </a:path>
              <a:path w="3387725" h="5067300">
                <a:moveTo>
                  <a:pt x="142836" y="2997199"/>
                </a:moveTo>
                <a:lnTo>
                  <a:pt x="138125" y="2997199"/>
                </a:lnTo>
                <a:lnTo>
                  <a:pt x="138125" y="3251199"/>
                </a:lnTo>
                <a:lnTo>
                  <a:pt x="142836" y="3251199"/>
                </a:lnTo>
                <a:lnTo>
                  <a:pt x="142836" y="2997199"/>
                </a:lnTo>
                <a:close/>
              </a:path>
              <a:path w="3387725" h="5067300">
                <a:moveTo>
                  <a:pt x="654659" y="2997199"/>
                </a:moveTo>
                <a:lnTo>
                  <a:pt x="618972" y="2997199"/>
                </a:lnTo>
                <a:lnTo>
                  <a:pt x="622528" y="3009899"/>
                </a:lnTo>
                <a:lnTo>
                  <a:pt x="651090" y="3009899"/>
                </a:lnTo>
                <a:lnTo>
                  <a:pt x="654659" y="2997199"/>
                </a:lnTo>
                <a:close/>
              </a:path>
              <a:path w="3387725" h="5067300">
                <a:moveTo>
                  <a:pt x="158330" y="2984499"/>
                </a:moveTo>
                <a:lnTo>
                  <a:pt x="124945" y="2984499"/>
                </a:lnTo>
                <a:lnTo>
                  <a:pt x="127355" y="2997199"/>
                </a:lnTo>
                <a:lnTo>
                  <a:pt x="154774" y="2997199"/>
                </a:lnTo>
                <a:lnTo>
                  <a:pt x="158330" y="2984499"/>
                </a:lnTo>
                <a:close/>
              </a:path>
              <a:path w="3387725" h="5067300">
                <a:moveTo>
                  <a:pt x="661873" y="2984499"/>
                </a:moveTo>
                <a:lnTo>
                  <a:pt x="613003" y="2984499"/>
                </a:lnTo>
                <a:lnTo>
                  <a:pt x="614260" y="2997199"/>
                </a:lnTo>
                <a:lnTo>
                  <a:pt x="660615" y="2997199"/>
                </a:lnTo>
                <a:lnTo>
                  <a:pt x="661873" y="2984499"/>
                </a:lnTo>
                <a:close/>
              </a:path>
              <a:path w="3387725" h="5067300">
                <a:moveTo>
                  <a:pt x="0" y="2895599"/>
                </a:moveTo>
                <a:lnTo>
                  <a:pt x="0" y="2908299"/>
                </a:lnTo>
                <a:lnTo>
                  <a:pt x="123794" y="2971799"/>
                </a:lnTo>
                <a:lnTo>
                  <a:pt x="123794" y="2984499"/>
                </a:lnTo>
                <a:lnTo>
                  <a:pt x="159473" y="2984499"/>
                </a:lnTo>
                <a:lnTo>
                  <a:pt x="158330" y="2971799"/>
                </a:lnTo>
                <a:lnTo>
                  <a:pt x="126201" y="2971799"/>
                </a:lnTo>
                <a:lnTo>
                  <a:pt x="0" y="2895599"/>
                </a:lnTo>
                <a:close/>
              </a:path>
              <a:path w="3387725" h="5067300">
                <a:moveTo>
                  <a:pt x="661873" y="2971799"/>
                </a:moveTo>
                <a:lnTo>
                  <a:pt x="613003" y="2971799"/>
                </a:lnTo>
                <a:lnTo>
                  <a:pt x="611847" y="2984499"/>
                </a:lnTo>
                <a:lnTo>
                  <a:pt x="663028" y="2984499"/>
                </a:lnTo>
                <a:lnTo>
                  <a:pt x="661873" y="2971799"/>
                </a:lnTo>
                <a:close/>
              </a:path>
              <a:path w="3387725" h="5067300">
                <a:moveTo>
                  <a:pt x="141693" y="2959099"/>
                </a:moveTo>
                <a:lnTo>
                  <a:pt x="136880" y="2971799"/>
                </a:lnTo>
                <a:lnTo>
                  <a:pt x="145249" y="2971799"/>
                </a:lnTo>
                <a:lnTo>
                  <a:pt x="141693" y="2959099"/>
                </a:lnTo>
                <a:close/>
              </a:path>
              <a:path w="3387725" h="5067300">
                <a:moveTo>
                  <a:pt x="407060" y="2844799"/>
                </a:moveTo>
                <a:lnTo>
                  <a:pt x="371386" y="2844799"/>
                </a:lnTo>
                <a:lnTo>
                  <a:pt x="155917" y="2971799"/>
                </a:lnTo>
                <a:lnTo>
                  <a:pt x="158330" y="2971799"/>
                </a:lnTo>
                <a:lnTo>
                  <a:pt x="372643" y="2857499"/>
                </a:lnTo>
                <a:lnTo>
                  <a:pt x="428010" y="2857499"/>
                </a:lnTo>
                <a:lnTo>
                  <a:pt x="407060" y="2844799"/>
                </a:lnTo>
                <a:close/>
              </a:path>
              <a:path w="3387725" h="5067300">
                <a:moveTo>
                  <a:pt x="428010" y="2857499"/>
                </a:moveTo>
                <a:lnTo>
                  <a:pt x="404761" y="2857499"/>
                </a:lnTo>
                <a:lnTo>
                  <a:pt x="614260" y="2971799"/>
                </a:lnTo>
                <a:lnTo>
                  <a:pt x="616559" y="2971799"/>
                </a:lnTo>
                <a:lnTo>
                  <a:pt x="428010" y="2857499"/>
                </a:lnTo>
                <a:close/>
              </a:path>
              <a:path w="3387725" h="5067300">
                <a:moveTo>
                  <a:pt x="654659" y="2959099"/>
                </a:moveTo>
                <a:lnTo>
                  <a:pt x="620229" y="2959099"/>
                </a:lnTo>
                <a:lnTo>
                  <a:pt x="616559" y="2971799"/>
                </a:lnTo>
                <a:lnTo>
                  <a:pt x="658317" y="2971799"/>
                </a:lnTo>
                <a:lnTo>
                  <a:pt x="654659" y="2959099"/>
                </a:lnTo>
                <a:close/>
              </a:path>
              <a:path w="3387725" h="5067300">
                <a:moveTo>
                  <a:pt x="905903" y="2844799"/>
                </a:moveTo>
                <a:lnTo>
                  <a:pt x="864260" y="2844799"/>
                </a:lnTo>
                <a:lnTo>
                  <a:pt x="658317" y="2971799"/>
                </a:lnTo>
                <a:lnTo>
                  <a:pt x="660615" y="2971799"/>
                </a:lnTo>
                <a:lnTo>
                  <a:pt x="866559" y="2857499"/>
                </a:lnTo>
                <a:lnTo>
                  <a:pt x="903490" y="2857499"/>
                </a:lnTo>
                <a:lnTo>
                  <a:pt x="905903" y="2844799"/>
                </a:lnTo>
                <a:close/>
              </a:path>
              <a:path w="3387725" h="5067300">
                <a:moveTo>
                  <a:pt x="893978" y="2857499"/>
                </a:moveTo>
                <a:lnTo>
                  <a:pt x="879640" y="2857499"/>
                </a:lnTo>
                <a:lnTo>
                  <a:pt x="885609" y="2870199"/>
                </a:lnTo>
                <a:lnTo>
                  <a:pt x="890422" y="2870199"/>
                </a:lnTo>
                <a:lnTo>
                  <a:pt x="893978" y="2857499"/>
                </a:lnTo>
                <a:close/>
              </a:path>
              <a:path w="3387725" h="5067300">
                <a:moveTo>
                  <a:pt x="407060" y="2832099"/>
                </a:moveTo>
                <a:lnTo>
                  <a:pt x="371386" y="2832099"/>
                </a:lnTo>
                <a:lnTo>
                  <a:pt x="370230" y="2844799"/>
                </a:lnTo>
                <a:lnTo>
                  <a:pt x="408317" y="2844799"/>
                </a:lnTo>
                <a:lnTo>
                  <a:pt x="407060" y="2832099"/>
                </a:lnTo>
                <a:close/>
              </a:path>
              <a:path w="3387725" h="5067300">
                <a:moveTo>
                  <a:pt x="905903" y="2832099"/>
                </a:moveTo>
                <a:lnTo>
                  <a:pt x="864260" y="2832099"/>
                </a:lnTo>
                <a:lnTo>
                  <a:pt x="863003" y="2844799"/>
                </a:lnTo>
                <a:lnTo>
                  <a:pt x="907059" y="2844799"/>
                </a:lnTo>
                <a:lnTo>
                  <a:pt x="905903" y="2832099"/>
                </a:lnTo>
                <a:close/>
              </a:path>
              <a:path w="3387725" h="5067300">
                <a:moveTo>
                  <a:pt x="397548" y="2819399"/>
                </a:moveTo>
                <a:lnTo>
                  <a:pt x="379755" y="2819399"/>
                </a:lnTo>
                <a:lnTo>
                  <a:pt x="374942" y="2832099"/>
                </a:lnTo>
                <a:lnTo>
                  <a:pt x="403504" y="2832099"/>
                </a:lnTo>
                <a:lnTo>
                  <a:pt x="397548" y="2819399"/>
                </a:lnTo>
                <a:close/>
              </a:path>
              <a:path w="3387725" h="5067300">
                <a:moveTo>
                  <a:pt x="898677" y="2819399"/>
                </a:moveTo>
                <a:lnTo>
                  <a:pt x="874928" y="2819399"/>
                </a:lnTo>
                <a:lnTo>
                  <a:pt x="868959" y="2832099"/>
                </a:lnTo>
                <a:lnTo>
                  <a:pt x="902347" y="2832099"/>
                </a:lnTo>
                <a:lnTo>
                  <a:pt x="898677" y="2819399"/>
                </a:lnTo>
                <a:close/>
              </a:path>
              <a:path w="3387725" h="5067300">
                <a:moveTo>
                  <a:pt x="391680" y="2565399"/>
                </a:moveTo>
                <a:lnTo>
                  <a:pt x="386867" y="2565399"/>
                </a:lnTo>
                <a:lnTo>
                  <a:pt x="386867" y="2819399"/>
                </a:lnTo>
                <a:lnTo>
                  <a:pt x="391680" y="2819399"/>
                </a:lnTo>
                <a:lnTo>
                  <a:pt x="391680" y="2565399"/>
                </a:lnTo>
                <a:close/>
              </a:path>
              <a:path w="3387725" h="5067300">
                <a:moveTo>
                  <a:pt x="886853" y="2578099"/>
                </a:moveTo>
                <a:lnTo>
                  <a:pt x="882040" y="2578099"/>
                </a:lnTo>
                <a:lnTo>
                  <a:pt x="882040" y="2819399"/>
                </a:lnTo>
                <a:lnTo>
                  <a:pt x="886853" y="2819399"/>
                </a:lnTo>
                <a:lnTo>
                  <a:pt x="886853" y="2578099"/>
                </a:lnTo>
                <a:close/>
              </a:path>
              <a:path w="3387725" h="5067300">
                <a:moveTo>
                  <a:pt x="902347" y="2565399"/>
                </a:moveTo>
                <a:lnTo>
                  <a:pt x="865403" y="2565399"/>
                </a:lnTo>
                <a:lnTo>
                  <a:pt x="871372" y="2578099"/>
                </a:lnTo>
                <a:lnTo>
                  <a:pt x="898677" y="2578099"/>
                </a:lnTo>
                <a:lnTo>
                  <a:pt x="902347" y="2565399"/>
                </a:lnTo>
                <a:close/>
              </a:path>
              <a:path w="3387725" h="5067300">
                <a:moveTo>
                  <a:pt x="407060" y="2552699"/>
                </a:moveTo>
                <a:lnTo>
                  <a:pt x="371386" y="2552699"/>
                </a:lnTo>
                <a:lnTo>
                  <a:pt x="372643" y="2565399"/>
                </a:lnTo>
                <a:lnTo>
                  <a:pt x="405917" y="2565399"/>
                </a:lnTo>
                <a:lnTo>
                  <a:pt x="407060" y="2552699"/>
                </a:lnTo>
                <a:close/>
              </a:path>
              <a:path w="3387725" h="5067300">
                <a:moveTo>
                  <a:pt x="657059" y="2425699"/>
                </a:moveTo>
                <a:lnTo>
                  <a:pt x="654659" y="2425699"/>
                </a:lnTo>
                <a:lnTo>
                  <a:pt x="864260" y="2539999"/>
                </a:lnTo>
                <a:lnTo>
                  <a:pt x="863003" y="2552699"/>
                </a:lnTo>
                <a:lnTo>
                  <a:pt x="864260" y="2565399"/>
                </a:lnTo>
                <a:lnTo>
                  <a:pt x="907059" y="2565399"/>
                </a:lnTo>
                <a:lnTo>
                  <a:pt x="908202" y="2552699"/>
                </a:lnTo>
                <a:lnTo>
                  <a:pt x="905903" y="2539999"/>
                </a:lnTo>
                <a:lnTo>
                  <a:pt x="866559" y="2539999"/>
                </a:lnTo>
                <a:lnTo>
                  <a:pt x="657059" y="2425699"/>
                </a:lnTo>
                <a:close/>
              </a:path>
              <a:path w="3387725" h="5067300">
                <a:moveTo>
                  <a:pt x="163029" y="2425699"/>
                </a:moveTo>
                <a:lnTo>
                  <a:pt x="160731" y="2425699"/>
                </a:lnTo>
                <a:lnTo>
                  <a:pt x="372643" y="2552699"/>
                </a:lnTo>
                <a:lnTo>
                  <a:pt x="405917" y="2552699"/>
                </a:lnTo>
                <a:lnTo>
                  <a:pt x="427222" y="2539999"/>
                </a:lnTo>
                <a:lnTo>
                  <a:pt x="374942" y="2539999"/>
                </a:lnTo>
                <a:lnTo>
                  <a:pt x="163029" y="2425699"/>
                </a:lnTo>
                <a:close/>
              </a:path>
              <a:path w="3387725" h="5067300">
                <a:moveTo>
                  <a:pt x="657059" y="2400299"/>
                </a:moveTo>
                <a:lnTo>
                  <a:pt x="617816" y="2400299"/>
                </a:lnTo>
                <a:lnTo>
                  <a:pt x="616559" y="2412999"/>
                </a:lnTo>
                <a:lnTo>
                  <a:pt x="617816" y="2425699"/>
                </a:lnTo>
                <a:lnTo>
                  <a:pt x="403504" y="2539999"/>
                </a:lnTo>
                <a:lnTo>
                  <a:pt x="427222" y="2539999"/>
                </a:lnTo>
                <a:lnTo>
                  <a:pt x="618972" y="2425699"/>
                </a:lnTo>
                <a:lnTo>
                  <a:pt x="657059" y="2425699"/>
                </a:lnTo>
                <a:lnTo>
                  <a:pt x="658317" y="2412999"/>
                </a:lnTo>
                <a:lnTo>
                  <a:pt x="657059" y="2400299"/>
                </a:lnTo>
                <a:close/>
              </a:path>
              <a:path w="3387725" h="5067300">
                <a:moveTo>
                  <a:pt x="893978" y="2527299"/>
                </a:moveTo>
                <a:lnTo>
                  <a:pt x="879640" y="2527299"/>
                </a:lnTo>
                <a:lnTo>
                  <a:pt x="874928" y="2539999"/>
                </a:lnTo>
                <a:lnTo>
                  <a:pt x="897534" y="2539999"/>
                </a:lnTo>
                <a:lnTo>
                  <a:pt x="893978" y="2527299"/>
                </a:lnTo>
                <a:close/>
              </a:path>
              <a:path w="3387725" h="5067300">
                <a:moveTo>
                  <a:pt x="163029" y="2400299"/>
                </a:moveTo>
                <a:lnTo>
                  <a:pt x="119085" y="2400299"/>
                </a:lnTo>
                <a:lnTo>
                  <a:pt x="117829" y="2412999"/>
                </a:lnTo>
                <a:lnTo>
                  <a:pt x="119085" y="2425699"/>
                </a:lnTo>
                <a:lnTo>
                  <a:pt x="0" y="2489199"/>
                </a:lnTo>
                <a:lnTo>
                  <a:pt x="121386" y="2425699"/>
                </a:lnTo>
                <a:lnTo>
                  <a:pt x="163029" y="2425699"/>
                </a:lnTo>
                <a:lnTo>
                  <a:pt x="164287" y="2412999"/>
                </a:lnTo>
                <a:lnTo>
                  <a:pt x="163029" y="2400299"/>
                </a:lnTo>
                <a:close/>
              </a:path>
              <a:path w="3387725" h="5067300">
                <a:moveTo>
                  <a:pt x="157175" y="2425699"/>
                </a:moveTo>
                <a:lnTo>
                  <a:pt x="124945" y="2425699"/>
                </a:lnTo>
                <a:lnTo>
                  <a:pt x="129755" y="2438399"/>
                </a:lnTo>
                <a:lnTo>
                  <a:pt x="152361" y="2438399"/>
                </a:lnTo>
                <a:lnTo>
                  <a:pt x="157175" y="2425699"/>
                </a:lnTo>
                <a:close/>
              </a:path>
              <a:path w="3387725" h="5067300">
                <a:moveTo>
                  <a:pt x="647534" y="2425699"/>
                </a:moveTo>
                <a:lnTo>
                  <a:pt x="627341" y="2425699"/>
                </a:lnTo>
                <a:lnTo>
                  <a:pt x="632053" y="2438399"/>
                </a:lnTo>
                <a:lnTo>
                  <a:pt x="642823" y="2438399"/>
                </a:lnTo>
                <a:lnTo>
                  <a:pt x="647534" y="2425699"/>
                </a:lnTo>
                <a:close/>
              </a:path>
              <a:path w="3387725" h="5067300">
                <a:moveTo>
                  <a:pt x="155917" y="2387599"/>
                </a:moveTo>
                <a:lnTo>
                  <a:pt x="129755" y="2387599"/>
                </a:lnTo>
                <a:lnTo>
                  <a:pt x="126201" y="2400299"/>
                </a:lnTo>
                <a:lnTo>
                  <a:pt x="158330" y="2400299"/>
                </a:lnTo>
                <a:lnTo>
                  <a:pt x="155917" y="2387599"/>
                </a:lnTo>
                <a:close/>
              </a:path>
              <a:path w="3387725" h="5067300">
                <a:moveTo>
                  <a:pt x="645134" y="2387599"/>
                </a:moveTo>
                <a:lnTo>
                  <a:pt x="628497" y="2387599"/>
                </a:lnTo>
                <a:lnTo>
                  <a:pt x="624928" y="2400299"/>
                </a:lnTo>
                <a:lnTo>
                  <a:pt x="648792" y="2400299"/>
                </a:lnTo>
                <a:lnTo>
                  <a:pt x="645134" y="2387599"/>
                </a:lnTo>
                <a:close/>
              </a:path>
              <a:path w="3387725" h="5067300">
                <a:moveTo>
                  <a:pt x="142836" y="2146299"/>
                </a:moveTo>
                <a:lnTo>
                  <a:pt x="138125" y="2146299"/>
                </a:lnTo>
                <a:lnTo>
                  <a:pt x="138125" y="2387599"/>
                </a:lnTo>
                <a:lnTo>
                  <a:pt x="142836" y="2387599"/>
                </a:lnTo>
                <a:lnTo>
                  <a:pt x="142836" y="2146299"/>
                </a:lnTo>
                <a:close/>
              </a:path>
              <a:path w="3387725" h="5067300">
                <a:moveTo>
                  <a:pt x="155917" y="2133599"/>
                </a:moveTo>
                <a:lnTo>
                  <a:pt x="126201" y="2133599"/>
                </a:lnTo>
                <a:lnTo>
                  <a:pt x="132168" y="2146299"/>
                </a:lnTo>
                <a:lnTo>
                  <a:pt x="149948" y="2146299"/>
                </a:lnTo>
                <a:lnTo>
                  <a:pt x="155917" y="2133599"/>
                </a:lnTo>
                <a:close/>
              </a:path>
              <a:path w="3387725" h="5067300">
                <a:moveTo>
                  <a:pt x="649947" y="2133599"/>
                </a:moveTo>
                <a:lnTo>
                  <a:pt x="624928" y="2133599"/>
                </a:lnTo>
                <a:lnTo>
                  <a:pt x="629742" y="2146299"/>
                </a:lnTo>
                <a:lnTo>
                  <a:pt x="643978" y="2146299"/>
                </a:lnTo>
                <a:lnTo>
                  <a:pt x="649947" y="2133599"/>
                </a:lnTo>
                <a:close/>
              </a:path>
              <a:path w="3387725" h="5067300">
                <a:moveTo>
                  <a:pt x="1646301" y="2133599"/>
                </a:moveTo>
                <a:lnTo>
                  <a:pt x="1614170" y="2133599"/>
                </a:lnTo>
                <a:lnTo>
                  <a:pt x="1617726" y="2146299"/>
                </a:lnTo>
                <a:lnTo>
                  <a:pt x="1641602" y="2146299"/>
                </a:lnTo>
                <a:lnTo>
                  <a:pt x="1646301" y="2133599"/>
                </a:lnTo>
                <a:close/>
              </a:path>
              <a:path w="3387725" h="5067300">
                <a:moveTo>
                  <a:pt x="2635504" y="2133599"/>
                </a:moveTo>
                <a:lnTo>
                  <a:pt x="2606929" y="2133599"/>
                </a:lnTo>
                <a:lnTo>
                  <a:pt x="2610485" y="2146299"/>
                </a:lnTo>
                <a:lnTo>
                  <a:pt x="2633091" y="2146299"/>
                </a:lnTo>
                <a:lnTo>
                  <a:pt x="2635504" y="2133599"/>
                </a:lnTo>
                <a:close/>
              </a:path>
              <a:path w="3387725" h="5067300">
                <a:moveTo>
                  <a:pt x="160731" y="2120899"/>
                </a:moveTo>
                <a:lnTo>
                  <a:pt x="122642" y="2120899"/>
                </a:lnTo>
                <a:lnTo>
                  <a:pt x="123794" y="2133599"/>
                </a:lnTo>
                <a:lnTo>
                  <a:pt x="159473" y="2133599"/>
                </a:lnTo>
                <a:lnTo>
                  <a:pt x="160731" y="2120899"/>
                </a:lnTo>
                <a:close/>
              </a:path>
              <a:path w="3387725" h="5067300">
                <a:moveTo>
                  <a:pt x="655904" y="2120899"/>
                </a:moveTo>
                <a:lnTo>
                  <a:pt x="618972" y="2120899"/>
                </a:lnTo>
                <a:lnTo>
                  <a:pt x="618972" y="2133599"/>
                </a:lnTo>
                <a:lnTo>
                  <a:pt x="654659" y="2133599"/>
                </a:lnTo>
                <a:lnTo>
                  <a:pt x="655904" y="2120899"/>
                </a:lnTo>
                <a:close/>
              </a:path>
              <a:path w="3387725" h="5067300">
                <a:moveTo>
                  <a:pt x="1649857" y="2120899"/>
                </a:moveTo>
                <a:lnTo>
                  <a:pt x="1608201" y="2120899"/>
                </a:lnTo>
                <a:lnTo>
                  <a:pt x="1609471" y="2133599"/>
                </a:lnTo>
                <a:lnTo>
                  <a:pt x="1649857" y="2133599"/>
                </a:lnTo>
                <a:lnTo>
                  <a:pt x="1649857" y="2120899"/>
                </a:lnTo>
                <a:close/>
              </a:path>
              <a:path w="3387725" h="5067300">
                <a:moveTo>
                  <a:pt x="2641473" y="2120899"/>
                </a:moveTo>
                <a:lnTo>
                  <a:pt x="2600960" y="2120899"/>
                </a:lnTo>
                <a:lnTo>
                  <a:pt x="2602230" y="2133599"/>
                </a:lnTo>
                <a:lnTo>
                  <a:pt x="2641473" y="2133599"/>
                </a:lnTo>
                <a:lnTo>
                  <a:pt x="2641473" y="2120899"/>
                </a:lnTo>
                <a:close/>
              </a:path>
              <a:path w="3387725" h="5067300">
                <a:moveTo>
                  <a:pt x="0" y="2044699"/>
                </a:moveTo>
                <a:lnTo>
                  <a:pt x="123794" y="2120899"/>
                </a:lnTo>
                <a:lnTo>
                  <a:pt x="159473" y="2120899"/>
                </a:lnTo>
                <a:lnTo>
                  <a:pt x="180790" y="2108199"/>
                </a:lnTo>
                <a:lnTo>
                  <a:pt x="124945" y="2108199"/>
                </a:lnTo>
                <a:lnTo>
                  <a:pt x="0" y="2044699"/>
                </a:lnTo>
                <a:close/>
              </a:path>
              <a:path w="3387725" h="5067300">
                <a:moveTo>
                  <a:pt x="408317" y="1993899"/>
                </a:moveTo>
                <a:lnTo>
                  <a:pt x="405917" y="1993899"/>
                </a:lnTo>
                <a:lnTo>
                  <a:pt x="620229" y="2120899"/>
                </a:lnTo>
                <a:lnTo>
                  <a:pt x="654659" y="2120899"/>
                </a:lnTo>
                <a:lnTo>
                  <a:pt x="675733" y="2108199"/>
                </a:lnTo>
                <a:lnTo>
                  <a:pt x="622528" y="2108199"/>
                </a:lnTo>
                <a:lnTo>
                  <a:pt x="408317" y="1993899"/>
                </a:lnTo>
                <a:close/>
              </a:path>
              <a:path w="3387725" h="5067300">
                <a:moveTo>
                  <a:pt x="1402207" y="1981199"/>
                </a:moveTo>
                <a:lnTo>
                  <a:pt x="1360551" y="1981199"/>
                </a:lnTo>
                <a:lnTo>
                  <a:pt x="1361694" y="1993899"/>
                </a:lnTo>
                <a:lnTo>
                  <a:pt x="1398651" y="1993899"/>
                </a:lnTo>
                <a:lnTo>
                  <a:pt x="1610614" y="2120899"/>
                </a:lnTo>
                <a:lnTo>
                  <a:pt x="1648714" y="2120899"/>
                </a:lnTo>
                <a:lnTo>
                  <a:pt x="1669897" y="2108199"/>
                </a:lnTo>
                <a:lnTo>
                  <a:pt x="1611757" y="2108199"/>
                </a:lnTo>
                <a:lnTo>
                  <a:pt x="1401064" y="1993899"/>
                </a:lnTo>
                <a:lnTo>
                  <a:pt x="1402207" y="1981199"/>
                </a:lnTo>
                <a:close/>
              </a:path>
              <a:path w="3387725" h="5067300">
                <a:moveTo>
                  <a:pt x="2397379" y="1993899"/>
                </a:moveTo>
                <a:lnTo>
                  <a:pt x="2396236" y="1993899"/>
                </a:lnTo>
                <a:lnTo>
                  <a:pt x="2603373" y="2120899"/>
                </a:lnTo>
                <a:lnTo>
                  <a:pt x="2640330" y="2120899"/>
                </a:lnTo>
                <a:lnTo>
                  <a:pt x="2661145" y="2108199"/>
                </a:lnTo>
                <a:lnTo>
                  <a:pt x="2604516" y="2108199"/>
                </a:lnTo>
                <a:lnTo>
                  <a:pt x="2397379" y="1993899"/>
                </a:lnTo>
                <a:close/>
              </a:path>
              <a:path w="3387725" h="5067300">
                <a:moveTo>
                  <a:pt x="409473" y="1981199"/>
                </a:moveTo>
                <a:lnTo>
                  <a:pt x="368973" y="1981199"/>
                </a:lnTo>
                <a:lnTo>
                  <a:pt x="370230" y="1993899"/>
                </a:lnTo>
                <a:lnTo>
                  <a:pt x="157175" y="2108199"/>
                </a:lnTo>
                <a:lnTo>
                  <a:pt x="180790" y="2108199"/>
                </a:lnTo>
                <a:lnTo>
                  <a:pt x="372643" y="1993899"/>
                </a:lnTo>
                <a:lnTo>
                  <a:pt x="408317" y="1993899"/>
                </a:lnTo>
                <a:lnTo>
                  <a:pt x="409473" y="1981199"/>
                </a:lnTo>
                <a:close/>
              </a:path>
              <a:path w="3387725" h="5067300">
                <a:moveTo>
                  <a:pt x="907059" y="1968499"/>
                </a:moveTo>
                <a:lnTo>
                  <a:pt x="863003" y="1968499"/>
                </a:lnTo>
                <a:lnTo>
                  <a:pt x="861847" y="1981199"/>
                </a:lnTo>
                <a:lnTo>
                  <a:pt x="863003" y="1993899"/>
                </a:lnTo>
                <a:lnTo>
                  <a:pt x="652348" y="2108199"/>
                </a:lnTo>
                <a:lnTo>
                  <a:pt x="675733" y="2108199"/>
                </a:lnTo>
                <a:lnTo>
                  <a:pt x="865403" y="1993899"/>
                </a:lnTo>
                <a:lnTo>
                  <a:pt x="907059" y="1993899"/>
                </a:lnTo>
                <a:lnTo>
                  <a:pt x="909459" y="1981199"/>
                </a:lnTo>
                <a:lnTo>
                  <a:pt x="907059" y="1968499"/>
                </a:lnTo>
                <a:close/>
              </a:path>
              <a:path w="3387725" h="5067300">
                <a:moveTo>
                  <a:pt x="1891538" y="1968499"/>
                </a:moveTo>
                <a:lnTo>
                  <a:pt x="1862836" y="1968499"/>
                </a:lnTo>
                <a:lnTo>
                  <a:pt x="1859280" y="1981199"/>
                </a:lnTo>
                <a:lnTo>
                  <a:pt x="1858137" y="1981199"/>
                </a:lnTo>
                <a:lnTo>
                  <a:pt x="1858137" y="1993899"/>
                </a:lnTo>
                <a:lnTo>
                  <a:pt x="1646301" y="2108199"/>
                </a:lnTo>
                <a:lnTo>
                  <a:pt x="1669897" y="2108199"/>
                </a:lnTo>
                <a:lnTo>
                  <a:pt x="1860550" y="1993899"/>
                </a:lnTo>
                <a:lnTo>
                  <a:pt x="1895094" y="1993899"/>
                </a:lnTo>
                <a:lnTo>
                  <a:pt x="1896237" y="1981199"/>
                </a:lnTo>
                <a:lnTo>
                  <a:pt x="1891538" y="1968499"/>
                </a:lnTo>
                <a:close/>
              </a:path>
              <a:path w="3387725" h="5067300">
                <a:moveTo>
                  <a:pt x="2892552" y="1968499"/>
                </a:moveTo>
                <a:lnTo>
                  <a:pt x="2846197" y="1968499"/>
                </a:lnTo>
                <a:lnTo>
                  <a:pt x="2844927" y="1981199"/>
                </a:lnTo>
                <a:lnTo>
                  <a:pt x="2846197" y="1993899"/>
                </a:lnTo>
                <a:lnTo>
                  <a:pt x="2637917" y="2108199"/>
                </a:lnTo>
                <a:lnTo>
                  <a:pt x="2661145" y="2108199"/>
                </a:lnTo>
                <a:lnTo>
                  <a:pt x="2848483" y="1993899"/>
                </a:lnTo>
                <a:lnTo>
                  <a:pt x="2893822" y="1993899"/>
                </a:lnTo>
                <a:lnTo>
                  <a:pt x="2893822" y="1981199"/>
                </a:lnTo>
                <a:lnTo>
                  <a:pt x="2892552" y="1968499"/>
                </a:lnTo>
                <a:close/>
              </a:path>
              <a:path w="3387725" h="5067300">
                <a:moveTo>
                  <a:pt x="402361" y="1993899"/>
                </a:moveTo>
                <a:lnTo>
                  <a:pt x="374942" y="1993899"/>
                </a:lnTo>
                <a:lnTo>
                  <a:pt x="379755" y="2006599"/>
                </a:lnTo>
                <a:lnTo>
                  <a:pt x="398792" y="2006599"/>
                </a:lnTo>
                <a:lnTo>
                  <a:pt x="402361" y="1993899"/>
                </a:lnTo>
                <a:close/>
              </a:path>
              <a:path w="3387725" h="5067300">
                <a:moveTo>
                  <a:pt x="904646" y="1993899"/>
                </a:moveTo>
                <a:lnTo>
                  <a:pt x="865403" y="1993899"/>
                </a:lnTo>
                <a:lnTo>
                  <a:pt x="868959" y="2006599"/>
                </a:lnTo>
                <a:lnTo>
                  <a:pt x="902347" y="2006599"/>
                </a:lnTo>
                <a:lnTo>
                  <a:pt x="904646" y="1993899"/>
                </a:lnTo>
                <a:close/>
              </a:path>
              <a:path w="3387725" h="5067300">
                <a:moveTo>
                  <a:pt x="1398651" y="1993899"/>
                </a:moveTo>
                <a:lnTo>
                  <a:pt x="1366520" y="1993899"/>
                </a:lnTo>
                <a:lnTo>
                  <a:pt x="1373632" y="2006599"/>
                </a:lnTo>
                <a:lnTo>
                  <a:pt x="1391539" y="2006599"/>
                </a:lnTo>
                <a:lnTo>
                  <a:pt x="1398651" y="1993899"/>
                </a:lnTo>
                <a:close/>
              </a:path>
              <a:path w="3387725" h="5067300">
                <a:moveTo>
                  <a:pt x="1887855" y="1993899"/>
                </a:moveTo>
                <a:lnTo>
                  <a:pt x="1860550" y="1993899"/>
                </a:lnTo>
                <a:lnTo>
                  <a:pt x="1867662" y="2006599"/>
                </a:lnTo>
                <a:lnTo>
                  <a:pt x="1885569" y="2006599"/>
                </a:lnTo>
                <a:lnTo>
                  <a:pt x="1887855" y="1993899"/>
                </a:lnTo>
                <a:close/>
              </a:path>
              <a:path w="3387725" h="5067300">
                <a:moveTo>
                  <a:pt x="2396236" y="1993899"/>
                </a:moveTo>
                <a:lnTo>
                  <a:pt x="2350897" y="1993899"/>
                </a:lnTo>
                <a:lnTo>
                  <a:pt x="2354580" y="2006599"/>
                </a:lnTo>
                <a:lnTo>
                  <a:pt x="2391410" y="2006599"/>
                </a:lnTo>
                <a:lnTo>
                  <a:pt x="2396236" y="1993899"/>
                </a:lnTo>
                <a:close/>
              </a:path>
              <a:path w="3387725" h="5067300">
                <a:moveTo>
                  <a:pt x="2890139" y="1993899"/>
                </a:moveTo>
                <a:lnTo>
                  <a:pt x="2848483" y="1993899"/>
                </a:lnTo>
                <a:lnTo>
                  <a:pt x="2852039" y="2006599"/>
                </a:lnTo>
                <a:lnTo>
                  <a:pt x="2883027" y="2006599"/>
                </a:lnTo>
                <a:lnTo>
                  <a:pt x="2890139" y="1993899"/>
                </a:lnTo>
                <a:close/>
              </a:path>
              <a:path w="3387725" h="5067300">
                <a:moveTo>
                  <a:pt x="2397379" y="1968499"/>
                </a:moveTo>
                <a:lnTo>
                  <a:pt x="2348611" y="1968499"/>
                </a:lnTo>
                <a:lnTo>
                  <a:pt x="2347341" y="1981199"/>
                </a:lnTo>
                <a:lnTo>
                  <a:pt x="2347341" y="1993899"/>
                </a:lnTo>
                <a:lnTo>
                  <a:pt x="2399792" y="1993899"/>
                </a:lnTo>
                <a:lnTo>
                  <a:pt x="2399792" y="1981199"/>
                </a:lnTo>
                <a:lnTo>
                  <a:pt x="2397379" y="1968499"/>
                </a:lnTo>
                <a:close/>
              </a:path>
              <a:path w="3387725" h="5067300">
                <a:moveTo>
                  <a:pt x="403504" y="1968499"/>
                </a:moveTo>
                <a:lnTo>
                  <a:pt x="373786" y="1968499"/>
                </a:lnTo>
                <a:lnTo>
                  <a:pt x="370230" y="1981199"/>
                </a:lnTo>
                <a:lnTo>
                  <a:pt x="408317" y="1981199"/>
                </a:lnTo>
                <a:lnTo>
                  <a:pt x="403504" y="1968499"/>
                </a:lnTo>
                <a:close/>
              </a:path>
              <a:path w="3387725" h="5067300">
                <a:moveTo>
                  <a:pt x="1396238" y="1968499"/>
                </a:moveTo>
                <a:lnTo>
                  <a:pt x="1365377" y="1968499"/>
                </a:lnTo>
                <a:lnTo>
                  <a:pt x="1361694" y="1981199"/>
                </a:lnTo>
                <a:lnTo>
                  <a:pt x="1401064" y="1981199"/>
                </a:lnTo>
                <a:lnTo>
                  <a:pt x="1396238" y="1968499"/>
                </a:lnTo>
                <a:close/>
              </a:path>
              <a:path w="3387725" h="5067300">
                <a:moveTo>
                  <a:pt x="391680" y="1714500"/>
                </a:moveTo>
                <a:lnTo>
                  <a:pt x="386867" y="1714500"/>
                </a:lnTo>
                <a:lnTo>
                  <a:pt x="386867" y="1968499"/>
                </a:lnTo>
                <a:lnTo>
                  <a:pt x="391680" y="1968499"/>
                </a:lnTo>
                <a:lnTo>
                  <a:pt x="391680" y="1714500"/>
                </a:lnTo>
                <a:close/>
              </a:path>
              <a:path w="3387725" h="5067300">
                <a:moveTo>
                  <a:pt x="896378" y="1955799"/>
                </a:moveTo>
                <a:lnTo>
                  <a:pt x="878484" y="1955799"/>
                </a:lnTo>
                <a:lnTo>
                  <a:pt x="873772" y="1968499"/>
                </a:lnTo>
                <a:lnTo>
                  <a:pt x="899934" y="1968499"/>
                </a:lnTo>
                <a:lnTo>
                  <a:pt x="896378" y="1955799"/>
                </a:lnTo>
                <a:close/>
              </a:path>
              <a:path w="3387725" h="5067300">
                <a:moveTo>
                  <a:pt x="1387983" y="1714500"/>
                </a:moveTo>
                <a:lnTo>
                  <a:pt x="1373632" y="1714500"/>
                </a:lnTo>
                <a:lnTo>
                  <a:pt x="1378458" y="1727200"/>
                </a:lnTo>
                <a:lnTo>
                  <a:pt x="1378458" y="1968499"/>
                </a:lnTo>
                <a:lnTo>
                  <a:pt x="1383157" y="1968499"/>
                </a:lnTo>
                <a:lnTo>
                  <a:pt x="1383157" y="1727200"/>
                </a:lnTo>
                <a:lnTo>
                  <a:pt x="1387983" y="1714500"/>
                </a:lnTo>
                <a:close/>
              </a:path>
              <a:path w="3387725" h="5067300">
                <a:moveTo>
                  <a:pt x="1879600" y="1714500"/>
                </a:moveTo>
                <a:lnTo>
                  <a:pt x="1874774" y="1714500"/>
                </a:lnTo>
                <a:lnTo>
                  <a:pt x="1874774" y="1968499"/>
                </a:lnTo>
                <a:lnTo>
                  <a:pt x="1879600" y="1968499"/>
                </a:lnTo>
                <a:lnTo>
                  <a:pt x="1879600" y="1714500"/>
                </a:lnTo>
                <a:close/>
              </a:path>
              <a:path w="3387725" h="5067300">
                <a:moveTo>
                  <a:pt x="2385441" y="1955799"/>
                </a:moveTo>
                <a:lnTo>
                  <a:pt x="2361692" y="1955799"/>
                </a:lnTo>
                <a:lnTo>
                  <a:pt x="2356866" y="1968499"/>
                </a:lnTo>
                <a:lnTo>
                  <a:pt x="2388997" y="1968499"/>
                </a:lnTo>
                <a:lnTo>
                  <a:pt x="2385441" y="1955799"/>
                </a:lnTo>
                <a:close/>
              </a:path>
              <a:path w="3387725" h="5067300">
                <a:moveTo>
                  <a:pt x="2880614" y="1955799"/>
                </a:moveTo>
                <a:lnTo>
                  <a:pt x="2858008" y="1955799"/>
                </a:lnTo>
                <a:lnTo>
                  <a:pt x="2854452" y="1968499"/>
                </a:lnTo>
                <a:lnTo>
                  <a:pt x="2884297" y="1968499"/>
                </a:lnTo>
                <a:lnTo>
                  <a:pt x="2880614" y="1955799"/>
                </a:lnTo>
                <a:close/>
              </a:path>
              <a:path w="3387725" h="5067300">
                <a:moveTo>
                  <a:pt x="886853" y="1714500"/>
                </a:moveTo>
                <a:lnTo>
                  <a:pt x="882040" y="1714500"/>
                </a:lnTo>
                <a:lnTo>
                  <a:pt x="882040" y="1955799"/>
                </a:lnTo>
                <a:lnTo>
                  <a:pt x="886853" y="1955799"/>
                </a:lnTo>
                <a:lnTo>
                  <a:pt x="886853" y="1714500"/>
                </a:lnTo>
                <a:close/>
              </a:path>
              <a:path w="3387725" h="5067300">
                <a:moveTo>
                  <a:pt x="2380742" y="1714500"/>
                </a:moveTo>
                <a:lnTo>
                  <a:pt x="2365248" y="1714500"/>
                </a:lnTo>
                <a:lnTo>
                  <a:pt x="2371217" y="1727200"/>
                </a:lnTo>
                <a:lnTo>
                  <a:pt x="2371217" y="1955799"/>
                </a:lnTo>
                <a:lnTo>
                  <a:pt x="2375916" y="1955799"/>
                </a:lnTo>
                <a:lnTo>
                  <a:pt x="2375916" y="1727200"/>
                </a:lnTo>
                <a:lnTo>
                  <a:pt x="2380742" y="1714500"/>
                </a:lnTo>
                <a:close/>
              </a:path>
              <a:path w="3387725" h="5067300">
                <a:moveTo>
                  <a:pt x="2871089" y="1714500"/>
                </a:moveTo>
                <a:lnTo>
                  <a:pt x="2866390" y="1714500"/>
                </a:lnTo>
                <a:lnTo>
                  <a:pt x="2866390" y="1955799"/>
                </a:lnTo>
                <a:lnTo>
                  <a:pt x="2871089" y="1955799"/>
                </a:lnTo>
                <a:lnTo>
                  <a:pt x="2871089" y="1714500"/>
                </a:lnTo>
                <a:close/>
              </a:path>
              <a:path w="3387725" h="5067300">
                <a:moveTo>
                  <a:pt x="403504" y="1701800"/>
                </a:moveTo>
                <a:lnTo>
                  <a:pt x="374942" y="1701800"/>
                </a:lnTo>
                <a:lnTo>
                  <a:pt x="379755" y="1714500"/>
                </a:lnTo>
                <a:lnTo>
                  <a:pt x="397548" y="1714500"/>
                </a:lnTo>
                <a:lnTo>
                  <a:pt x="403504" y="1701800"/>
                </a:lnTo>
                <a:close/>
              </a:path>
              <a:path w="3387725" h="5067300">
                <a:moveTo>
                  <a:pt x="898677" y="1701800"/>
                </a:moveTo>
                <a:lnTo>
                  <a:pt x="871372" y="1701800"/>
                </a:lnTo>
                <a:lnTo>
                  <a:pt x="876084" y="1714500"/>
                </a:lnTo>
                <a:lnTo>
                  <a:pt x="893978" y="1714500"/>
                </a:lnTo>
                <a:lnTo>
                  <a:pt x="898677" y="1701800"/>
                </a:lnTo>
                <a:close/>
              </a:path>
              <a:path w="3387725" h="5067300">
                <a:moveTo>
                  <a:pt x="1407033" y="1701800"/>
                </a:moveTo>
                <a:lnTo>
                  <a:pt x="1355852" y="1701800"/>
                </a:lnTo>
                <a:lnTo>
                  <a:pt x="1358138" y="1714500"/>
                </a:lnTo>
                <a:lnTo>
                  <a:pt x="1404620" y="1714500"/>
                </a:lnTo>
                <a:lnTo>
                  <a:pt x="1407033" y="1701800"/>
                </a:lnTo>
                <a:close/>
              </a:path>
              <a:path w="3387725" h="5067300">
                <a:moveTo>
                  <a:pt x="1898650" y="1701800"/>
                </a:moveTo>
                <a:lnTo>
                  <a:pt x="1855724" y="1701800"/>
                </a:lnTo>
                <a:lnTo>
                  <a:pt x="1860550" y="1714500"/>
                </a:lnTo>
                <a:lnTo>
                  <a:pt x="1893824" y="1714500"/>
                </a:lnTo>
                <a:lnTo>
                  <a:pt x="1898650" y="1701800"/>
                </a:lnTo>
                <a:close/>
              </a:path>
              <a:path w="3387725" h="5067300">
                <a:moveTo>
                  <a:pt x="2398522" y="1701800"/>
                </a:moveTo>
                <a:lnTo>
                  <a:pt x="2347341" y="1701800"/>
                </a:lnTo>
                <a:lnTo>
                  <a:pt x="2349754" y="1714500"/>
                </a:lnTo>
                <a:lnTo>
                  <a:pt x="2396236" y="1714500"/>
                </a:lnTo>
                <a:lnTo>
                  <a:pt x="2398522" y="1701800"/>
                </a:lnTo>
                <a:close/>
              </a:path>
              <a:path w="3387725" h="5067300">
                <a:moveTo>
                  <a:pt x="2893822" y="1701800"/>
                </a:moveTo>
                <a:lnTo>
                  <a:pt x="2844927" y="1701800"/>
                </a:lnTo>
                <a:lnTo>
                  <a:pt x="2847340" y="1714500"/>
                </a:lnTo>
                <a:lnTo>
                  <a:pt x="2891409" y="1714500"/>
                </a:lnTo>
                <a:lnTo>
                  <a:pt x="2893822" y="1701800"/>
                </a:lnTo>
                <a:close/>
              </a:path>
              <a:path w="3387725" h="5067300">
                <a:moveTo>
                  <a:pt x="408317" y="1689100"/>
                </a:moveTo>
                <a:lnTo>
                  <a:pt x="370230" y="1689100"/>
                </a:lnTo>
                <a:lnTo>
                  <a:pt x="371386" y="1701800"/>
                </a:lnTo>
                <a:lnTo>
                  <a:pt x="407060" y="1701800"/>
                </a:lnTo>
                <a:lnTo>
                  <a:pt x="408317" y="1689100"/>
                </a:lnTo>
                <a:close/>
              </a:path>
              <a:path w="3387725" h="5067300">
                <a:moveTo>
                  <a:pt x="903490" y="1689100"/>
                </a:moveTo>
                <a:lnTo>
                  <a:pt x="867816" y="1689100"/>
                </a:lnTo>
                <a:lnTo>
                  <a:pt x="868959" y="1701800"/>
                </a:lnTo>
                <a:lnTo>
                  <a:pt x="902347" y="1701800"/>
                </a:lnTo>
                <a:lnTo>
                  <a:pt x="903490" y="1689100"/>
                </a:lnTo>
                <a:close/>
              </a:path>
              <a:path w="3387725" h="5067300">
                <a:moveTo>
                  <a:pt x="1409319" y="1689100"/>
                </a:moveTo>
                <a:lnTo>
                  <a:pt x="1353439" y="1689100"/>
                </a:lnTo>
                <a:lnTo>
                  <a:pt x="1354582" y="1701800"/>
                </a:lnTo>
                <a:lnTo>
                  <a:pt x="1408176" y="1701800"/>
                </a:lnTo>
                <a:lnTo>
                  <a:pt x="1409319" y="1689100"/>
                </a:lnTo>
                <a:close/>
              </a:path>
              <a:path w="3387725" h="5067300">
                <a:moveTo>
                  <a:pt x="1899793" y="1689100"/>
                </a:moveTo>
                <a:lnTo>
                  <a:pt x="1854581" y="1689100"/>
                </a:lnTo>
                <a:lnTo>
                  <a:pt x="1854581" y="1701800"/>
                </a:lnTo>
                <a:lnTo>
                  <a:pt x="1899793" y="1701800"/>
                </a:lnTo>
                <a:lnTo>
                  <a:pt x="1899793" y="1689100"/>
                </a:lnTo>
                <a:close/>
              </a:path>
              <a:path w="3387725" h="5067300">
                <a:moveTo>
                  <a:pt x="2400935" y="1689100"/>
                </a:moveTo>
                <a:lnTo>
                  <a:pt x="2346198" y="1689100"/>
                </a:lnTo>
                <a:lnTo>
                  <a:pt x="2346198" y="1701800"/>
                </a:lnTo>
                <a:lnTo>
                  <a:pt x="2399792" y="1701800"/>
                </a:lnTo>
                <a:lnTo>
                  <a:pt x="2400935" y="1689100"/>
                </a:lnTo>
                <a:close/>
              </a:path>
              <a:path w="3387725" h="5067300">
                <a:moveTo>
                  <a:pt x="2896108" y="1689100"/>
                </a:moveTo>
                <a:lnTo>
                  <a:pt x="2842514" y="1689100"/>
                </a:lnTo>
                <a:lnTo>
                  <a:pt x="2843784" y="1701800"/>
                </a:lnTo>
                <a:lnTo>
                  <a:pt x="2894965" y="1701800"/>
                </a:lnTo>
                <a:lnTo>
                  <a:pt x="2896108" y="1689100"/>
                </a:lnTo>
                <a:close/>
              </a:path>
              <a:path w="3387725" h="5067300">
                <a:moveTo>
                  <a:pt x="161886" y="1562100"/>
                </a:moveTo>
                <a:lnTo>
                  <a:pt x="159473" y="1562100"/>
                </a:lnTo>
                <a:lnTo>
                  <a:pt x="371386" y="1689100"/>
                </a:lnTo>
                <a:lnTo>
                  <a:pt x="373786" y="1689100"/>
                </a:lnTo>
                <a:lnTo>
                  <a:pt x="161886" y="1562100"/>
                </a:lnTo>
                <a:close/>
              </a:path>
              <a:path w="3387725" h="5067300">
                <a:moveTo>
                  <a:pt x="401205" y="1676400"/>
                </a:moveTo>
                <a:lnTo>
                  <a:pt x="377342" y="1676400"/>
                </a:lnTo>
                <a:lnTo>
                  <a:pt x="373786" y="1689100"/>
                </a:lnTo>
                <a:lnTo>
                  <a:pt x="403504" y="1689100"/>
                </a:lnTo>
                <a:lnTo>
                  <a:pt x="401205" y="1676400"/>
                </a:lnTo>
                <a:close/>
              </a:path>
              <a:path w="3387725" h="5067300">
                <a:moveTo>
                  <a:pt x="658317" y="1549400"/>
                </a:moveTo>
                <a:lnTo>
                  <a:pt x="615416" y="1549400"/>
                </a:lnTo>
                <a:lnTo>
                  <a:pt x="617816" y="1562100"/>
                </a:lnTo>
                <a:lnTo>
                  <a:pt x="403504" y="1689100"/>
                </a:lnTo>
                <a:lnTo>
                  <a:pt x="405917" y="1689100"/>
                </a:lnTo>
                <a:lnTo>
                  <a:pt x="618972" y="1562100"/>
                </a:lnTo>
                <a:lnTo>
                  <a:pt x="658317" y="1562100"/>
                </a:lnTo>
                <a:lnTo>
                  <a:pt x="658317" y="1549400"/>
                </a:lnTo>
                <a:close/>
              </a:path>
              <a:path w="3387725" h="5067300">
                <a:moveTo>
                  <a:pt x="657059" y="1562100"/>
                </a:moveTo>
                <a:lnTo>
                  <a:pt x="654659" y="1562100"/>
                </a:lnTo>
                <a:lnTo>
                  <a:pt x="868959" y="1689100"/>
                </a:lnTo>
                <a:lnTo>
                  <a:pt x="870115" y="1689100"/>
                </a:lnTo>
                <a:lnTo>
                  <a:pt x="657059" y="1562100"/>
                </a:lnTo>
                <a:close/>
              </a:path>
              <a:path w="3387725" h="5067300">
                <a:moveTo>
                  <a:pt x="896378" y="1676400"/>
                </a:moveTo>
                <a:lnTo>
                  <a:pt x="873772" y="1676400"/>
                </a:lnTo>
                <a:lnTo>
                  <a:pt x="870115" y="1689100"/>
                </a:lnTo>
                <a:lnTo>
                  <a:pt x="899934" y="1689100"/>
                </a:lnTo>
                <a:lnTo>
                  <a:pt x="896378" y="1676400"/>
                </a:lnTo>
                <a:close/>
              </a:path>
              <a:path w="3387725" h="5067300">
                <a:moveTo>
                  <a:pt x="1151089" y="1549400"/>
                </a:moveTo>
                <a:lnTo>
                  <a:pt x="1115402" y="1549400"/>
                </a:lnTo>
                <a:lnTo>
                  <a:pt x="1115402" y="1562100"/>
                </a:lnTo>
                <a:lnTo>
                  <a:pt x="899934" y="1689100"/>
                </a:lnTo>
                <a:lnTo>
                  <a:pt x="902347" y="1689100"/>
                </a:lnTo>
                <a:lnTo>
                  <a:pt x="1117701" y="1562100"/>
                </a:lnTo>
                <a:lnTo>
                  <a:pt x="1151089" y="1562100"/>
                </a:lnTo>
                <a:lnTo>
                  <a:pt x="1151089" y="1549400"/>
                </a:lnTo>
                <a:close/>
              </a:path>
              <a:path w="3387725" h="5067300">
                <a:moveTo>
                  <a:pt x="1605788" y="1562100"/>
                </a:moveTo>
                <a:lnTo>
                  <a:pt x="1604645" y="1562100"/>
                </a:lnTo>
                <a:lnTo>
                  <a:pt x="1403477" y="1676400"/>
                </a:lnTo>
                <a:lnTo>
                  <a:pt x="1358138" y="1676400"/>
                </a:lnTo>
                <a:lnTo>
                  <a:pt x="1355852" y="1689100"/>
                </a:lnTo>
                <a:lnTo>
                  <a:pt x="1408176" y="1689100"/>
                </a:lnTo>
                <a:lnTo>
                  <a:pt x="1405763" y="1676400"/>
                </a:lnTo>
                <a:lnTo>
                  <a:pt x="1605788" y="1562100"/>
                </a:lnTo>
                <a:close/>
              </a:path>
              <a:path w="3387725" h="5067300">
                <a:moveTo>
                  <a:pt x="1654683" y="1562100"/>
                </a:moveTo>
                <a:lnTo>
                  <a:pt x="1652270" y="1562100"/>
                </a:lnTo>
                <a:lnTo>
                  <a:pt x="1856994" y="1689100"/>
                </a:lnTo>
                <a:lnTo>
                  <a:pt x="1898650" y="1689100"/>
                </a:lnTo>
                <a:lnTo>
                  <a:pt x="1919122" y="1676400"/>
                </a:lnTo>
                <a:lnTo>
                  <a:pt x="1858137" y="1676400"/>
                </a:lnTo>
                <a:lnTo>
                  <a:pt x="1654683" y="1562100"/>
                </a:lnTo>
                <a:close/>
              </a:path>
              <a:path w="3387725" h="5067300">
                <a:moveTo>
                  <a:pt x="2149856" y="1562100"/>
                </a:moveTo>
                <a:lnTo>
                  <a:pt x="2147443" y="1562100"/>
                </a:lnTo>
                <a:lnTo>
                  <a:pt x="2348611" y="1689100"/>
                </a:lnTo>
                <a:lnTo>
                  <a:pt x="2399792" y="1689100"/>
                </a:lnTo>
                <a:lnTo>
                  <a:pt x="2398522" y="1676400"/>
                </a:lnTo>
                <a:lnTo>
                  <a:pt x="2350897" y="1676400"/>
                </a:lnTo>
                <a:lnTo>
                  <a:pt x="2149856" y="1562100"/>
                </a:lnTo>
                <a:close/>
              </a:path>
              <a:path w="3387725" h="5067300">
                <a:moveTo>
                  <a:pt x="2646299" y="1562100"/>
                </a:moveTo>
                <a:lnTo>
                  <a:pt x="2643886" y="1562100"/>
                </a:lnTo>
                <a:lnTo>
                  <a:pt x="2844927" y="1689100"/>
                </a:lnTo>
                <a:lnTo>
                  <a:pt x="2893822" y="1689100"/>
                </a:lnTo>
                <a:lnTo>
                  <a:pt x="2891409" y="1676400"/>
                </a:lnTo>
                <a:lnTo>
                  <a:pt x="2847340" y="1676400"/>
                </a:lnTo>
                <a:lnTo>
                  <a:pt x="2646299" y="1562100"/>
                </a:lnTo>
                <a:close/>
              </a:path>
              <a:path w="3387725" h="5067300">
                <a:moveTo>
                  <a:pt x="1387983" y="1663700"/>
                </a:moveTo>
                <a:lnTo>
                  <a:pt x="1370076" y="1663700"/>
                </a:lnTo>
                <a:lnTo>
                  <a:pt x="1365377" y="1676400"/>
                </a:lnTo>
                <a:lnTo>
                  <a:pt x="1393952" y="1676400"/>
                </a:lnTo>
                <a:lnTo>
                  <a:pt x="1387983" y="1663700"/>
                </a:lnTo>
                <a:close/>
              </a:path>
              <a:path w="3387725" h="5067300">
                <a:moveTo>
                  <a:pt x="2103374" y="1562100"/>
                </a:moveTo>
                <a:lnTo>
                  <a:pt x="2101088" y="1562100"/>
                </a:lnTo>
                <a:lnTo>
                  <a:pt x="1896237" y="1676400"/>
                </a:lnTo>
                <a:lnTo>
                  <a:pt x="1919122" y="1676400"/>
                </a:lnTo>
                <a:lnTo>
                  <a:pt x="2103374" y="1562100"/>
                </a:lnTo>
                <a:close/>
              </a:path>
              <a:path w="3387725" h="5067300">
                <a:moveTo>
                  <a:pt x="2380742" y="1663700"/>
                </a:moveTo>
                <a:lnTo>
                  <a:pt x="2366391" y="1663700"/>
                </a:lnTo>
                <a:lnTo>
                  <a:pt x="2360422" y="1676400"/>
                </a:lnTo>
                <a:lnTo>
                  <a:pt x="2386711" y="1676400"/>
                </a:lnTo>
                <a:lnTo>
                  <a:pt x="2380742" y="1663700"/>
                </a:lnTo>
                <a:close/>
              </a:path>
              <a:path w="3387725" h="5067300">
                <a:moveTo>
                  <a:pt x="2598547" y="1562100"/>
                </a:moveTo>
                <a:lnTo>
                  <a:pt x="2596261" y="1562100"/>
                </a:lnTo>
                <a:lnTo>
                  <a:pt x="2396236" y="1676400"/>
                </a:lnTo>
                <a:lnTo>
                  <a:pt x="2398522" y="1676400"/>
                </a:lnTo>
                <a:lnTo>
                  <a:pt x="2598547" y="1562100"/>
                </a:lnTo>
                <a:close/>
              </a:path>
              <a:path w="3387725" h="5067300">
                <a:moveTo>
                  <a:pt x="2879471" y="1663700"/>
                </a:moveTo>
                <a:lnTo>
                  <a:pt x="2862834" y="1663700"/>
                </a:lnTo>
                <a:lnTo>
                  <a:pt x="2856865" y="1676400"/>
                </a:lnTo>
                <a:lnTo>
                  <a:pt x="2884297" y="1676400"/>
                </a:lnTo>
                <a:lnTo>
                  <a:pt x="2879471" y="1663700"/>
                </a:lnTo>
                <a:close/>
              </a:path>
              <a:path w="3387725" h="5067300">
                <a:moveTo>
                  <a:pt x="163029" y="1549400"/>
                </a:moveTo>
                <a:lnTo>
                  <a:pt x="120235" y="1549400"/>
                </a:lnTo>
                <a:lnTo>
                  <a:pt x="121386" y="1562100"/>
                </a:lnTo>
                <a:lnTo>
                  <a:pt x="0" y="1625600"/>
                </a:lnTo>
                <a:lnTo>
                  <a:pt x="0" y="1638300"/>
                </a:lnTo>
                <a:lnTo>
                  <a:pt x="122642" y="1562100"/>
                </a:lnTo>
                <a:lnTo>
                  <a:pt x="161886" y="1562100"/>
                </a:lnTo>
                <a:lnTo>
                  <a:pt x="163029" y="1549400"/>
                </a:lnTo>
                <a:close/>
              </a:path>
              <a:path w="3387725" h="5067300">
                <a:moveTo>
                  <a:pt x="159473" y="1562100"/>
                </a:moveTo>
                <a:lnTo>
                  <a:pt x="126201" y="1562100"/>
                </a:lnTo>
                <a:lnTo>
                  <a:pt x="130911" y="1574800"/>
                </a:lnTo>
                <a:lnTo>
                  <a:pt x="155917" y="1574800"/>
                </a:lnTo>
                <a:lnTo>
                  <a:pt x="159473" y="1562100"/>
                </a:lnTo>
                <a:close/>
              </a:path>
              <a:path w="3387725" h="5067300">
                <a:moveTo>
                  <a:pt x="654659" y="1562100"/>
                </a:moveTo>
                <a:lnTo>
                  <a:pt x="622528" y="1562100"/>
                </a:lnTo>
                <a:lnTo>
                  <a:pt x="627341" y="1574800"/>
                </a:lnTo>
                <a:lnTo>
                  <a:pt x="652348" y="1574800"/>
                </a:lnTo>
                <a:lnTo>
                  <a:pt x="654659" y="1562100"/>
                </a:lnTo>
                <a:close/>
              </a:path>
              <a:path w="3387725" h="5067300">
                <a:moveTo>
                  <a:pt x="1146378" y="1562100"/>
                </a:moveTo>
                <a:lnTo>
                  <a:pt x="1120114" y="1562100"/>
                </a:lnTo>
                <a:lnTo>
                  <a:pt x="1124927" y="1574800"/>
                </a:lnTo>
                <a:lnTo>
                  <a:pt x="1140409" y="1574800"/>
                </a:lnTo>
                <a:lnTo>
                  <a:pt x="1146378" y="1562100"/>
                </a:lnTo>
                <a:close/>
              </a:path>
              <a:path w="3387725" h="5067300">
                <a:moveTo>
                  <a:pt x="1652270" y="1562100"/>
                </a:moveTo>
                <a:lnTo>
                  <a:pt x="1605788" y="1562100"/>
                </a:lnTo>
                <a:lnTo>
                  <a:pt x="1610614" y="1574800"/>
                </a:lnTo>
                <a:lnTo>
                  <a:pt x="1647570" y="1574800"/>
                </a:lnTo>
                <a:lnTo>
                  <a:pt x="1652270" y="1562100"/>
                </a:lnTo>
                <a:close/>
              </a:path>
              <a:path w="3387725" h="5067300">
                <a:moveTo>
                  <a:pt x="2147443" y="1562100"/>
                </a:moveTo>
                <a:lnTo>
                  <a:pt x="2103374" y="1562100"/>
                </a:lnTo>
                <a:lnTo>
                  <a:pt x="2106930" y="1574800"/>
                </a:lnTo>
                <a:lnTo>
                  <a:pt x="2142744" y="1574800"/>
                </a:lnTo>
                <a:lnTo>
                  <a:pt x="2147443" y="1562100"/>
                </a:lnTo>
                <a:close/>
              </a:path>
              <a:path w="3387725" h="5067300">
                <a:moveTo>
                  <a:pt x="2643886" y="1562100"/>
                </a:moveTo>
                <a:lnTo>
                  <a:pt x="2598547" y="1562100"/>
                </a:lnTo>
                <a:lnTo>
                  <a:pt x="2602230" y="1574800"/>
                </a:lnTo>
                <a:lnTo>
                  <a:pt x="2640330" y="1574800"/>
                </a:lnTo>
                <a:lnTo>
                  <a:pt x="2643886" y="1562100"/>
                </a:lnTo>
                <a:close/>
              </a:path>
              <a:path w="3387725" h="5067300">
                <a:moveTo>
                  <a:pt x="1657095" y="1549400"/>
                </a:moveTo>
                <a:lnTo>
                  <a:pt x="1602232" y="1549400"/>
                </a:lnTo>
                <a:lnTo>
                  <a:pt x="1602232" y="1562100"/>
                </a:lnTo>
                <a:lnTo>
                  <a:pt x="1655826" y="1562100"/>
                </a:lnTo>
                <a:lnTo>
                  <a:pt x="1657095" y="1549400"/>
                </a:lnTo>
                <a:close/>
              </a:path>
              <a:path w="3387725" h="5067300">
                <a:moveTo>
                  <a:pt x="2150999" y="1549400"/>
                </a:moveTo>
                <a:lnTo>
                  <a:pt x="2099818" y="1549400"/>
                </a:lnTo>
                <a:lnTo>
                  <a:pt x="2099818" y="1562100"/>
                </a:lnTo>
                <a:lnTo>
                  <a:pt x="2150999" y="1562100"/>
                </a:lnTo>
                <a:lnTo>
                  <a:pt x="2150999" y="1549400"/>
                </a:lnTo>
                <a:close/>
              </a:path>
              <a:path w="3387725" h="5067300">
                <a:moveTo>
                  <a:pt x="2648585" y="1549400"/>
                </a:moveTo>
                <a:lnTo>
                  <a:pt x="2593848" y="1549400"/>
                </a:lnTo>
                <a:lnTo>
                  <a:pt x="2594991" y="1562100"/>
                </a:lnTo>
                <a:lnTo>
                  <a:pt x="2647442" y="1562100"/>
                </a:lnTo>
                <a:lnTo>
                  <a:pt x="2648585" y="1549400"/>
                </a:lnTo>
                <a:close/>
              </a:path>
              <a:path w="3387725" h="5067300">
                <a:moveTo>
                  <a:pt x="159473" y="1536700"/>
                </a:moveTo>
                <a:lnTo>
                  <a:pt x="123794" y="1536700"/>
                </a:lnTo>
                <a:lnTo>
                  <a:pt x="121386" y="1549400"/>
                </a:lnTo>
                <a:lnTo>
                  <a:pt x="160731" y="1549400"/>
                </a:lnTo>
                <a:lnTo>
                  <a:pt x="159473" y="1536700"/>
                </a:lnTo>
                <a:close/>
              </a:path>
              <a:path w="3387725" h="5067300">
                <a:moveTo>
                  <a:pt x="655904" y="1536700"/>
                </a:moveTo>
                <a:lnTo>
                  <a:pt x="621372" y="1536700"/>
                </a:lnTo>
                <a:lnTo>
                  <a:pt x="617816" y="1549400"/>
                </a:lnTo>
                <a:lnTo>
                  <a:pt x="657059" y="1549400"/>
                </a:lnTo>
                <a:lnTo>
                  <a:pt x="655904" y="1536700"/>
                </a:lnTo>
                <a:close/>
              </a:path>
              <a:path w="3387725" h="5067300">
                <a:moveTo>
                  <a:pt x="1146378" y="1536700"/>
                </a:moveTo>
                <a:lnTo>
                  <a:pt x="1118958" y="1536700"/>
                </a:lnTo>
                <a:lnTo>
                  <a:pt x="1116545" y="1549400"/>
                </a:lnTo>
                <a:lnTo>
                  <a:pt x="1149934" y="1549400"/>
                </a:lnTo>
                <a:lnTo>
                  <a:pt x="1146378" y="1536700"/>
                </a:lnTo>
                <a:close/>
              </a:path>
              <a:path w="3387725" h="5067300">
                <a:moveTo>
                  <a:pt x="1652270" y="1536700"/>
                </a:moveTo>
                <a:lnTo>
                  <a:pt x="1605788" y="1536700"/>
                </a:lnTo>
                <a:lnTo>
                  <a:pt x="1604645" y="1549400"/>
                </a:lnTo>
                <a:lnTo>
                  <a:pt x="1654683" y="1549400"/>
                </a:lnTo>
                <a:lnTo>
                  <a:pt x="1652270" y="1536700"/>
                </a:lnTo>
                <a:close/>
              </a:path>
              <a:path w="3387725" h="5067300">
                <a:moveTo>
                  <a:pt x="2147443" y="1536700"/>
                </a:moveTo>
                <a:lnTo>
                  <a:pt x="2103374" y="1536700"/>
                </a:lnTo>
                <a:lnTo>
                  <a:pt x="2101088" y="1549400"/>
                </a:lnTo>
                <a:lnTo>
                  <a:pt x="2149856" y="1549400"/>
                </a:lnTo>
                <a:lnTo>
                  <a:pt x="2147443" y="1536700"/>
                </a:lnTo>
                <a:close/>
              </a:path>
              <a:path w="3387725" h="5067300">
                <a:moveTo>
                  <a:pt x="2643886" y="1536700"/>
                </a:moveTo>
                <a:lnTo>
                  <a:pt x="2598547" y="1536700"/>
                </a:lnTo>
                <a:lnTo>
                  <a:pt x="2596261" y="1549400"/>
                </a:lnTo>
                <a:lnTo>
                  <a:pt x="2646299" y="1549400"/>
                </a:lnTo>
                <a:lnTo>
                  <a:pt x="2643886" y="1536700"/>
                </a:lnTo>
                <a:close/>
              </a:path>
              <a:path w="3387725" h="5067300">
                <a:moveTo>
                  <a:pt x="639267" y="1295400"/>
                </a:moveTo>
                <a:lnTo>
                  <a:pt x="634453" y="1295400"/>
                </a:lnTo>
                <a:lnTo>
                  <a:pt x="634453" y="1536700"/>
                </a:lnTo>
                <a:lnTo>
                  <a:pt x="639267" y="1536700"/>
                </a:lnTo>
                <a:lnTo>
                  <a:pt x="639267" y="1295400"/>
                </a:lnTo>
                <a:close/>
              </a:path>
              <a:path w="3387725" h="5067300">
                <a:moveTo>
                  <a:pt x="1135595" y="1282700"/>
                </a:moveTo>
                <a:lnTo>
                  <a:pt x="1130884" y="1282700"/>
                </a:lnTo>
                <a:lnTo>
                  <a:pt x="1130884" y="1536700"/>
                </a:lnTo>
                <a:lnTo>
                  <a:pt x="1135595" y="1536700"/>
                </a:lnTo>
                <a:lnTo>
                  <a:pt x="1135595" y="1282700"/>
                </a:lnTo>
                <a:close/>
              </a:path>
              <a:path w="3387725" h="5067300">
                <a:moveTo>
                  <a:pt x="1641602" y="1524000"/>
                </a:moveTo>
                <a:lnTo>
                  <a:pt x="1616583" y="1524000"/>
                </a:lnTo>
                <a:lnTo>
                  <a:pt x="1613027" y="1536700"/>
                </a:lnTo>
                <a:lnTo>
                  <a:pt x="1645158" y="1536700"/>
                </a:lnTo>
                <a:lnTo>
                  <a:pt x="1641602" y="1524000"/>
                </a:lnTo>
                <a:close/>
              </a:path>
              <a:path w="3387725" h="5067300">
                <a:moveTo>
                  <a:pt x="2136775" y="1524000"/>
                </a:moveTo>
                <a:lnTo>
                  <a:pt x="2114169" y="1524000"/>
                </a:lnTo>
                <a:lnTo>
                  <a:pt x="2109343" y="1536700"/>
                </a:lnTo>
                <a:lnTo>
                  <a:pt x="2140331" y="1536700"/>
                </a:lnTo>
                <a:lnTo>
                  <a:pt x="2136775" y="1524000"/>
                </a:lnTo>
                <a:close/>
              </a:path>
              <a:path w="3387725" h="5067300">
                <a:moveTo>
                  <a:pt x="2633091" y="1524000"/>
                </a:moveTo>
                <a:lnTo>
                  <a:pt x="2609342" y="1524000"/>
                </a:lnTo>
                <a:lnTo>
                  <a:pt x="2604516" y="1536700"/>
                </a:lnTo>
                <a:lnTo>
                  <a:pt x="2637917" y="1536700"/>
                </a:lnTo>
                <a:lnTo>
                  <a:pt x="2633091" y="1524000"/>
                </a:lnTo>
                <a:close/>
              </a:path>
              <a:path w="3387725" h="5067300">
                <a:moveTo>
                  <a:pt x="1630807" y="1282700"/>
                </a:moveTo>
                <a:lnTo>
                  <a:pt x="1626108" y="1282700"/>
                </a:lnTo>
                <a:lnTo>
                  <a:pt x="1626108" y="1524000"/>
                </a:lnTo>
                <a:lnTo>
                  <a:pt x="1630807" y="1524000"/>
                </a:lnTo>
                <a:lnTo>
                  <a:pt x="1630807" y="1282700"/>
                </a:lnTo>
                <a:close/>
              </a:path>
              <a:path w="3387725" h="5067300">
                <a:moveTo>
                  <a:pt x="2127250" y="1295400"/>
                </a:moveTo>
                <a:lnTo>
                  <a:pt x="2122424" y="1295400"/>
                </a:lnTo>
                <a:lnTo>
                  <a:pt x="2122424" y="1524000"/>
                </a:lnTo>
                <a:lnTo>
                  <a:pt x="2127250" y="1524000"/>
                </a:lnTo>
                <a:lnTo>
                  <a:pt x="2127250" y="1295400"/>
                </a:lnTo>
                <a:close/>
              </a:path>
              <a:path w="3387725" h="5067300">
                <a:moveTo>
                  <a:pt x="2623566" y="1295400"/>
                </a:moveTo>
                <a:lnTo>
                  <a:pt x="2618867" y="1295400"/>
                </a:lnTo>
                <a:lnTo>
                  <a:pt x="2618867" y="1524000"/>
                </a:lnTo>
                <a:lnTo>
                  <a:pt x="2623566" y="1524000"/>
                </a:lnTo>
                <a:lnTo>
                  <a:pt x="2623566" y="1295400"/>
                </a:lnTo>
                <a:close/>
              </a:path>
              <a:path w="3387725" h="5067300">
                <a:moveTo>
                  <a:pt x="648792" y="1282700"/>
                </a:moveTo>
                <a:lnTo>
                  <a:pt x="624928" y="1282700"/>
                </a:lnTo>
                <a:lnTo>
                  <a:pt x="629742" y="1295400"/>
                </a:lnTo>
                <a:lnTo>
                  <a:pt x="643978" y="1295400"/>
                </a:lnTo>
                <a:lnTo>
                  <a:pt x="648792" y="1282700"/>
                </a:lnTo>
                <a:close/>
              </a:path>
              <a:path w="3387725" h="5067300">
                <a:moveTo>
                  <a:pt x="2141474" y="1282700"/>
                </a:moveTo>
                <a:lnTo>
                  <a:pt x="2108200" y="1282700"/>
                </a:lnTo>
                <a:lnTo>
                  <a:pt x="2112899" y="1295400"/>
                </a:lnTo>
                <a:lnTo>
                  <a:pt x="2137918" y="1295400"/>
                </a:lnTo>
                <a:lnTo>
                  <a:pt x="2141474" y="1282700"/>
                </a:lnTo>
                <a:close/>
              </a:path>
              <a:path w="3387725" h="5067300">
                <a:moveTo>
                  <a:pt x="2637917" y="1282700"/>
                </a:moveTo>
                <a:lnTo>
                  <a:pt x="2604516" y="1282700"/>
                </a:lnTo>
                <a:lnTo>
                  <a:pt x="2609342" y="1295400"/>
                </a:lnTo>
                <a:lnTo>
                  <a:pt x="2633091" y="1295400"/>
                </a:lnTo>
                <a:lnTo>
                  <a:pt x="2637917" y="1282700"/>
                </a:lnTo>
                <a:close/>
              </a:path>
              <a:path w="3387725" h="5067300">
                <a:moveTo>
                  <a:pt x="661873" y="1270000"/>
                </a:moveTo>
                <a:lnTo>
                  <a:pt x="613003" y="1270000"/>
                </a:lnTo>
                <a:lnTo>
                  <a:pt x="615416" y="1282700"/>
                </a:lnTo>
                <a:lnTo>
                  <a:pt x="659472" y="1282700"/>
                </a:lnTo>
                <a:lnTo>
                  <a:pt x="661873" y="1270000"/>
                </a:lnTo>
                <a:close/>
              </a:path>
              <a:path w="3387725" h="5067300">
                <a:moveTo>
                  <a:pt x="1146378" y="1270000"/>
                </a:moveTo>
                <a:lnTo>
                  <a:pt x="1120114" y="1270000"/>
                </a:lnTo>
                <a:lnTo>
                  <a:pt x="1124927" y="1282700"/>
                </a:lnTo>
                <a:lnTo>
                  <a:pt x="1141564" y="1282700"/>
                </a:lnTo>
                <a:lnTo>
                  <a:pt x="1146378" y="1270000"/>
                </a:lnTo>
                <a:close/>
              </a:path>
              <a:path w="3387725" h="5067300">
                <a:moveTo>
                  <a:pt x="1642745" y="1270000"/>
                </a:moveTo>
                <a:lnTo>
                  <a:pt x="1615313" y="1270000"/>
                </a:lnTo>
                <a:lnTo>
                  <a:pt x="1620139" y="1282700"/>
                </a:lnTo>
                <a:lnTo>
                  <a:pt x="1638045" y="1282700"/>
                </a:lnTo>
                <a:lnTo>
                  <a:pt x="1642745" y="1270000"/>
                </a:lnTo>
                <a:close/>
              </a:path>
              <a:path w="3387725" h="5067300">
                <a:moveTo>
                  <a:pt x="2150999" y="1270000"/>
                </a:moveTo>
                <a:lnTo>
                  <a:pt x="2099818" y="1270000"/>
                </a:lnTo>
                <a:lnTo>
                  <a:pt x="2102231" y="1282700"/>
                </a:lnTo>
                <a:lnTo>
                  <a:pt x="2148713" y="1282700"/>
                </a:lnTo>
                <a:lnTo>
                  <a:pt x="2150999" y="1270000"/>
                </a:lnTo>
                <a:close/>
              </a:path>
              <a:path w="3387725" h="5067300">
                <a:moveTo>
                  <a:pt x="2647442" y="1270000"/>
                </a:moveTo>
                <a:lnTo>
                  <a:pt x="2596261" y="1270000"/>
                </a:lnTo>
                <a:lnTo>
                  <a:pt x="2598547" y="1282700"/>
                </a:lnTo>
                <a:lnTo>
                  <a:pt x="2645029" y="1282700"/>
                </a:lnTo>
                <a:lnTo>
                  <a:pt x="2647442" y="1270000"/>
                </a:lnTo>
                <a:close/>
              </a:path>
              <a:path w="3387725" h="5067300">
                <a:moveTo>
                  <a:pt x="3139059" y="1270000"/>
                </a:moveTo>
                <a:lnTo>
                  <a:pt x="3094990" y="1270000"/>
                </a:lnTo>
                <a:lnTo>
                  <a:pt x="3097403" y="1282700"/>
                </a:lnTo>
                <a:lnTo>
                  <a:pt x="3137916" y="1282700"/>
                </a:lnTo>
                <a:lnTo>
                  <a:pt x="3139059" y="1270000"/>
                </a:lnTo>
                <a:close/>
              </a:path>
              <a:path w="3387725" h="5067300">
                <a:moveTo>
                  <a:pt x="663028" y="1257300"/>
                </a:moveTo>
                <a:lnTo>
                  <a:pt x="611847" y="1257300"/>
                </a:lnTo>
                <a:lnTo>
                  <a:pt x="611847" y="1270000"/>
                </a:lnTo>
                <a:lnTo>
                  <a:pt x="663028" y="1270000"/>
                </a:lnTo>
                <a:lnTo>
                  <a:pt x="663028" y="1257300"/>
                </a:lnTo>
                <a:close/>
              </a:path>
              <a:path w="3387725" h="5067300">
                <a:moveTo>
                  <a:pt x="903490" y="1130300"/>
                </a:moveTo>
                <a:lnTo>
                  <a:pt x="901090" y="1130300"/>
                </a:lnTo>
                <a:lnTo>
                  <a:pt x="1116545" y="1257300"/>
                </a:lnTo>
                <a:lnTo>
                  <a:pt x="1115402" y="1270000"/>
                </a:lnTo>
                <a:lnTo>
                  <a:pt x="1151089" y="1270000"/>
                </a:lnTo>
                <a:lnTo>
                  <a:pt x="1149934" y="1257300"/>
                </a:lnTo>
                <a:lnTo>
                  <a:pt x="1118958" y="1257300"/>
                </a:lnTo>
                <a:lnTo>
                  <a:pt x="903490" y="1130300"/>
                </a:lnTo>
                <a:close/>
              </a:path>
              <a:path w="3387725" h="5067300">
                <a:moveTo>
                  <a:pt x="1398651" y="1130300"/>
                </a:moveTo>
                <a:lnTo>
                  <a:pt x="1397508" y="1130300"/>
                </a:lnTo>
                <a:lnTo>
                  <a:pt x="1613027" y="1257300"/>
                </a:lnTo>
                <a:lnTo>
                  <a:pt x="1611757" y="1270000"/>
                </a:lnTo>
                <a:lnTo>
                  <a:pt x="1647570" y="1270000"/>
                </a:lnTo>
                <a:lnTo>
                  <a:pt x="1646301" y="1257300"/>
                </a:lnTo>
                <a:lnTo>
                  <a:pt x="1615313" y="1257300"/>
                </a:lnTo>
                <a:lnTo>
                  <a:pt x="1398651" y="1130300"/>
                </a:lnTo>
                <a:close/>
              </a:path>
              <a:path w="3387725" h="5067300">
                <a:moveTo>
                  <a:pt x="2152269" y="1257300"/>
                </a:moveTo>
                <a:lnTo>
                  <a:pt x="2098675" y="1257300"/>
                </a:lnTo>
                <a:lnTo>
                  <a:pt x="2097405" y="1270000"/>
                </a:lnTo>
                <a:lnTo>
                  <a:pt x="2153412" y="1270000"/>
                </a:lnTo>
                <a:lnTo>
                  <a:pt x="2152269" y="1257300"/>
                </a:lnTo>
                <a:close/>
              </a:path>
              <a:path w="3387725" h="5067300">
                <a:moveTo>
                  <a:pt x="2648585" y="1257300"/>
                </a:moveTo>
                <a:lnTo>
                  <a:pt x="2594991" y="1257300"/>
                </a:lnTo>
                <a:lnTo>
                  <a:pt x="2593848" y="1270000"/>
                </a:lnTo>
                <a:lnTo>
                  <a:pt x="2648585" y="1270000"/>
                </a:lnTo>
                <a:lnTo>
                  <a:pt x="2648585" y="1257300"/>
                </a:lnTo>
                <a:close/>
              </a:path>
              <a:path w="3387725" h="5067300">
                <a:moveTo>
                  <a:pt x="3141472" y="1257300"/>
                </a:moveTo>
                <a:lnTo>
                  <a:pt x="3093847" y="1257300"/>
                </a:lnTo>
                <a:lnTo>
                  <a:pt x="3093847" y="1270000"/>
                </a:lnTo>
                <a:lnTo>
                  <a:pt x="3141472" y="1270000"/>
                </a:lnTo>
                <a:lnTo>
                  <a:pt x="3141472" y="1257300"/>
                </a:lnTo>
                <a:close/>
              </a:path>
              <a:path w="3387725" h="5067300">
                <a:moveTo>
                  <a:pt x="904646" y="1117600"/>
                </a:moveTo>
                <a:lnTo>
                  <a:pt x="866559" y="1117600"/>
                </a:lnTo>
                <a:lnTo>
                  <a:pt x="867816" y="1130300"/>
                </a:lnTo>
                <a:lnTo>
                  <a:pt x="658317" y="1244600"/>
                </a:lnTo>
                <a:lnTo>
                  <a:pt x="615416" y="1244600"/>
                </a:lnTo>
                <a:lnTo>
                  <a:pt x="613003" y="1257300"/>
                </a:lnTo>
                <a:lnTo>
                  <a:pt x="660615" y="1257300"/>
                </a:lnTo>
                <a:lnTo>
                  <a:pt x="868959" y="1130300"/>
                </a:lnTo>
                <a:lnTo>
                  <a:pt x="903490" y="1130300"/>
                </a:lnTo>
                <a:lnTo>
                  <a:pt x="904646" y="1117600"/>
                </a:lnTo>
                <a:close/>
              </a:path>
              <a:path w="3387725" h="5067300">
                <a:moveTo>
                  <a:pt x="1145120" y="1244600"/>
                </a:moveTo>
                <a:lnTo>
                  <a:pt x="1124927" y="1244600"/>
                </a:lnTo>
                <a:lnTo>
                  <a:pt x="1121371" y="1257300"/>
                </a:lnTo>
                <a:lnTo>
                  <a:pt x="1147521" y="1257300"/>
                </a:lnTo>
                <a:lnTo>
                  <a:pt x="1145120" y="1244600"/>
                </a:lnTo>
                <a:close/>
              </a:path>
              <a:path w="3387725" h="5067300">
                <a:moveTo>
                  <a:pt x="1399794" y="1117600"/>
                </a:moveTo>
                <a:lnTo>
                  <a:pt x="1362964" y="1117600"/>
                </a:lnTo>
                <a:lnTo>
                  <a:pt x="1362964" y="1130300"/>
                </a:lnTo>
                <a:lnTo>
                  <a:pt x="1147521" y="1257300"/>
                </a:lnTo>
                <a:lnTo>
                  <a:pt x="1149934" y="1257300"/>
                </a:lnTo>
                <a:lnTo>
                  <a:pt x="1365377" y="1130300"/>
                </a:lnTo>
                <a:lnTo>
                  <a:pt x="1398651" y="1130300"/>
                </a:lnTo>
                <a:lnTo>
                  <a:pt x="1399794" y="1117600"/>
                </a:lnTo>
                <a:close/>
              </a:path>
              <a:path w="3387725" h="5067300">
                <a:moveTo>
                  <a:pt x="1638045" y="1244600"/>
                </a:moveTo>
                <a:lnTo>
                  <a:pt x="1621282" y="1244600"/>
                </a:lnTo>
                <a:lnTo>
                  <a:pt x="1617726" y="1257300"/>
                </a:lnTo>
                <a:lnTo>
                  <a:pt x="1640332" y="1257300"/>
                </a:lnTo>
                <a:lnTo>
                  <a:pt x="1638045" y="1244600"/>
                </a:lnTo>
                <a:close/>
              </a:path>
              <a:path w="3387725" h="5067300">
                <a:moveTo>
                  <a:pt x="1901063" y="1130300"/>
                </a:moveTo>
                <a:lnTo>
                  <a:pt x="1853311" y="1130300"/>
                </a:lnTo>
                <a:lnTo>
                  <a:pt x="1643888" y="1257300"/>
                </a:lnTo>
                <a:lnTo>
                  <a:pt x="1646301" y="1257300"/>
                </a:lnTo>
                <a:lnTo>
                  <a:pt x="1855724" y="1143000"/>
                </a:lnTo>
                <a:lnTo>
                  <a:pt x="1923414" y="1143000"/>
                </a:lnTo>
                <a:lnTo>
                  <a:pt x="1901063" y="1130300"/>
                </a:lnTo>
                <a:close/>
              </a:path>
              <a:path w="3387725" h="5067300">
                <a:moveTo>
                  <a:pt x="1923414" y="1143000"/>
                </a:moveTo>
                <a:lnTo>
                  <a:pt x="1898650" y="1143000"/>
                </a:lnTo>
                <a:lnTo>
                  <a:pt x="2099818" y="1257300"/>
                </a:lnTo>
                <a:lnTo>
                  <a:pt x="2150999" y="1257300"/>
                </a:lnTo>
                <a:lnTo>
                  <a:pt x="2173082" y="1244600"/>
                </a:lnTo>
                <a:lnTo>
                  <a:pt x="2102231" y="1244600"/>
                </a:lnTo>
                <a:lnTo>
                  <a:pt x="1923414" y="1143000"/>
                </a:lnTo>
                <a:close/>
              </a:path>
              <a:path w="3387725" h="5067300">
                <a:moveTo>
                  <a:pt x="2421875" y="1143000"/>
                </a:moveTo>
                <a:lnTo>
                  <a:pt x="2397379" y="1143000"/>
                </a:lnTo>
                <a:lnTo>
                  <a:pt x="2596261" y="1257300"/>
                </a:lnTo>
                <a:lnTo>
                  <a:pt x="2646299" y="1257300"/>
                </a:lnTo>
                <a:lnTo>
                  <a:pt x="2667114" y="1244600"/>
                </a:lnTo>
                <a:lnTo>
                  <a:pt x="2598547" y="1244600"/>
                </a:lnTo>
                <a:lnTo>
                  <a:pt x="2421875" y="1143000"/>
                </a:lnTo>
                <a:close/>
              </a:path>
              <a:path w="3387725" h="5067300">
                <a:moveTo>
                  <a:pt x="2886583" y="1130300"/>
                </a:moveTo>
                <a:lnTo>
                  <a:pt x="2884297" y="1130300"/>
                </a:lnTo>
                <a:lnTo>
                  <a:pt x="3094990" y="1257300"/>
                </a:lnTo>
                <a:lnTo>
                  <a:pt x="3097403" y="1257300"/>
                </a:lnTo>
                <a:lnTo>
                  <a:pt x="2886583" y="1130300"/>
                </a:lnTo>
                <a:close/>
              </a:path>
              <a:path w="3387725" h="5067300">
                <a:moveTo>
                  <a:pt x="3385439" y="1117600"/>
                </a:moveTo>
                <a:lnTo>
                  <a:pt x="3346069" y="1117600"/>
                </a:lnTo>
                <a:lnTo>
                  <a:pt x="3347339" y="1130300"/>
                </a:lnTo>
                <a:lnTo>
                  <a:pt x="3136646" y="1244600"/>
                </a:lnTo>
                <a:lnTo>
                  <a:pt x="3100959" y="1244600"/>
                </a:lnTo>
                <a:lnTo>
                  <a:pt x="3097403" y="1257300"/>
                </a:lnTo>
                <a:lnTo>
                  <a:pt x="3139059" y="1257300"/>
                </a:lnTo>
                <a:lnTo>
                  <a:pt x="3349625" y="1130300"/>
                </a:lnTo>
                <a:lnTo>
                  <a:pt x="3385439" y="1130300"/>
                </a:lnTo>
                <a:lnTo>
                  <a:pt x="3385439" y="1117600"/>
                </a:lnTo>
                <a:close/>
              </a:path>
              <a:path w="3387725" h="5067300">
                <a:moveTo>
                  <a:pt x="636866" y="1231900"/>
                </a:moveTo>
                <a:lnTo>
                  <a:pt x="632053" y="1244600"/>
                </a:lnTo>
                <a:lnTo>
                  <a:pt x="643978" y="1244600"/>
                </a:lnTo>
                <a:lnTo>
                  <a:pt x="636866" y="1231900"/>
                </a:lnTo>
                <a:close/>
              </a:path>
              <a:path w="3387725" h="5067300">
                <a:moveTo>
                  <a:pt x="2131949" y="1231900"/>
                </a:moveTo>
                <a:lnTo>
                  <a:pt x="2118868" y="1231900"/>
                </a:lnTo>
                <a:lnTo>
                  <a:pt x="2111756" y="1244600"/>
                </a:lnTo>
                <a:lnTo>
                  <a:pt x="2139188" y="1244600"/>
                </a:lnTo>
                <a:lnTo>
                  <a:pt x="2131949" y="1231900"/>
                </a:lnTo>
                <a:close/>
              </a:path>
              <a:path w="3387725" h="5067300">
                <a:moveTo>
                  <a:pt x="2399792" y="1130300"/>
                </a:moveTo>
                <a:lnTo>
                  <a:pt x="2347341" y="1130300"/>
                </a:lnTo>
                <a:lnTo>
                  <a:pt x="2148713" y="1244600"/>
                </a:lnTo>
                <a:lnTo>
                  <a:pt x="2173082" y="1244600"/>
                </a:lnTo>
                <a:lnTo>
                  <a:pt x="2349754" y="1143000"/>
                </a:lnTo>
                <a:lnTo>
                  <a:pt x="2421875" y="1143000"/>
                </a:lnTo>
                <a:lnTo>
                  <a:pt x="2399792" y="1130300"/>
                </a:lnTo>
                <a:close/>
              </a:path>
              <a:path w="3387725" h="5067300">
                <a:moveTo>
                  <a:pt x="2628392" y="1231900"/>
                </a:moveTo>
                <a:lnTo>
                  <a:pt x="2614041" y="1231900"/>
                </a:lnTo>
                <a:lnTo>
                  <a:pt x="2608072" y="1244600"/>
                </a:lnTo>
                <a:lnTo>
                  <a:pt x="2634361" y="1244600"/>
                </a:lnTo>
                <a:lnTo>
                  <a:pt x="2628392" y="1231900"/>
                </a:lnTo>
                <a:close/>
              </a:path>
              <a:path w="3387725" h="5067300">
                <a:moveTo>
                  <a:pt x="2887853" y="1117600"/>
                </a:moveTo>
                <a:lnTo>
                  <a:pt x="2850896" y="1117600"/>
                </a:lnTo>
                <a:lnTo>
                  <a:pt x="2852039" y="1130300"/>
                </a:lnTo>
                <a:lnTo>
                  <a:pt x="2643886" y="1244600"/>
                </a:lnTo>
                <a:lnTo>
                  <a:pt x="2667114" y="1244600"/>
                </a:lnTo>
                <a:lnTo>
                  <a:pt x="2854452" y="1130300"/>
                </a:lnTo>
                <a:lnTo>
                  <a:pt x="2886583" y="1130300"/>
                </a:lnTo>
                <a:lnTo>
                  <a:pt x="2887853" y="1117600"/>
                </a:lnTo>
                <a:close/>
              </a:path>
              <a:path w="3387725" h="5067300">
                <a:moveTo>
                  <a:pt x="2386711" y="1143000"/>
                </a:moveTo>
                <a:lnTo>
                  <a:pt x="2359279" y="1143000"/>
                </a:lnTo>
                <a:lnTo>
                  <a:pt x="2366391" y="1155700"/>
                </a:lnTo>
                <a:lnTo>
                  <a:pt x="2380742" y="1155700"/>
                </a:lnTo>
                <a:lnTo>
                  <a:pt x="2386711" y="1143000"/>
                </a:lnTo>
                <a:close/>
              </a:path>
              <a:path w="3387725" h="5067300">
                <a:moveTo>
                  <a:pt x="901090" y="1130300"/>
                </a:moveTo>
                <a:lnTo>
                  <a:pt x="868959" y="1130300"/>
                </a:lnTo>
                <a:lnTo>
                  <a:pt x="872528" y="1143000"/>
                </a:lnTo>
                <a:lnTo>
                  <a:pt x="898677" y="1143000"/>
                </a:lnTo>
                <a:lnTo>
                  <a:pt x="901090" y="1130300"/>
                </a:lnTo>
                <a:close/>
              </a:path>
              <a:path w="3387725" h="5067300">
                <a:moveTo>
                  <a:pt x="1397508" y="1130300"/>
                </a:moveTo>
                <a:lnTo>
                  <a:pt x="1365377" y="1130300"/>
                </a:lnTo>
                <a:lnTo>
                  <a:pt x="1367663" y="1143000"/>
                </a:lnTo>
                <a:lnTo>
                  <a:pt x="1393952" y="1143000"/>
                </a:lnTo>
                <a:lnTo>
                  <a:pt x="1397508" y="1130300"/>
                </a:lnTo>
                <a:close/>
              </a:path>
              <a:path w="3387725" h="5067300">
                <a:moveTo>
                  <a:pt x="2884297" y="1130300"/>
                </a:moveTo>
                <a:lnTo>
                  <a:pt x="2854452" y="1130300"/>
                </a:lnTo>
                <a:lnTo>
                  <a:pt x="2856865" y="1143000"/>
                </a:lnTo>
                <a:lnTo>
                  <a:pt x="2881884" y="1143000"/>
                </a:lnTo>
                <a:lnTo>
                  <a:pt x="2884297" y="1130300"/>
                </a:lnTo>
                <a:close/>
              </a:path>
              <a:path w="3387725" h="5067300">
                <a:moveTo>
                  <a:pt x="3383026" y="1130300"/>
                </a:moveTo>
                <a:lnTo>
                  <a:pt x="3349625" y="1130300"/>
                </a:lnTo>
                <a:lnTo>
                  <a:pt x="3352038" y="1143000"/>
                </a:lnTo>
                <a:lnTo>
                  <a:pt x="3380613" y="1143000"/>
                </a:lnTo>
                <a:lnTo>
                  <a:pt x="3383026" y="1130300"/>
                </a:lnTo>
                <a:close/>
              </a:path>
              <a:path w="3387725" h="5067300">
                <a:moveTo>
                  <a:pt x="1902206" y="1117600"/>
                </a:moveTo>
                <a:lnTo>
                  <a:pt x="1852168" y="1117600"/>
                </a:lnTo>
                <a:lnTo>
                  <a:pt x="1852168" y="1130300"/>
                </a:lnTo>
                <a:lnTo>
                  <a:pt x="1902206" y="1130300"/>
                </a:lnTo>
                <a:lnTo>
                  <a:pt x="1902206" y="1117600"/>
                </a:lnTo>
                <a:close/>
              </a:path>
              <a:path w="3387725" h="5067300">
                <a:moveTo>
                  <a:pt x="2400935" y="1117600"/>
                </a:moveTo>
                <a:lnTo>
                  <a:pt x="2345055" y="1117600"/>
                </a:lnTo>
                <a:lnTo>
                  <a:pt x="2346198" y="1130300"/>
                </a:lnTo>
                <a:lnTo>
                  <a:pt x="2400935" y="1130300"/>
                </a:lnTo>
                <a:lnTo>
                  <a:pt x="2400935" y="1117600"/>
                </a:lnTo>
                <a:close/>
              </a:path>
              <a:path w="3387725" h="5067300">
                <a:moveTo>
                  <a:pt x="899934" y="1104900"/>
                </a:moveTo>
                <a:lnTo>
                  <a:pt x="871372" y="1104900"/>
                </a:lnTo>
                <a:lnTo>
                  <a:pt x="867816" y="1117600"/>
                </a:lnTo>
                <a:lnTo>
                  <a:pt x="903490" y="1117600"/>
                </a:lnTo>
                <a:lnTo>
                  <a:pt x="899934" y="1104900"/>
                </a:lnTo>
                <a:close/>
              </a:path>
              <a:path w="3387725" h="5067300">
                <a:moveTo>
                  <a:pt x="1395095" y="1104900"/>
                </a:moveTo>
                <a:lnTo>
                  <a:pt x="1366520" y="1104900"/>
                </a:lnTo>
                <a:lnTo>
                  <a:pt x="1364107" y="1117600"/>
                </a:lnTo>
                <a:lnTo>
                  <a:pt x="1398651" y="1117600"/>
                </a:lnTo>
                <a:lnTo>
                  <a:pt x="1395095" y="1104900"/>
                </a:lnTo>
                <a:close/>
              </a:path>
              <a:path w="3387725" h="5067300">
                <a:moveTo>
                  <a:pt x="1898650" y="1104900"/>
                </a:moveTo>
                <a:lnTo>
                  <a:pt x="1855724" y="1104900"/>
                </a:lnTo>
                <a:lnTo>
                  <a:pt x="1854581" y="1117600"/>
                </a:lnTo>
                <a:lnTo>
                  <a:pt x="1901063" y="1117600"/>
                </a:lnTo>
                <a:lnTo>
                  <a:pt x="1898650" y="1104900"/>
                </a:lnTo>
                <a:close/>
              </a:path>
              <a:path w="3387725" h="5067300">
                <a:moveTo>
                  <a:pt x="2397379" y="1104900"/>
                </a:moveTo>
                <a:lnTo>
                  <a:pt x="2349754" y="1104900"/>
                </a:lnTo>
                <a:lnTo>
                  <a:pt x="2347341" y="1117600"/>
                </a:lnTo>
                <a:lnTo>
                  <a:pt x="2399792" y="1117600"/>
                </a:lnTo>
                <a:lnTo>
                  <a:pt x="2397379" y="1104900"/>
                </a:lnTo>
                <a:close/>
              </a:path>
              <a:path w="3387725" h="5067300">
                <a:moveTo>
                  <a:pt x="2878328" y="1104900"/>
                </a:moveTo>
                <a:lnTo>
                  <a:pt x="2860421" y="1104900"/>
                </a:lnTo>
                <a:lnTo>
                  <a:pt x="2855722" y="1117600"/>
                </a:lnTo>
                <a:lnTo>
                  <a:pt x="2883027" y="1117600"/>
                </a:lnTo>
                <a:lnTo>
                  <a:pt x="2878328" y="1104900"/>
                </a:lnTo>
                <a:close/>
              </a:path>
              <a:path w="3387725" h="5067300">
                <a:moveTo>
                  <a:pt x="3380613" y="1104900"/>
                </a:moveTo>
                <a:lnTo>
                  <a:pt x="3350895" y="1104900"/>
                </a:lnTo>
                <a:lnTo>
                  <a:pt x="3347339" y="1117600"/>
                </a:lnTo>
                <a:lnTo>
                  <a:pt x="3384169" y="1117600"/>
                </a:lnTo>
                <a:lnTo>
                  <a:pt x="3380613" y="1104900"/>
                </a:lnTo>
                <a:close/>
              </a:path>
              <a:path w="3387725" h="5067300">
                <a:moveTo>
                  <a:pt x="886853" y="850900"/>
                </a:moveTo>
                <a:lnTo>
                  <a:pt x="882040" y="850900"/>
                </a:lnTo>
                <a:lnTo>
                  <a:pt x="882040" y="1104900"/>
                </a:lnTo>
                <a:lnTo>
                  <a:pt x="886853" y="1104900"/>
                </a:lnTo>
                <a:lnTo>
                  <a:pt x="886853" y="850900"/>
                </a:lnTo>
                <a:close/>
              </a:path>
              <a:path w="3387725" h="5067300">
                <a:moveTo>
                  <a:pt x="1383157" y="863600"/>
                </a:moveTo>
                <a:lnTo>
                  <a:pt x="1378458" y="863600"/>
                </a:lnTo>
                <a:lnTo>
                  <a:pt x="1378458" y="1104900"/>
                </a:lnTo>
                <a:lnTo>
                  <a:pt x="1383157" y="1104900"/>
                </a:lnTo>
                <a:lnTo>
                  <a:pt x="1383157" y="863600"/>
                </a:lnTo>
                <a:close/>
              </a:path>
              <a:path w="3387725" h="5067300">
                <a:moveTo>
                  <a:pt x="1879600" y="850900"/>
                </a:moveTo>
                <a:lnTo>
                  <a:pt x="1874774" y="850900"/>
                </a:lnTo>
                <a:lnTo>
                  <a:pt x="1874774" y="1104900"/>
                </a:lnTo>
                <a:lnTo>
                  <a:pt x="1879600" y="1104900"/>
                </a:lnTo>
                <a:lnTo>
                  <a:pt x="1879600" y="850900"/>
                </a:lnTo>
                <a:close/>
              </a:path>
              <a:path w="3387725" h="5067300">
                <a:moveTo>
                  <a:pt x="2380742" y="1092200"/>
                </a:moveTo>
                <a:lnTo>
                  <a:pt x="2365248" y="1092200"/>
                </a:lnTo>
                <a:lnTo>
                  <a:pt x="2360422" y="1104900"/>
                </a:lnTo>
                <a:lnTo>
                  <a:pt x="2385441" y="1104900"/>
                </a:lnTo>
                <a:lnTo>
                  <a:pt x="2380742" y="1092200"/>
                </a:lnTo>
                <a:close/>
              </a:path>
              <a:path w="3387725" h="5067300">
                <a:moveTo>
                  <a:pt x="2871089" y="863600"/>
                </a:moveTo>
                <a:lnTo>
                  <a:pt x="2866390" y="863600"/>
                </a:lnTo>
                <a:lnTo>
                  <a:pt x="2866390" y="1104900"/>
                </a:lnTo>
                <a:lnTo>
                  <a:pt x="2871089" y="1104900"/>
                </a:lnTo>
                <a:lnTo>
                  <a:pt x="2871089" y="863600"/>
                </a:lnTo>
                <a:close/>
              </a:path>
              <a:path w="3387725" h="5067300">
                <a:moveTo>
                  <a:pt x="3367532" y="850900"/>
                </a:moveTo>
                <a:lnTo>
                  <a:pt x="3362833" y="850900"/>
                </a:lnTo>
                <a:lnTo>
                  <a:pt x="3362833" y="1104900"/>
                </a:lnTo>
                <a:lnTo>
                  <a:pt x="3367532" y="1104900"/>
                </a:lnTo>
                <a:lnTo>
                  <a:pt x="3367532" y="850900"/>
                </a:lnTo>
                <a:close/>
              </a:path>
              <a:path w="3387725" h="5067300">
                <a:moveTo>
                  <a:pt x="2375916" y="850900"/>
                </a:moveTo>
                <a:lnTo>
                  <a:pt x="2371217" y="850900"/>
                </a:lnTo>
                <a:lnTo>
                  <a:pt x="2371217" y="1092200"/>
                </a:lnTo>
                <a:lnTo>
                  <a:pt x="2375916" y="1092200"/>
                </a:lnTo>
                <a:lnTo>
                  <a:pt x="2375916" y="850900"/>
                </a:lnTo>
                <a:close/>
              </a:path>
              <a:path w="3387725" h="5067300">
                <a:moveTo>
                  <a:pt x="1397508" y="850900"/>
                </a:moveTo>
                <a:lnTo>
                  <a:pt x="1364107" y="850900"/>
                </a:lnTo>
                <a:lnTo>
                  <a:pt x="1368933" y="863600"/>
                </a:lnTo>
                <a:lnTo>
                  <a:pt x="1393952" y="863600"/>
                </a:lnTo>
                <a:lnTo>
                  <a:pt x="1397508" y="850900"/>
                </a:lnTo>
                <a:close/>
              </a:path>
              <a:path w="3387725" h="5067300">
                <a:moveTo>
                  <a:pt x="2886583" y="850900"/>
                </a:moveTo>
                <a:lnTo>
                  <a:pt x="2852039" y="850900"/>
                </a:lnTo>
                <a:lnTo>
                  <a:pt x="2856865" y="863600"/>
                </a:lnTo>
                <a:lnTo>
                  <a:pt x="2881884" y="863600"/>
                </a:lnTo>
                <a:lnTo>
                  <a:pt x="2886583" y="850900"/>
                </a:lnTo>
                <a:close/>
              </a:path>
              <a:path w="3387725" h="5067300">
                <a:moveTo>
                  <a:pt x="408317" y="838200"/>
                </a:moveTo>
                <a:lnTo>
                  <a:pt x="370230" y="838200"/>
                </a:lnTo>
                <a:lnTo>
                  <a:pt x="372643" y="850900"/>
                </a:lnTo>
                <a:lnTo>
                  <a:pt x="405917" y="850900"/>
                </a:lnTo>
                <a:lnTo>
                  <a:pt x="408317" y="838200"/>
                </a:lnTo>
                <a:close/>
              </a:path>
              <a:path w="3387725" h="5067300">
                <a:moveTo>
                  <a:pt x="905903" y="838200"/>
                </a:moveTo>
                <a:lnTo>
                  <a:pt x="865403" y="838200"/>
                </a:lnTo>
                <a:lnTo>
                  <a:pt x="868959" y="850900"/>
                </a:lnTo>
                <a:lnTo>
                  <a:pt x="901090" y="850900"/>
                </a:lnTo>
                <a:lnTo>
                  <a:pt x="905903" y="838200"/>
                </a:lnTo>
                <a:close/>
              </a:path>
              <a:path w="3387725" h="5067300">
                <a:moveTo>
                  <a:pt x="1408176" y="838200"/>
                </a:moveTo>
                <a:lnTo>
                  <a:pt x="1354582" y="838200"/>
                </a:lnTo>
                <a:lnTo>
                  <a:pt x="1355852" y="850900"/>
                </a:lnTo>
                <a:lnTo>
                  <a:pt x="1407033" y="850900"/>
                </a:lnTo>
                <a:lnTo>
                  <a:pt x="1408176" y="838200"/>
                </a:lnTo>
                <a:close/>
              </a:path>
              <a:path w="3387725" h="5067300">
                <a:moveTo>
                  <a:pt x="1896237" y="838200"/>
                </a:moveTo>
                <a:lnTo>
                  <a:pt x="1858137" y="838200"/>
                </a:lnTo>
                <a:lnTo>
                  <a:pt x="1861693" y="850900"/>
                </a:lnTo>
                <a:lnTo>
                  <a:pt x="1892681" y="850900"/>
                </a:lnTo>
                <a:lnTo>
                  <a:pt x="1896237" y="838200"/>
                </a:lnTo>
                <a:close/>
              </a:path>
              <a:path w="3387725" h="5067300">
                <a:moveTo>
                  <a:pt x="2392680" y="838200"/>
                </a:moveTo>
                <a:lnTo>
                  <a:pt x="2353310" y="838200"/>
                </a:lnTo>
                <a:lnTo>
                  <a:pt x="2358136" y="850900"/>
                </a:lnTo>
                <a:lnTo>
                  <a:pt x="2388997" y="850900"/>
                </a:lnTo>
                <a:lnTo>
                  <a:pt x="2392680" y="838200"/>
                </a:lnTo>
                <a:close/>
              </a:path>
              <a:path w="3387725" h="5067300">
                <a:moveTo>
                  <a:pt x="2897378" y="825500"/>
                </a:moveTo>
                <a:lnTo>
                  <a:pt x="2841371" y="825500"/>
                </a:lnTo>
                <a:lnTo>
                  <a:pt x="2841371" y="838200"/>
                </a:lnTo>
                <a:lnTo>
                  <a:pt x="2843784" y="850900"/>
                </a:lnTo>
                <a:lnTo>
                  <a:pt x="2894965" y="850900"/>
                </a:lnTo>
                <a:lnTo>
                  <a:pt x="2897378" y="838200"/>
                </a:lnTo>
                <a:lnTo>
                  <a:pt x="2897378" y="825500"/>
                </a:lnTo>
                <a:close/>
              </a:path>
              <a:path w="3387725" h="5067300">
                <a:moveTo>
                  <a:pt x="3386582" y="838200"/>
                </a:moveTo>
                <a:lnTo>
                  <a:pt x="3346069" y="838200"/>
                </a:lnTo>
                <a:lnTo>
                  <a:pt x="3349625" y="850900"/>
                </a:lnTo>
                <a:lnTo>
                  <a:pt x="3384169" y="850900"/>
                </a:lnTo>
                <a:lnTo>
                  <a:pt x="3386582" y="838200"/>
                </a:lnTo>
                <a:close/>
              </a:path>
              <a:path w="3387725" h="5067300">
                <a:moveTo>
                  <a:pt x="409473" y="825500"/>
                </a:moveTo>
                <a:lnTo>
                  <a:pt x="368973" y="825500"/>
                </a:lnTo>
                <a:lnTo>
                  <a:pt x="368973" y="838200"/>
                </a:lnTo>
                <a:lnTo>
                  <a:pt x="409473" y="838200"/>
                </a:lnTo>
                <a:lnTo>
                  <a:pt x="409473" y="825500"/>
                </a:lnTo>
                <a:close/>
              </a:path>
              <a:path w="3387725" h="5067300">
                <a:moveTo>
                  <a:pt x="907059" y="825500"/>
                </a:moveTo>
                <a:lnTo>
                  <a:pt x="864260" y="825500"/>
                </a:lnTo>
                <a:lnTo>
                  <a:pt x="863003" y="838200"/>
                </a:lnTo>
                <a:lnTo>
                  <a:pt x="907059" y="838200"/>
                </a:lnTo>
                <a:lnTo>
                  <a:pt x="907059" y="825500"/>
                </a:lnTo>
                <a:close/>
              </a:path>
              <a:path w="3387725" h="5067300">
                <a:moveTo>
                  <a:pt x="1152232" y="698500"/>
                </a:moveTo>
                <a:lnTo>
                  <a:pt x="1149934" y="698500"/>
                </a:lnTo>
                <a:lnTo>
                  <a:pt x="1355852" y="825500"/>
                </a:lnTo>
                <a:lnTo>
                  <a:pt x="1354582" y="825500"/>
                </a:lnTo>
                <a:lnTo>
                  <a:pt x="1353439" y="838200"/>
                </a:lnTo>
                <a:lnTo>
                  <a:pt x="1409319" y="838200"/>
                </a:lnTo>
                <a:lnTo>
                  <a:pt x="1407033" y="825500"/>
                </a:lnTo>
                <a:lnTo>
                  <a:pt x="1429258" y="812800"/>
                </a:lnTo>
                <a:lnTo>
                  <a:pt x="1358138" y="812800"/>
                </a:lnTo>
                <a:lnTo>
                  <a:pt x="1152232" y="698500"/>
                </a:lnTo>
                <a:close/>
              </a:path>
              <a:path w="3387725" h="5067300">
                <a:moveTo>
                  <a:pt x="1897380" y="825500"/>
                </a:moveTo>
                <a:lnTo>
                  <a:pt x="1856994" y="825500"/>
                </a:lnTo>
                <a:lnTo>
                  <a:pt x="1856994" y="838200"/>
                </a:lnTo>
                <a:lnTo>
                  <a:pt x="1897380" y="838200"/>
                </a:lnTo>
                <a:lnTo>
                  <a:pt x="1897380" y="825500"/>
                </a:lnTo>
                <a:close/>
              </a:path>
              <a:path w="3387725" h="5067300">
                <a:moveTo>
                  <a:pt x="2393823" y="825500"/>
                </a:moveTo>
                <a:lnTo>
                  <a:pt x="2352167" y="825500"/>
                </a:lnTo>
                <a:lnTo>
                  <a:pt x="2352167" y="838200"/>
                </a:lnTo>
                <a:lnTo>
                  <a:pt x="2394966" y="838200"/>
                </a:lnTo>
                <a:lnTo>
                  <a:pt x="2393823" y="825500"/>
                </a:lnTo>
                <a:close/>
              </a:path>
              <a:path w="3387725" h="5067300">
                <a:moveTo>
                  <a:pt x="3387725" y="825500"/>
                </a:moveTo>
                <a:lnTo>
                  <a:pt x="3344926" y="825500"/>
                </a:lnTo>
                <a:lnTo>
                  <a:pt x="3343655" y="838200"/>
                </a:lnTo>
                <a:lnTo>
                  <a:pt x="3387725" y="838200"/>
                </a:lnTo>
                <a:lnTo>
                  <a:pt x="3387725" y="825500"/>
                </a:lnTo>
                <a:close/>
              </a:path>
              <a:path w="3387725" h="5067300">
                <a:moveTo>
                  <a:pt x="185122" y="711200"/>
                </a:moveTo>
                <a:lnTo>
                  <a:pt x="163029" y="711200"/>
                </a:lnTo>
                <a:lnTo>
                  <a:pt x="370230" y="825500"/>
                </a:lnTo>
                <a:lnTo>
                  <a:pt x="372643" y="825500"/>
                </a:lnTo>
                <a:lnTo>
                  <a:pt x="185122" y="711200"/>
                </a:lnTo>
                <a:close/>
              </a:path>
              <a:path w="3387725" h="5067300">
                <a:moveTo>
                  <a:pt x="402361" y="812800"/>
                </a:moveTo>
                <a:lnTo>
                  <a:pt x="376199" y="812800"/>
                </a:lnTo>
                <a:lnTo>
                  <a:pt x="372643" y="825500"/>
                </a:lnTo>
                <a:lnTo>
                  <a:pt x="405917" y="825500"/>
                </a:lnTo>
                <a:lnTo>
                  <a:pt x="402361" y="812800"/>
                </a:lnTo>
                <a:close/>
              </a:path>
              <a:path w="3387725" h="5067300">
                <a:moveTo>
                  <a:pt x="621372" y="698500"/>
                </a:moveTo>
                <a:lnTo>
                  <a:pt x="620229" y="698500"/>
                </a:lnTo>
                <a:lnTo>
                  <a:pt x="405917" y="825500"/>
                </a:lnTo>
                <a:lnTo>
                  <a:pt x="408317" y="825500"/>
                </a:lnTo>
                <a:lnTo>
                  <a:pt x="621372" y="698500"/>
                </a:lnTo>
                <a:close/>
              </a:path>
              <a:path w="3387725" h="5067300">
                <a:moveTo>
                  <a:pt x="654659" y="698500"/>
                </a:moveTo>
                <a:lnTo>
                  <a:pt x="652348" y="698500"/>
                </a:lnTo>
                <a:lnTo>
                  <a:pt x="865403" y="825500"/>
                </a:lnTo>
                <a:lnTo>
                  <a:pt x="867816" y="825500"/>
                </a:lnTo>
                <a:lnTo>
                  <a:pt x="654659" y="698500"/>
                </a:lnTo>
                <a:close/>
              </a:path>
              <a:path w="3387725" h="5067300">
                <a:moveTo>
                  <a:pt x="899934" y="812800"/>
                </a:moveTo>
                <a:lnTo>
                  <a:pt x="871372" y="812800"/>
                </a:lnTo>
                <a:lnTo>
                  <a:pt x="867816" y="825500"/>
                </a:lnTo>
                <a:lnTo>
                  <a:pt x="903490" y="825500"/>
                </a:lnTo>
                <a:lnTo>
                  <a:pt x="899934" y="812800"/>
                </a:lnTo>
                <a:close/>
              </a:path>
              <a:path w="3387725" h="5067300">
                <a:moveTo>
                  <a:pt x="1116545" y="698500"/>
                </a:moveTo>
                <a:lnTo>
                  <a:pt x="1114145" y="698500"/>
                </a:lnTo>
                <a:lnTo>
                  <a:pt x="903490" y="825500"/>
                </a:lnTo>
                <a:lnTo>
                  <a:pt x="905903" y="825500"/>
                </a:lnTo>
                <a:lnTo>
                  <a:pt x="1116545" y="698500"/>
                </a:lnTo>
                <a:close/>
              </a:path>
              <a:path w="3387725" h="5067300">
                <a:moveTo>
                  <a:pt x="1674126" y="711200"/>
                </a:moveTo>
                <a:lnTo>
                  <a:pt x="1651127" y="711200"/>
                </a:lnTo>
                <a:lnTo>
                  <a:pt x="1858137" y="825500"/>
                </a:lnTo>
                <a:lnTo>
                  <a:pt x="1860550" y="825500"/>
                </a:lnTo>
                <a:lnTo>
                  <a:pt x="1674126" y="711200"/>
                </a:lnTo>
                <a:close/>
              </a:path>
              <a:path w="3387725" h="5067300">
                <a:moveTo>
                  <a:pt x="1890268" y="812800"/>
                </a:moveTo>
                <a:lnTo>
                  <a:pt x="1864106" y="812800"/>
                </a:lnTo>
                <a:lnTo>
                  <a:pt x="1860550" y="825500"/>
                </a:lnTo>
                <a:lnTo>
                  <a:pt x="1893824" y="825500"/>
                </a:lnTo>
                <a:lnTo>
                  <a:pt x="1890268" y="812800"/>
                </a:lnTo>
                <a:close/>
              </a:path>
              <a:path w="3387725" h="5067300">
                <a:moveTo>
                  <a:pt x="2149856" y="698500"/>
                </a:moveTo>
                <a:lnTo>
                  <a:pt x="2101088" y="698500"/>
                </a:lnTo>
                <a:lnTo>
                  <a:pt x="1893824" y="825500"/>
                </a:lnTo>
                <a:lnTo>
                  <a:pt x="1896237" y="825500"/>
                </a:lnTo>
                <a:lnTo>
                  <a:pt x="2102231" y="711200"/>
                </a:lnTo>
                <a:lnTo>
                  <a:pt x="2170442" y="711200"/>
                </a:lnTo>
                <a:lnTo>
                  <a:pt x="2149856" y="698500"/>
                </a:lnTo>
                <a:close/>
              </a:path>
              <a:path w="3387725" h="5067300">
                <a:moveTo>
                  <a:pt x="2170442" y="711200"/>
                </a:moveTo>
                <a:lnTo>
                  <a:pt x="2148713" y="711200"/>
                </a:lnTo>
                <a:lnTo>
                  <a:pt x="2353310" y="825500"/>
                </a:lnTo>
                <a:lnTo>
                  <a:pt x="2355723" y="825500"/>
                </a:lnTo>
                <a:lnTo>
                  <a:pt x="2170442" y="711200"/>
                </a:lnTo>
                <a:close/>
              </a:path>
              <a:path w="3387725" h="5067300">
                <a:moveTo>
                  <a:pt x="2383155" y="812800"/>
                </a:moveTo>
                <a:lnTo>
                  <a:pt x="2359279" y="812800"/>
                </a:lnTo>
                <a:lnTo>
                  <a:pt x="2355723" y="825500"/>
                </a:lnTo>
                <a:lnTo>
                  <a:pt x="2390267" y="825500"/>
                </a:lnTo>
                <a:lnTo>
                  <a:pt x="2383155" y="812800"/>
                </a:lnTo>
                <a:close/>
              </a:path>
              <a:path w="3387725" h="5067300">
                <a:moveTo>
                  <a:pt x="2603373" y="698500"/>
                </a:moveTo>
                <a:lnTo>
                  <a:pt x="2600960" y="698500"/>
                </a:lnTo>
                <a:lnTo>
                  <a:pt x="2390267" y="825500"/>
                </a:lnTo>
                <a:lnTo>
                  <a:pt x="2392680" y="825500"/>
                </a:lnTo>
                <a:lnTo>
                  <a:pt x="2603373" y="698500"/>
                </a:lnTo>
                <a:close/>
              </a:path>
              <a:path w="3387725" h="5067300">
                <a:moveTo>
                  <a:pt x="2641473" y="698500"/>
                </a:moveTo>
                <a:lnTo>
                  <a:pt x="2639060" y="698500"/>
                </a:lnTo>
                <a:lnTo>
                  <a:pt x="2843784" y="825500"/>
                </a:lnTo>
                <a:lnTo>
                  <a:pt x="2894965" y="825500"/>
                </a:lnTo>
                <a:lnTo>
                  <a:pt x="2917458" y="812800"/>
                </a:lnTo>
                <a:lnTo>
                  <a:pt x="2846197" y="812800"/>
                </a:lnTo>
                <a:lnTo>
                  <a:pt x="2641473" y="698500"/>
                </a:lnTo>
                <a:close/>
              </a:path>
              <a:path w="3387725" h="5067300">
                <a:moveTo>
                  <a:pt x="3160001" y="711200"/>
                </a:moveTo>
                <a:lnTo>
                  <a:pt x="3137916" y="711200"/>
                </a:lnTo>
                <a:lnTo>
                  <a:pt x="3346069" y="825500"/>
                </a:lnTo>
                <a:lnTo>
                  <a:pt x="3348482" y="825500"/>
                </a:lnTo>
                <a:lnTo>
                  <a:pt x="3160001" y="711200"/>
                </a:lnTo>
                <a:close/>
              </a:path>
              <a:path w="3387725" h="5067300">
                <a:moveTo>
                  <a:pt x="3381883" y="812800"/>
                </a:moveTo>
                <a:lnTo>
                  <a:pt x="3352038" y="812800"/>
                </a:lnTo>
                <a:lnTo>
                  <a:pt x="3348482" y="825500"/>
                </a:lnTo>
                <a:lnTo>
                  <a:pt x="3384169" y="825500"/>
                </a:lnTo>
                <a:lnTo>
                  <a:pt x="3381883" y="812800"/>
                </a:lnTo>
                <a:close/>
              </a:path>
              <a:path w="3387725" h="5067300">
                <a:moveTo>
                  <a:pt x="1653413" y="698500"/>
                </a:moveTo>
                <a:lnTo>
                  <a:pt x="1605788" y="698500"/>
                </a:lnTo>
                <a:lnTo>
                  <a:pt x="1404620" y="812800"/>
                </a:lnTo>
                <a:lnTo>
                  <a:pt x="1429258" y="812800"/>
                </a:lnTo>
                <a:lnTo>
                  <a:pt x="1607058" y="711200"/>
                </a:lnTo>
                <a:lnTo>
                  <a:pt x="1674126" y="711200"/>
                </a:lnTo>
                <a:lnTo>
                  <a:pt x="1653413" y="698500"/>
                </a:lnTo>
                <a:close/>
              </a:path>
              <a:path w="3387725" h="5067300">
                <a:moveTo>
                  <a:pt x="3139059" y="698500"/>
                </a:moveTo>
                <a:lnTo>
                  <a:pt x="3094990" y="698500"/>
                </a:lnTo>
                <a:lnTo>
                  <a:pt x="2892552" y="812800"/>
                </a:lnTo>
                <a:lnTo>
                  <a:pt x="2917458" y="812800"/>
                </a:lnTo>
                <a:lnTo>
                  <a:pt x="3097403" y="711200"/>
                </a:lnTo>
                <a:lnTo>
                  <a:pt x="3160001" y="711200"/>
                </a:lnTo>
                <a:lnTo>
                  <a:pt x="3139059" y="698500"/>
                </a:lnTo>
                <a:close/>
              </a:path>
              <a:path w="3387725" h="5067300">
                <a:moveTo>
                  <a:pt x="164287" y="698500"/>
                </a:moveTo>
                <a:lnTo>
                  <a:pt x="117829" y="698500"/>
                </a:lnTo>
                <a:lnTo>
                  <a:pt x="0" y="774700"/>
                </a:lnTo>
                <a:lnTo>
                  <a:pt x="120235" y="711200"/>
                </a:lnTo>
                <a:lnTo>
                  <a:pt x="185122" y="711200"/>
                </a:lnTo>
                <a:lnTo>
                  <a:pt x="164287" y="698500"/>
                </a:lnTo>
                <a:close/>
              </a:path>
              <a:path w="3387725" h="5067300">
                <a:moveTo>
                  <a:pt x="153517" y="711200"/>
                </a:moveTo>
                <a:lnTo>
                  <a:pt x="128612" y="711200"/>
                </a:lnTo>
                <a:lnTo>
                  <a:pt x="134467" y="723900"/>
                </a:lnTo>
                <a:lnTo>
                  <a:pt x="147650" y="723900"/>
                </a:lnTo>
                <a:lnTo>
                  <a:pt x="153517" y="711200"/>
                </a:lnTo>
                <a:close/>
              </a:path>
              <a:path w="3387725" h="5067300">
                <a:moveTo>
                  <a:pt x="1641602" y="711200"/>
                </a:moveTo>
                <a:lnTo>
                  <a:pt x="1616583" y="711200"/>
                </a:lnTo>
                <a:lnTo>
                  <a:pt x="1622552" y="723900"/>
                </a:lnTo>
                <a:lnTo>
                  <a:pt x="1635633" y="723900"/>
                </a:lnTo>
                <a:lnTo>
                  <a:pt x="1641602" y="711200"/>
                </a:lnTo>
                <a:close/>
              </a:path>
              <a:path w="3387725" h="5067300">
                <a:moveTo>
                  <a:pt x="2139188" y="711200"/>
                </a:moveTo>
                <a:lnTo>
                  <a:pt x="2111756" y="711200"/>
                </a:lnTo>
                <a:lnTo>
                  <a:pt x="2118868" y="723900"/>
                </a:lnTo>
                <a:lnTo>
                  <a:pt x="2131949" y="723900"/>
                </a:lnTo>
                <a:lnTo>
                  <a:pt x="2139188" y="711200"/>
                </a:lnTo>
                <a:close/>
              </a:path>
              <a:path w="3387725" h="5067300">
                <a:moveTo>
                  <a:pt x="652348" y="698500"/>
                </a:moveTo>
                <a:lnTo>
                  <a:pt x="621372" y="698500"/>
                </a:lnTo>
                <a:lnTo>
                  <a:pt x="624928" y="711200"/>
                </a:lnTo>
                <a:lnTo>
                  <a:pt x="649947" y="711200"/>
                </a:lnTo>
                <a:lnTo>
                  <a:pt x="652348" y="698500"/>
                </a:lnTo>
                <a:close/>
              </a:path>
              <a:path w="3387725" h="5067300">
                <a:moveTo>
                  <a:pt x="1149934" y="698500"/>
                </a:moveTo>
                <a:lnTo>
                  <a:pt x="1116545" y="698500"/>
                </a:lnTo>
                <a:lnTo>
                  <a:pt x="1118958" y="711200"/>
                </a:lnTo>
                <a:lnTo>
                  <a:pt x="1147521" y="711200"/>
                </a:lnTo>
                <a:lnTo>
                  <a:pt x="1149934" y="698500"/>
                </a:lnTo>
                <a:close/>
              </a:path>
              <a:path w="3387725" h="5067300">
                <a:moveTo>
                  <a:pt x="2639060" y="698500"/>
                </a:moveTo>
                <a:lnTo>
                  <a:pt x="2603373" y="698500"/>
                </a:lnTo>
                <a:lnTo>
                  <a:pt x="2606929" y="711200"/>
                </a:lnTo>
                <a:lnTo>
                  <a:pt x="2636774" y="711200"/>
                </a:lnTo>
                <a:lnTo>
                  <a:pt x="2639060" y="698500"/>
                </a:lnTo>
                <a:close/>
              </a:path>
              <a:path w="3387725" h="5067300">
                <a:moveTo>
                  <a:pt x="165442" y="685800"/>
                </a:moveTo>
                <a:lnTo>
                  <a:pt x="116678" y="685800"/>
                </a:lnTo>
                <a:lnTo>
                  <a:pt x="116678" y="698500"/>
                </a:lnTo>
                <a:lnTo>
                  <a:pt x="166700" y="698500"/>
                </a:lnTo>
                <a:lnTo>
                  <a:pt x="165442" y="685800"/>
                </a:lnTo>
                <a:close/>
              </a:path>
              <a:path w="3387725" h="5067300">
                <a:moveTo>
                  <a:pt x="654659" y="685800"/>
                </a:moveTo>
                <a:lnTo>
                  <a:pt x="620229" y="685800"/>
                </a:lnTo>
                <a:lnTo>
                  <a:pt x="618972" y="698500"/>
                </a:lnTo>
                <a:lnTo>
                  <a:pt x="655904" y="698500"/>
                </a:lnTo>
                <a:lnTo>
                  <a:pt x="654659" y="685800"/>
                </a:lnTo>
                <a:close/>
              </a:path>
              <a:path w="3387725" h="5067300">
                <a:moveTo>
                  <a:pt x="1153490" y="685800"/>
                </a:moveTo>
                <a:lnTo>
                  <a:pt x="1114145" y="685800"/>
                </a:lnTo>
                <a:lnTo>
                  <a:pt x="1112989" y="698500"/>
                </a:lnTo>
                <a:lnTo>
                  <a:pt x="1153490" y="698500"/>
                </a:lnTo>
                <a:lnTo>
                  <a:pt x="1153490" y="685800"/>
                </a:lnTo>
                <a:close/>
              </a:path>
              <a:path w="3387725" h="5067300">
                <a:moveTo>
                  <a:pt x="1654683" y="685800"/>
                </a:moveTo>
                <a:lnTo>
                  <a:pt x="1604645" y="685800"/>
                </a:lnTo>
                <a:lnTo>
                  <a:pt x="1603502" y="698500"/>
                </a:lnTo>
                <a:lnTo>
                  <a:pt x="1654683" y="698500"/>
                </a:lnTo>
                <a:lnTo>
                  <a:pt x="1654683" y="685800"/>
                </a:lnTo>
                <a:close/>
              </a:path>
              <a:path w="3387725" h="5067300">
                <a:moveTo>
                  <a:pt x="2150999" y="685800"/>
                </a:moveTo>
                <a:lnTo>
                  <a:pt x="2098675" y="685800"/>
                </a:lnTo>
                <a:lnTo>
                  <a:pt x="2098675" y="698500"/>
                </a:lnTo>
                <a:lnTo>
                  <a:pt x="2152269" y="698500"/>
                </a:lnTo>
                <a:lnTo>
                  <a:pt x="2150999" y="685800"/>
                </a:lnTo>
                <a:close/>
              </a:path>
              <a:path w="3387725" h="5067300">
                <a:moveTo>
                  <a:pt x="2642616" y="685800"/>
                </a:moveTo>
                <a:lnTo>
                  <a:pt x="2599817" y="685800"/>
                </a:lnTo>
                <a:lnTo>
                  <a:pt x="2599817" y="698500"/>
                </a:lnTo>
                <a:lnTo>
                  <a:pt x="2642616" y="698500"/>
                </a:lnTo>
                <a:lnTo>
                  <a:pt x="2642616" y="685800"/>
                </a:lnTo>
                <a:close/>
              </a:path>
              <a:path w="3387725" h="5067300">
                <a:moveTo>
                  <a:pt x="3140202" y="685800"/>
                </a:moveTo>
                <a:lnTo>
                  <a:pt x="3093847" y="685800"/>
                </a:lnTo>
                <a:lnTo>
                  <a:pt x="3093847" y="698500"/>
                </a:lnTo>
                <a:lnTo>
                  <a:pt x="3141472" y="698500"/>
                </a:lnTo>
                <a:lnTo>
                  <a:pt x="3140202" y="685800"/>
                </a:lnTo>
                <a:close/>
              </a:path>
              <a:path w="3387725" h="5067300">
                <a:moveTo>
                  <a:pt x="159473" y="673100"/>
                </a:moveTo>
                <a:lnTo>
                  <a:pt x="122642" y="673100"/>
                </a:lnTo>
                <a:lnTo>
                  <a:pt x="117829" y="685800"/>
                </a:lnTo>
                <a:lnTo>
                  <a:pt x="163029" y="685800"/>
                </a:lnTo>
                <a:lnTo>
                  <a:pt x="159473" y="673100"/>
                </a:lnTo>
                <a:close/>
              </a:path>
              <a:path w="3387725" h="5067300">
                <a:moveTo>
                  <a:pt x="645134" y="673100"/>
                </a:moveTo>
                <a:lnTo>
                  <a:pt x="628497" y="673100"/>
                </a:lnTo>
                <a:lnTo>
                  <a:pt x="623785" y="685800"/>
                </a:lnTo>
                <a:lnTo>
                  <a:pt x="651090" y="685800"/>
                </a:lnTo>
                <a:lnTo>
                  <a:pt x="645134" y="673100"/>
                </a:lnTo>
                <a:close/>
              </a:path>
              <a:path w="3387725" h="5067300">
                <a:moveTo>
                  <a:pt x="1142707" y="673100"/>
                </a:moveTo>
                <a:lnTo>
                  <a:pt x="1123670" y="673100"/>
                </a:lnTo>
                <a:lnTo>
                  <a:pt x="1117701" y="685800"/>
                </a:lnTo>
                <a:lnTo>
                  <a:pt x="1148676" y="685800"/>
                </a:lnTo>
                <a:lnTo>
                  <a:pt x="1142707" y="673100"/>
                </a:lnTo>
                <a:close/>
              </a:path>
              <a:path w="3387725" h="5067300">
                <a:moveTo>
                  <a:pt x="1648714" y="673100"/>
                </a:moveTo>
                <a:lnTo>
                  <a:pt x="1610614" y="673100"/>
                </a:lnTo>
                <a:lnTo>
                  <a:pt x="1607058" y="685800"/>
                </a:lnTo>
                <a:lnTo>
                  <a:pt x="1651127" y="685800"/>
                </a:lnTo>
                <a:lnTo>
                  <a:pt x="1648714" y="673100"/>
                </a:lnTo>
                <a:close/>
              </a:path>
              <a:path w="3387725" h="5067300">
                <a:moveTo>
                  <a:pt x="2145030" y="673100"/>
                </a:moveTo>
                <a:lnTo>
                  <a:pt x="2105787" y="673100"/>
                </a:lnTo>
                <a:lnTo>
                  <a:pt x="2102231" y="685800"/>
                </a:lnTo>
                <a:lnTo>
                  <a:pt x="2147443" y="685800"/>
                </a:lnTo>
                <a:lnTo>
                  <a:pt x="2145030" y="673100"/>
                </a:lnTo>
                <a:close/>
              </a:path>
              <a:path w="3387725" h="5067300">
                <a:moveTo>
                  <a:pt x="2636774" y="673100"/>
                </a:moveTo>
                <a:lnTo>
                  <a:pt x="2605786" y="673100"/>
                </a:lnTo>
                <a:lnTo>
                  <a:pt x="2603373" y="685800"/>
                </a:lnTo>
                <a:lnTo>
                  <a:pt x="2639060" y="685800"/>
                </a:lnTo>
                <a:lnTo>
                  <a:pt x="2636774" y="673100"/>
                </a:lnTo>
                <a:close/>
              </a:path>
              <a:path w="3387725" h="5067300">
                <a:moveTo>
                  <a:pt x="3134233" y="673100"/>
                </a:moveTo>
                <a:lnTo>
                  <a:pt x="3104515" y="673100"/>
                </a:lnTo>
                <a:lnTo>
                  <a:pt x="3097403" y="685800"/>
                </a:lnTo>
                <a:lnTo>
                  <a:pt x="3139059" y="685800"/>
                </a:lnTo>
                <a:lnTo>
                  <a:pt x="3134233" y="673100"/>
                </a:lnTo>
                <a:close/>
              </a:path>
              <a:path w="3387725" h="5067300">
                <a:moveTo>
                  <a:pt x="142836" y="419100"/>
                </a:moveTo>
                <a:lnTo>
                  <a:pt x="138125" y="419100"/>
                </a:lnTo>
                <a:lnTo>
                  <a:pt x="138125" y="673100"/>
                </a:lnTo>
                <a:lnTo>
                  <a:pt x="142836" y="673100"/>
                </a:lnTo>
                <a:lnTo>
                  <a:pt x="142836" y="419100"/>
                </a:lnTo>
                <a:close/>
              </a:path>
              <a:path w="3387725" h="5067300">
                <a:moveTo>
                  <a:pt x="639267" y="431800"/>
                </a:moveTo>
                <a:lnTo>
                  <a:pt x="634453" y="431800"/>
                </a:lnTo>
                <a:lnTo>
                  <a:pt x="634453" y="673100"/>
                </a:lnTo>
                <a:lnTo>
                  <a:pt x="639267" y="673100"/>
                </a:lnTo>
                <a:lnTo>
                  <a:pt x="639267" y="431800"/>
                </a:lnTo>
                <a:close/>
              </a:path>
              <a:path w="3387725" h="5067300">
                <a:moveTo>
                  <a:pt x="1135595" y="431800"/>
                </a:moveTo>
                <a:lnTo>
                  <a:pt x="1130884" y="431800"/>
                </a:lnTo>
                <a:lnTo>
                  <a:pt x="1130884" y="673100"/>
                </a:lnTo>
                <a:lnTo>
                  <a:pt x="1135595" y="673100"/>
                </a:lnTo>
                <a:lnTo>
                  <a:pt x="1135595" y="431800"/>
                </a:lnTo>
                <a:close/>
              </a:path>
              <a:path w="3387725" h="5067300">
                <a:moveTo>
                  <a:pt x="1630807" y="419100"/>
                </a:moveTo>
                <a:lnTo>
                  <a:pt x="1626108" y="419100"/>
                </a:lnTo>
                <a:lnTo>
                  <a:pt x="1626108" y="673100"/>
                </a:lnTo>
                <a:lnTo>
                  <a:pt x="1630807" y="673100"/>
                </a:lnTo>
                <a:lnTo>
                  <a:pt x="1630807" y="419100"/>
                </a:lnTo>
                <a:close/>
              </a:path>
              <a:path w="3387725" h="5067300">
                <a:moveTo>
                  <a:pt x="2127250" y="431800"/>
                </a:moveTo>
                <a:lnTo>
                  <a:pt x="2122424" y="431800"/>
                </a:lnTo>
                <a:lnTo>
                  <a:pt x="2122424" y="660400"/>
                </a:lnTo>
                <a:lnTo>
                  <a:pt x="2117725" y="673100"/>
                </a:lnTo>
                <a:lnTo>
                  <a:pt x="2131949" y="673100"/>
                </a:lnTo>
                <a:lnTo>
                  <a:pt x="2127250" y="660400"/>
                </a:lnTo>
                <a:lnTo>
                  <a:pt x="2127250" y="431800"/>
                </a:lnTo>
                <a:close/>
              </a:path>
              <a:path w="3387725" h="5067300">
                <a:moveTo>
                  <a:pt x="647534" y="419100"/>
                </a:moveTo>
                <a:lnTo>
                  <a:pt x="626084" y="419100"/>
                </a:lnTo>
                <a:lnTo>
                  <a:pt x="630897" y="431800"/>
                </a:lnTo>
                <a:lnTo>
                  <a:pt x="642823" y="431800"/>
                </a:lnTo>
                <a:lnTo>
                  <a:pt x="647534" y="419100"/>
                </a:lnTo>
                <a:close/>
              </a:path>
              <a:path w="3387725" h="5067300">
                <a:moveTo>
                  <a:pt x="1152232" y="419100"/>
                </a:moveTo>
                <a:lnTo>
                  <a:pt x="1110589" y="419100"/>
                </a:lnTo>
                <a:lnTo>
                  <a:pt x="1117701" y="431800"/>
                </a:lnTo>
                <a:lnTo>
                  <a:pt x="1148676" y="431800"/>
                </a:lnTo>
                <a:lnTo>
                  <a:pt x="1152232" y="419100"/>
                </a:lnTo>
                <a:close/>
              </a:path>
              <a:path w="3387725" h="5067300">
                <a:moveTo>
                  <a:pt x="2140331" y="419100"/>
                </a:moveTo>
                <a:lnTo>
                  <a:pt x="2109343" y="419100"/>
                </a:lnTo>
                <a:lnTo>
                  <a:pt x="2114169" y="431800"/>
                </a:lnTo>
                <a:lnTo>
                  <a:pt x="2136775" y="431800"/>
                </a:lnTo>
                <a:lnTo>
                  <a:pt x="2140331" y="419100"/>
                </a:lnTo>
                <a:close/>
              </a:path>
              <a:path w="3387725" h="5067300">
                <a:moveTo>
                  <a:pt x="158330" y="406400"/>
                </a:moveTo>
                <a:lnTo>
                  <a:pt x="124945" y="406400"/>
                </a:lnTo>
                <a:lnTo>
                  <a:pt x="127355" y="419100"/>
                </a:lnTo>
                <a:lnTo>
                  <a:pt x="154774" y="419100"/>
                </a:lnTo>
                <a:lnTo>
                  <a:pt x="158330" y="406400"/>
                </a:lnTo>
                <a:close/>
              </a:path>
              <a:path w="3387725" h="5067300">
                <a:moveTo>
                  <a:pt x="433623" y="279400"/>
                </a:moveTo>
                <a:lnTo>
                  <a:pt x="410730" y="279400"/>
                </a:lnTo>
                <a:lnTo>
                  <a:pt x="616559" y="393700"/>
                </a:lnTo>
                <a:lnTo>
                  <a:pt x="615416" y="406400"/>
                </a:lnTo>
                <a:lnTo>
                  <a:pt x="616559" y="419100"/>
                </a:lnTo>
                <a:lnTo>
                  <a:pt x="658317" y="419100"/>
                </a:lnTo>
                <a:lnTo>
                  <a:pt x="659472" y="406400"/>
                </a:lnTo>
                <a:lnTo>
                  <a:pt x="659472" y="393700"/>
                </a:lnTo>
                <a:lnTo>
                  <a:pt x="618972" y="393700"/>
                </a:lnTo>
                <a:lnTo>
                  <a:pt x="433623" y="279400"/>
                </a:lnTo>
                <a:close/>
              </a:path>
              <a:path w="3387725" h="5067300">
                <a:moveTo>
                  <a:pt x="1159459" y="393700"/>
                </a:moveTo>
                <a:lnTo>
                  <a:pt x="1107033" y="393700"/>
                </a:lnTo>
                <a:lnTo>
                  <a:pt x="1107033" y="406400"/>
                </a:lnTo>
                <a:lnTo>
                  <a:pt x="1109433" y="419100"/>
                </a:lnTo>
                <a:lnTo>
                  <a:pt x="1158201" y="419100"/>
                </a:lnTo>
                <a:lnTo>
                  <a:pt x="1159459" y="406400"/>
                </a:lnTo>
                <a:lnTo>
                  <a:pt x="1159459" y="393700"/>
                </a:lnTo>
                <a:close/>
              </a:path>
              <a:path w="3387725" h="5067300">
                <a:moveTo>
                  <a:pt x="1898650" y="266700"/>
                </a:moveTo>
                <a:lnTo>
                  <a:pt x="1855724" y="266700"/>
                </a:lnTo>
                <a:lnTo>
                  <a:pt x="1643888" y="393700"/>
                </a:lnTo>
                <a:lnTo>
                  <a:pt x="1611757" y="393700"/>
                </a:lnTo>
                <a:lnTo>
                  <a:pt x="1611757" y="406400"/>
                </a:lnTo>
                <a:lnTo>
                  <a:pt x="1615313" y="419100"/>
                </a:lnTo>
                <a:lnTo>
                  <a:pt x="1642745" y="419100"/>
                </a:lnTo>
                <a:lnTo>
                  <a:pt x="1646301" y="406400"/>
                </a:lnTo>
                <a:lnTo>
                  <a:pt x="1647570" y="406400"/>
                </a:lnTo>
                <a:lnTo>
                  <a:pt x="1646301" y="393700"/>
                </a:lnTo>
                <a:lnTo>
                  <a:pt x="1858137" y="279400"/>
                </a:lnTo>
                <a:lnTo>
                  <a:pt x="1919249" y="279400"/>
                </a:lnTo>
                <a:lnTo>
                  <a:pt x="1898650" y="266700"/>
                </a:lnTo>
                <a:close/>
              </a:path>
              <a:path w="3387725" h="5067300">
                <a:moveTo>
                  <a:pt x="2150999" y="393700"/>
                </a:moveTo>
                <a:lnTo>
                  <a:pt x="2099818" y="393700"/>
                </a:lnTo>
                <a:lnTo>
                  <a:pt x="2099818" y="406400"/>
                </a:lnTo>
                <a:lnTo>
                  <a:pt x="2101088" y="419100"/>
                </a:lnTo>
                <a:lnTo>
                  <a:pt x="2148713" y="419100"/>
                </a:lnTo>
                <a:lnTo>
                  <a:pt x="2150999" y="406400"/>
                </a:lnTo>
                <a:lnTo>
                  <a:pt x="2150999" y="393700"/>
                </a:lnTo>
                <a:close/>
              </a:path>
              <a:path w="3387725" h="5067300">
                <a:moveTo>
                  <a:pt x="0" y="317500"/>
                </a:moveTo>
                <a:lnTo>
                  <a:pt x="0" y="330200"/>
                </a:lnTo>
                <a:lnTo>
                  <a:pt x="124945" y="393700"/>
                </a:lnTo>
                <a:lnTo>
                  <a:pt x="123794" y="406400"/>
                </a:lnTo>
                <a:lnTo>
                  <a:pt x="159473" y="406400"/>
                </a:lnTo>
                <a:lnTo>
                  <a:pt x="158330" y="393700"/>
                </a:lnTo>
                <a:lnTo>
                  <a:pt x="127355" y="393700"/>
                </a:lnTo>
                <a:lnTo>
                  <a:pt x="0" y="317500"/>
                </a:lnTo>
                <a:close/>
              </a:path>
              <a:path w="3387725" h="5067300">
                <a:moveTo>
                  <a:pt x="141693" y="381000"/>
                </a:moveTo>
                <a:lnTo>
                  <a:pt x="136880" y="393700"/>
                </a:lnTo>
                <a:lnTo>
                  <a:pt x="145249" y="393700"/>
                </a:lnTo>
                <a:lnTo>
                  <a:pt x="141693" y="381000"/>
                </a:lnTo>
                <a:close/>
              </a:path>
              <a:path w="3387725" h="5067300">
                <a:moveTo>
                  <a:pt x="413029" y="266700"/>
                </a:moveTo>
                <a:lnTo>
                  <a:pt x="365417" y="266700"/>
                </a:lnTo>
                <a:lnTo>
                  <a:pt x="155917" y="393700"/>
                </a:lnTo>
                <a:lnTo>
                  <a:pt x="158330" y="393700"/>
                </a:lnTo>
                <a:lnTo>
                  <a:pt x="367830" y="279400"/>
                </a:lnTo>
                <a:lnTo>
                  <a:pt x="433623" y="279400"/>
                </a:lnTo>
                <a:lnTo>
                  <a:pt x="413029" y="266700"/>
                </a:lnTo>
                <a:close/>
              </a:path>
              <a:path w="3387725" h="5067300">
                <a:moveTo>
                  <a:pt x="647534" y="381000"/>
                </a:moveTo>
                <a:lnTo>
                  <a:pt x="627341" y="381000"/>
                </a:lnTo>
                <a:lnTo>
                  <a:pt x="622528" y="393700"/>
                </a:lnTo>
                <a:lnTo>
                  <a:pt x="652348" y="393700"/>
                </a:lnTo>
                <a:lnTo>
                  <a:pt x="647534" y="381000"/>
                </a:lnTo>
                <a:close/>
              </a:path>
              <a:path w="3387725" h="5067300">
                <a:moveTo>
                  <a:pt x="909459" y="266700"/>
                </a:moveTo>
                <a:lnTo>
                  <a:pt x="861847" y="266700"/>
                </a:lnTo>
                <a:lnTo>
                  <a:pt x="655904" y="393700"/>
                </a:lnTo>
                <a:lnTo>
                  <a:pt x="658317" y="393700"/>
                </a:lnTo>
                <a:lnTo>
                  <a:pt x="864260" y="279400"/>
                </a:lnTo>
                <a:lnTo>
                  <a:pt x="929698" y="279400"/>
                </a:lnTo>
                <a:lnTo>
                  <a:pt x="909459" y="266700"/>
                </a:lnTo>
                <a:close/>
              </a:path>
              <a:path w="3387725" h="5067300">
                <a:moveTo>
                  <a:pt x="929698" y="279400"/>
                </a:moveTo>
                <a:lnTo>
                  <a:pt x="907059" y="279400"/>
                </a:lnTo>
                <a:lnTo>
                  <a:pt x="1109433" y="393700"/>
                </a:lnTo>
                <a:lnTo>
                  <a:pt x="1111846" y="393700"/>
                </a:lnTo>
                <a:lnTo>
                  <a:pt x="929698" y="279400"/>
                </a:lnTo>
                <a:close/>
              </a:path>
              <a:path w="3387725" h="5067300">
                <a:moveTo>
                  <a:pt x="1152232" y="381000"/>
                </a:moveTo>
                <a:lnTo>
                  <a:pt x="1115402" y="381000"/>
                </a:lnTo>
                <a:lnTo>
                  <a:pt x="1111846" y="393700"/>
                </a:lnTo>
                <a:lnTo>
                  <a:pt x="1154645" y="393700"/>
                </a:lnTo>
                <a:lnTo>
                  <a:pt x="1152232" y="381000"/>
                </a:lnTo>
                <a:close/>
              </a:path>
              <a:path w="3387725" h="5067300">
                <a:moveTo>
                  <a:pt x="1633220" y="381000"/>
                </a:moveTo>
                <a:lnTo>
                  <a:pt x="1626108" y="381000"/>
                </a:lnTo>
                <a:lnTo>
                  <a:pt x="1622552" y="393700"/>
                </a:lnTo>
                <a:lnTo>
                  <a:pt x="1638045" y="393700"/>
                </a:lnTo>
                <a:lnTo>
                  <a:pt x="1633220" y="381000"/>
                </a:lnTo>
                <a:close/>
              </a:path>
              <a:path w="3387725" h="5067300">
                <a:moveTo>
                  <a:pt x="1919249" y="279400"/>
                </a:moveTo>
                <a:lnTo>
                  <a:pt x="1896237" y="279400"/>
                </a:lnTo>
                <a:lnTo>
                  <a:pt x="2102231" y="393700"/>
                </a:lnTo>
                <a:lnTo>
                  <a:pt x="2104644" y="393700"/>
                </a:lnTo>
                <a:lnTo>
                  <a:pt x="1919249" y="279400"/>
                </a:lnTo>
                <a:close/>
              </a:path>
              <a:path w="3387725" h="5067300">
                <a:moveTo>
                  <a:pt x="2143887" y="381000"/>
                </a:moveTo>
                <a:lnTo>
                  <a:pt x="2108200" y="381000"/>
                </a:lnTo>
                <a:lnTo>
                  <a:pt x="2104644" y="393700"/>
                </a:lnTo>
                <a:lnTo>
                  <a:pt x="2146300" y="393700"/>
                </a:lnTo>
                <a:lnTo>
                  <a:pt x="2143887" y="381000"/>
                </a:lnTo>
                <a:close/>
              </a:path>
              <a:path w="3387725" h="5067300">
                <a:moveTo>
                  <a:pt x="401205" y="279400"/>
                </a:moveTo>
                <a:lnTo>
                  <a:pt x="377342" y="279400"/>
                </a:lnTo>
                <a:lnTo>
                  <a:pt x="383311" y="292100"/>
                </a:lnTo>
                <a:lnTo>
                  <a:pt x="395236" y="292100"/>
                </a:lnTo>
                <a:lnTo>
                  <a:pt x="401205" y="279400"/>
                </a:lnTo>
                <a:close/>
              </a:path>
              <a:path w="3387725" h="5067300">
                <a:moveTo>
                  <a:pt x="897534" y="279400"/>
                </a:moveTo>
                <a:lnTo>
                  <a:pt x="872528" y="279400"/>
                </a:lnTo>
                <a:lnTo>
                  <a:pt x="878484" y="292100"/>
                </a:lnTo>
                <a:lnTo>
                  <a:pt x="891565" y="292100"/>
                </a:lnTo>
                <a:lnTo>
                  <a:pt x="897534" y="279400"/>
                </a:lnTo>
                <a:close/>
              </a:path>
              <a:path w="3387725" h="5067300">
                <a:moveTo>
                  <a:pt x="1883156" y="279400"/>
                </a:moveTo>
                <a:lnTo>
                  <a:pt x="1871218" y="279400"/>
                </a:lnTo>
                <a:lnTo>
                  <a:pt x="1877187" y="292100"/>
                </a:lnTo>
                <a:lnTo>
                  <a:pt x="1883156" y="279400"/>
                </a:lnTo>
                <a:close/>
              </a:path>
              <a:path w="3387725" h="5067300">
                <a:moveTo>
                  <a:pt x="414286" y="254000"/>
                </a:moveTo>
                <a:lnTo>
                  <a:pt x="365417" y="254000"/>
                </a:lnTo>
                <a:lnTo>
                  <a:pt x="364261" y="266700"/>
                </a:lnTo>
                <a:lnTo>
                  <a:pt x="414286" y="266700"/>
                </a:lnTo>
                <a:lnTo>
                  <a:pt x="414286" y="254000"/>
                </a:lnTo>
                <a:close/>
              </a:path>
              <a:path w="3387725" h="5067300">
                <a:moveTo>
                  <a:pt x="910615" y="254000"/>
                </a:moveTo>
                <a:lnTo>
                  <a:pt x="860590" y="254000"/>
                </a:lnTo>
                <a:lnTo>
                  <a:pt x="860590" y="266700"/>
                </a:lnTo>
                <a:lnTo>
                  <a:pt x="910615" y="266700"/>
                </a:lnTo>
                <a:lnTo>
                  <a:pt x="910615" y="254000"/>
                </a:lnTo>
                <a:close/>
              </a:path>
              <a:path w="3387725" h="5067300">
                <a:moveTo>
                  <a:pt x="1899793" y="254000"/>
                </a:moveTo>
                <a:lnTo>
                  <a:pt x="1854581" y="254000"/>
                </a:lnTo>
                <a:lnTo>
                  <a:pt x="1854581" y="266700"/>
                </a:lnTo>
                <a:lnTo>
                  <a:pt x="1899793" y="266700"/>
                </a:lnTo>
                <a:lnTo>
                  <a:pt x="1899793" y="254000"/>
                </a:lnTo>
                <a:close/>
              </a:path>
              <a:path w="3387725" h="5067300">
                <a:moveTo>
                  <a:pt x="403504" y="241300"/>
                </a:moveTo>
                <a:lnTo>
                  <a:pt x="370230" y="241300"/>
                </a:lnTo>
                <a:lnTo>
                  <a:pt x="367830" y="254000"/>
                </a:lnTo>
                <a:lnTo>
                  <a:pt x="410730" y="254000"/>
                </a:lnTo>
                <a:lnTo>
                  <a:pt x="403504" y="241300"/>
                </a:lnTo>
                <a:close/>
              </a:path>
              <a:path w="3387725" h="5067300">
                <a:moveTo>
                  <a:pt x="903490" y="241300"/>
                </a:moveTo>
                <a:lnTo>
                  <a:pt x="871372" y="241300"/>
                </a:lnTo>
                <a:lnTo>
                  <a:pt x="864260" y="254000"/>
                </a:lnTo>
                <a:lnTo>
                  <a:pt x="905903" y="254000"/>
                </a:lnTo>
                <a:lnTo>
                  <a:pt x="903490" y="241300"/>
                </a:lnTo>
                <a:close/>
              </a:path>
              <a:path w="3387725" h="5067300">
                <a:moveTo>
                  <a:pt x="1893824" y="241300"/>
                </a:moveTo>
                <a:lnTo>
                  <a:pt x="1861693" y="241300"/>
                </a:lnTo>
                <a:lnTo>
                  <a:pt x="1858137" y="254000"/>
                </a:lnTo>
                <a:lnTo>
                  <a:pt x="1896237" y="254000"/>
                </a:lnTo>
                <a:lnTo>
                  <a:pt x="1893824" y="241300"/>
                </a:lnTo>
                <a:close/>
              </a:path>
              <a:path w="3387725" h="5067300">
                <a:moveTo>
                  <a:pt x="391680" y="0"/>
                </a:moveTo>
                <a:lnTo>
                  <a:pt x="386867" y="0"/>
                </a:lnTo>
                <a:lnTo>
                  <a:pt x="386867" y="241300"/>
                </a:lnTo>
                <a:lnTo>
                  <a:pt x="391680" y="241300"/>
                </a:lnTo>
                <a:lnTo>
                  <a:pt x="391680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8976" y="0"/>
            <a:ext cx="542925" cy="408940"/>
          </a:xfrm>
          <a:custGeom>
            <a:avLst/>
            <a:gdLst/>
            <a:ahLst/>
            <a:cxnLst/>
            <a:rect l="l" t="t" r="r" b="b"/>
            <a:pathLst>
              <a:path w="542925" h="408940">
                <a:moveTo>
                  <a:pt x="530605" y="0"/>
                </a:moveTo>
                <a:lnTo>
                  <a:pt x="506729" y="0"/>
                </a:lnTo>
                <a:lnTo>
                  <a:pt x="516254" y="2412"/>
                </a:lnTo>
                <a:lnTo>
                  <a:pt x="516254" y="241680"/>
                </a:lnTo>
                <a:lnTo>
                  <a:pt x="494919" y="265557"/>
                </a:lnTo>
                <a:lnTo>
                  <a:pt x="494919" y="269113"/>
                </a:lnTo>
                <a:lnTo>
                  <a:pt x="496062" y="273812"/>
                </a:lnTo>
                <a:lnTo>
                  <a:pt x="271272" y="403605"/>
                </a:lnTo>
                <a:lnTo>
                  <a:pt x="44069" y="272669"/>
                </a:lnTo>
                <a:lnTo>
                  <a:pt x="45339" y="269113"/>
                </a:lnTo>
                <a:lnTo>
                  <a:pt x="45339" y="260730"/>
                </a:lnTo>
                <a:lnTo>
                  <a:pt x="25019" y="242950"/>
                </a:lnTo>
                <a:lnTo>
                  <a:pt x="25019" y="2412"/>
                </a:lnTo>
                <a:lnTo>
                  <a:pt x="33400" y="0"/>
                </a:lnTo>
                <a:lnTo>
                  <a:pt x="13080" y="0"/>
                </a:lnTo>
                <a:lnTo>
                  <a:pt x="20320" y="2412"/>
                </a:lnTo>
                <a:lnTo>
                  <a:pt x="20320" y="242950"/>
                </a:lnTo>
                <a:lnTo>
                  <a:pt x="0" y="265557"/>
                </a:lnTo>
                <a:lnTo>
                  <a:pt x="2413" y="273812"/>
                </a:lnTo>
                <a:lnTo>
                  <a:pt x="4825" y="278638"/>
                </a:lnTo>
                <a:lnTo>
                  <a:pt x="10795" y="284607"/>
                </a:lnTo>
                <a:lnTo>
                  <a:pt x="14350" y="285750"/>
                </a:lnTo>
                <a:lnTo>
                  <a:pt x="19050" y="288163"/>
                </a:lnTo>
                <a:lnTo>
                  <a:pt x="22605" y="288163"/>
                </a:lnTo>
                <a:lnTo>
                  <a:pt x="28575" y="286892"/>
                </a:lnTo>
                <a:lnTo>
                  <a:pt x="34544" y="284607"/>
                </a:lnTo>
                <a:lnTo>
                  <a:pt x="39370" y="282194"/>
                </a:lnTo>
                <a:lnTo>
                  <a:pt x="42925" y="277367"/>
                </a:lnTo>
                <a:lnTo>
                  <a:pt x="270001" y="408432"/>
                </a:lnTo>
                <a:lnTo>
                  <a:pt x="271272" y="406019"/>
                </a:lnTo>
                <a:lnTo>
                  <a:pt x="272415" y="408432"/>
                </a:lnTo>
                <a:lnTo>
                  <a:pt x="498475" y="277367"/>
                </a:lnTo>
                <a:lnTo>
                  <a:pt x="502030" y="282194"/>
                </a:lnTo>
                <a:lnTo>
                  <a:pt x="506729" y="285750"/>
                </a:lnTo>
                <a:lnTo>
                  <a:pt x="512699" y="288163"/>
                </a:lnTo>
                <a:lnTo>
                  <a:pt x="518668" y="289305"/>
                </a:lnTo>
                <a:lnTo>
                  <a:pt x="528193" y="286892"/>
                </a:lnTo>
                <a:lnTo>
                  <a:pt x="535304" y="282194"/>
                </a:lnTo>
                <a:lnTo>
                  <a:pt x="538860" y="278638"/>
                </a:lnTo>
                <a:lnTo>
                  <a:pt x="540130" y="275082"/>
                </a:lnTo>
                <a:lnTo>
                  <a:pt x="542417" y="270255"/>
                </a:lnTo>
                <a:lnTo>
                  <a:pt x="542417" y="260730"/>
                </a:lnTo>
                <a:lnTo>
                  <a:pt x="541274" y="257175"/>
                </a:lnTo>
                <a:lnTo>
                  <a:pt x="538860" y="252475"/>
                </a:lnTo>
                <a:lnTo>
                  <a:pt x="532892" y="246507"/>
                </a:lnTo>
                <a:lnTo>
                  <a:pt x="529335" y="244094"/>
                </a:lnTo>
                <a:lnTo>
                  <a:pt x="521080" y="241680"/>
                </a:lnTo>
                <a:lnTo>
                  <a:pt x="521080" y="2412"/>
                </a:lnTo>
                <a:lnTo>
                  <a:pt x="530605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5455" y="0"/>
            <a:ext cx="545465" cy="408940"/>
          </a:xfrm>
          <a:custGeom>
            <a:avLst/>
            <a:gdLst/>
            <a:ahLst/>
            <a:cxnLst/>
            <a:rect l="l" t="t" r="r" b="b"/>
            <a:pathLst>
              <a:path w="545465" h="408940">
                <a:moveTo>
                  <a:pt x="521589" y="0"/>
                </a:moveTo>
                <a:lnTo>
                  <a:pt x="516890" y="0"/>
                </a:lnTo>
                <a:lnTo>
                  <a:pt x="516890" y="240537"/>
                </a:lnTo>
                <a:lnTo>
                  <a:pt x="512191" y="240537"/>
                </a:lnTo>
                <a:lnTo>
                  <a:pt x="504951" y="245237"/>
                </a:lnTo>
                <a:lnTo>
                  <a:pt x="497840" y="252475"/>
                </a:lnTo>
                <a:lnTo>
                  <a:pt x="495426" y="260730"/>
                </a:lnTo>
                <a:lnTo>
                  <a:pt x="494284" y="265557"/>
                </a:lnTo>
                <a:lnTo>
                  <a:pt x="495426" y="270255"/>
                </a:lnTo>
                <a:lnTo>
                  <a:pt x="496697" y="273812"/>
                </a:lnTo>
                <a:lnTo>
                  <a:pt x="272034" y="403605"/>
                </a:lnTo>
                <a:lnTo>
                  <a:pt x="48641" y="273812"/>
                </a:lnTo>
                <a:lnTo>
                  <a:pt x="49911" y="270255"/>
                </a:lnTo>
                <a:lnTo>
                  <a:pt x="49911" y="260730"/>
                </a:lnTo>
                <a:lnTo>
                  <a:pt x="48641" y="256032"/>
                </a:lnTo>
                <a:lnTo>
                  <a:pt x="46227" y="252475"/>
                </a:lnTo>
                <a:lnTo>
                  <a:pt x="43942" y="247650"/>
                </a:lnTo>
                <a:lnTo>
                  <a:pt x="40386" y="245237"/>
                </a:lnTo>
                <a:lnTo>
                  <a:pt x="35560" y="242950"/>
                </a:lnTo>
                <a:lnTo>
                  <a:pt x="32003" y="241680"/>
                </a:lnTo>
                <a:lnTo>
                  <a:pt x="27177" y="240537"/>
                </a:lnTo>
                <a:lnTo>
                  <a:pt x="27177" y="0"/>
                </a:lnTo>
                <a:lnTo>
                  <a:pt x="22478" y="0"/>
                </a:lnTo>
                <a:lnTo>
                  <a:pt x="22478" y="240537"/>
                </a:lnTo>
                <a:lnTo>
                  <a:pt x="13080" y="242950"/>
                </a:lnTo>
                <a:lnTo>
                  <a:pt x="9525" y="245237"/>
                </a:lnTo>
                <a:lnTo>
                  <a:pt x="5969" y="248792"/>
                </a:lnTo>
                <a:lnTo>
                  <a:pt x="1143" y="256032"/>
                </a:lnTo>
                <a:lnTo>
                  <a:pt x="0" y="260730"/>
                </a:lnTo>
                <a:lnTo>
                  <a:pt x="0" y="270255"/>
                </a:lnTo>
                <a:lnTo>
                  <a:pt x="20193" y="290575"/>
                </a:lnTo>
                <a:lnTo>
                  <a:pt x="24892" y="290575"/>
                </a:lnTo>
                <a:lnTo>
                  <a:pt x="30861" y="289305"/>
                </a:lnTo>
                <a:lnTo>
                  <a:pt x="36702" y="286892"/>
                </a:lnTo>
                <a:lnTo>
                  <a:pt x="42672" y="283337"/>
                </a:lnTo>
                <a:lnTo>
                  <a:pt x="46227" y="278638"/>
                </a:lnTo>
                <a:lnTo>
                  <a:pt x="270891" y="408432"/>
                </a:lnTo>
                <a:lnTo>
                  <a:pt x="272034" y="406019"/>
                </a:lnTo>
                <a:lnTo>
                  <a:pt x="273303" y="408432"/>
                </a:lnTo>
                <a:lnTo>
                  <a:pt x="497840" y="278638"/>
                </a:lnTo>
                <a:lnTo>
                  <a:pt x="507365" y="288163"/>
                </a:lnTo>
                <a:lnTo>
                  <a:pt x="513334" y="290575"/>
                </a:lnTo>
                <a:lnTo>
                  <a:pt x="525145" y="290575"/>
                </a:lnTo>
                <a:lnTo>
                  <a:pt x="545338" y="270255"/>
                </a:lnTo>
                <a:lnTo>
                  <a:pt x="545338" y="260730"/>
                </a:lnTo>
                <a:lnTo>
                  <a:pt x="544195" y="256032"/>
                </a:lnTo>
                <a:lnTo>
                  <a:pt x="541781" y="251205"/>
                </a:lnTo>
                <a:lnTo>
                  <a:pt x="535813" y="245237"/>
                </a:lnTo>
                <a:lnTo>
                  <a:pt x="526288" y="240537"/>
                </a:lnTo>
                <a:lnTo>
                  <a:pt x="521589" y="240537"/>
                </a:lnTo>
                <a:lnTo>
                  <a:pt x="521589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621" y="4538573"/>
            <a:ext cx="1035050" cy="605155"/>
          </a:xfrm>
          <a:custGeom>
            <a:avLst/>
            <a:gdLst/>
            <a:ahLst/>
            <a:cxnLst/>
            <a:rect l="l" t="t" r="r" b="b"/>
            <a:pathLst>
              <a:path w="1035050" h="605154">
                <a:moveTo>
                  <a:pt x="40784" y="463194"/>
                </a:moveTo>
                <a:lnTo>
                  <a:pt x="32169" y="463194"/>
                </a:lnTo>
                <a:lnTo>
                  <a:pt x="241960" y="584619"/>
                </a:lnTo>
                <a:lnTo>
                  <a:pt x="240817" y="589434"/>
                </a:lnTo>
                <a:lnTo>
                  <a:pt x="239547" y="594144"/>
                </a:lnTo>
                <a:lnTo>
                  <a:pt x="240817" y="600111"/>
                </a:lnTo>
                <a:lnTo>
                  <a:pt x="241960" y="604926"/>
                </a:lnTo>
                <a:lnTo>
                  <a:pt x="290855" y="604926"/>
                </a:lnTo>
                <a:lnTo>
                  <a:pt x="291998" y="600111"/>
                </a:lnTo>
                <a:lnTo>
                  <a:pt x="293141" y="594144"/>
                </a:lnTo>
                <a:lnTo>
                  <a:pt x="291998" y="588177"/>
                </a:lnTo>
                <a:lnTo>
                  <a:pt x="290855" y="583467"/>
                </a:lnTo>
                <a:lnTo>
                  <a:pt x="297085" y="579908"/>
                </a:lnTo>
                <a:lnTo>
                  <a:pt x="244373" y="579908"/>
                </a:lnTo>
                <a:lnTo>
                  <a:pt x="40784" y="463194"/>
                </a:lnTo>
                <a:close/>
              </a:path>
              <a:path w="1035050" h="605154">
                <a:moveTo>
                  <a:pt x="541037" y="464350"/>
                </a:moveTo>
                <a:lnTo>
                  <a:pt x="530504" y="464350"/>
                </a:lnTo>
                <a:lnTo>
                  <a:pt x="737768" y="583467"/>
                </a:lnTo>
                <a:lnTo>
                  <a:pt x="736625" y="588177"/>
                </a:lnTo>
                <a:lnTo>
                  <a:pt x="735482" y="594144"/>
                </a:lnTo>
                <a:lnTo>
                  <a:pt x="736625" y="600111"/>
                </a:lnTo>
                <a:lnTo>
                  <a:pt x="737768" y="604926"/>
                </a:lnTo>
                <a:lnTo>
                  <a:pt x="787933" y="604926"/>
                </a:lnTo>
                <a:lnTo>
                  <a:pt x="790346" y="600111"/>
                </a:lnTo>
                <a:lnTo>
                  <a:pt x="790346" y="588177"/>
                </a:lnTo>
                <a:lnTo>
                  <a:pt x="787933" y="583467"/>
                </a:lnTo>
                <a:lnTo>
                  <a:pt x="794087" y="579908"/>
                </a:lnTo>
                <a:lnTo>
                  <a:pt x="740181" y="579908"/>
                </a:lnTo>
                <a:lnTo>
                  <a:pt x="541037" y="464350"/>
                </a:lnTo>
                <a:close/>
              </a:path>
              <a:path w="1035050" h="605154">
                <a:moveTo>
                  <a:pt x="272948" y="567975"/>
                </a:moveTo>
                <a:lnTo>
                  <a:pt x="259867" y="567975"/>
                </a:lnTo>
                <a:lnTo>
                  <a:pt x="253898" y="570383"/>
                </a:lnTo>
                <a:lnTo>
                  <a:pt x="247929" y="575092"/>
                </a:lnTo>
                <a:lnTo>
                  <a:pt x="244373" y="579908"/>
                </a:lnTo>
                <a:lnTo>
                  <a:pt x="288442" y="579908"/>
                </a:lnTo>
                <a:lnTo>
                  <a:pt x="284886" y="575092"/>
                </a:lnTo>
                <a:lnTo>
                  <a:pt x="278917" y="570383"/>
                </a:lnTo>
                <a:lnTo>
                  <a:pt x="272948" y="567975"/>
                </a:lnTo>
                <a:close/>
              </a:path>
              <a:path w="1035050" h="605154">
                <a:moveTo>
                  <a:pt x="291976" y="34544"/>
                </a:moveTo>
                <a:lnTo>
                  <a:pt x="281330" y="34544"/>
                </a:lnTo>
                <a:lnTo>
                  <a:pt x="492277" y="155968"/>
                </a:lnTo>
                <a:lnTo>
                  <a:pt x="491134" y="159524"/>
                </a:lnTo>
                <a:lnTo>
                  <a:pt x="491134" y="169049"/>
                </a:lnTo>
                <a:lnTo>
                  <a:pt x="492277" y="172618"/>
                </a:lnTo>
                <a:lnTo>
                  <a:pt x="494690" y="176174"/>
                </a:lnTo>
                <a:lnTo>
                  <a:pt x="497103" y="179832"/>
                </a:lnTo>
                <a:lnTo>
                  <a:pt x="500659" y="183400"/>
                </a:lnTo>
                <a:lnTo>
                  <a:pt x="504215" y="185699"/>
                </a:lnTo>
                <a:lnTo>
                  <a:pt x="507771" y="186956"/>
                </a:lnTo>
                <a:lnTo>
                  <a:pt x="512470" y="188099"/>
                </a:lnTo>
                <a:lnTo>
                  <a:pt x="512470" y="434619"/>
                </a:lnTo>
                <a:lnTo>
                  <a:pt x="505358" y="435775"/>
                </a:lnTo>
                <a:lnTo>
                  <a:pt x="500659" y="440588"/>
                </a:lnTo>
                <a:lnTo>
                  <a:pt x="497103" y="446557"/>
                </a:lnTo>
                <a:lnTo>
                  <a:pt x="495833" y="452513"/>
                </a:lnTo>
                <a:lnTo>
                  <a:pt x="497103" y="459638"/>
                </a:lnTo>
                <a:lnTo>
                  <a:pt x="288442" y="579908"/>
                </a:lnTo>
                <a:lnTo>
                  <a:pt x="297085" y="579908"/>
                </a:lnTo>
                <a:lnTo>
                  <a:pt x="499389" y="464350"/>
                </a:lnTo>
                <a:lnTo>
                  <a:pt x="541037" y="464350"/>
                </a:lnTo>
                <a:lnTo>
                  <a:pt x="532917" y="459638"/>
                </a:lnTo>
                <a:lnTo>
                  <a:pt x="534060" y="452513"/>
                </a:lnTo>
                <a:lnTo>
                  <a:pt x="532917" y="446557"/>
                </a:lnTo>
                <a:lnTo>
                  <a:pt x="529234" y="440588"/>
                </a:lnTo>
                <a:lnTo>
                  <a:pt x="523265" y="435775"/>
                </a:lnTo>
                <a:lnTo>
                  <a:pt x="517296" y="434619"/>
                </a:lnTo>
                <a:lnTo>
                  <a:pt x="517296" y="188099"/>
                </a:lnTo>
                <a:lnTo>
                  <a:pt x="520852" y="186956"/>
                </a:lnTo>
                <a:lnTo>
                  <a:pt x="525678" y="185699"/>
                </a:lnTo>
                <a:lnTo>
                  <a:pt x="529234" y="183400"/>
                </a:lnTo>
                <a:lnTo>
                  <a:pt x="531647" y="179832"/>
                </a:lnTo>
                <a:lnTo>
                  <a:pt x="535330" y="177431"/>
                </a:lnTo>
                <a:lnTo>
                  <a:pt x="536473" y="172618"/>
                </a:lnTo>
                <a:lnTo>
                  <a:pt x="537616" y="169049"/>
                </a:lnTo>
                <a:lnTo>
                  <a:pt x="538886" y="164350"/>
                </a:lnTo>
                <a:lnTo>
                  <a:pt x="537616" y="159524"/>
                </a:lnTo>
                <a:lnTo>
                  <a:pt x="536473" y="155968"/>
                </a:lnTo>
                <a:lnTo>
                  <a:pt x="544593" y="151257"/>
                </a:lnTo>
                <a:lnTo>
                  <a:pt x="494690" y="151257"/>
                </a:lnTo>
                <a:lnTo>
                  <a:pt x="291976" y="34544"/>
                </a:lnTo>
                <a:close/>
              </a:path>
              <a:path w="1035050" h="605154">
                <a:moveTo>
                  <a:pt x="762914" y="566823"/>
                </a:moveTo>
                <a:lnTo>
                  <a:pt x="755802" y="567975"/>
                </a:lnTo>
                <a:lnTo>
                  <a:pt x="749833" y="570383"/>
                </a:lnTo>
                <a:lnTo>
                  <a:pt x="743737" y="573942"/>
                </a:lnTo>
                <a:lnTo>
                  <a:pt x="740181" y="579908"/>
                </a:lnTo>
                <a:lnTo>
                  <a:pt x="794087" y="579908"/>
                </a:lnTo>
                <a:lnTo>
                  <a:pt x="796260" y="578652"/>
                </a:lnTo>
                <a:lnTo>
                  <a:pt x="785520" y="578652"/>
                </a:lnTo>
                <a:lnTo>
                  <a:pt x="781964" y="573942"/>
                </a:lnTo>
                <a:lnTo>
                  <a:pt x="775995" y="570383"/>
                </a:lnTo>
                <a:lnTo>
                  <a:pt x="770153" y="567975"/>
                </a:lnTo>
                <a:lnTo>
                  <a:pt x="762914" y="566823"/>
                </a:lnTo>
                <a:close/>
              </a:path>
              <a:path w="1035050" h="605154">
                <a:moveTo>
                  <a:pt x="790529" y="35699"/>
                </a:moveTo>
                <a:lnTo>
                  <a:pt x="781964" y="35699"/>
                </a:lnTo>
                <a:lnTo>
                  <a:pt x="995324" y="158381"/>
                </a:lnTo>
                <a:lnTo>
                  <a:pt x="994181" y="164350"/>
                </a:lnTo>
                <a:lnTo>
                  <a:pt x="995324" y="170307"/>
                </a:lnTo>
                <a:lnTo>
                  <a:pt x="997737" y="176174"/>
                </a:lnTo>
                <a:lnTo>
                  <a:pt x="1002563" y="179832"/>
                </a:lnTo>
                <a:lnTo>
                  <a:pt x="1008532" y="182143"/>
                </a:lnTo>
                <a:lnTo>
                  <a:pt x="1008532" y="429806"/>
                </a:lnTo>
                <a:lnTo>
                  <a:pt x="1004849" y="431063"/>
                </a:lnTo>
                <a:lnTo>
                  <a:pt x="1001293" y="432206"/>
                </a:lnTo>
                <a:lnTo>
                  <a:pt x="997737" y="434619"/>
                </a:lnTo>
                <a:lnTo>
                  <a:pt x="991768" y="440588"/>
                </a:lnTo>
                <a:lnTo>
                  <a:pt x="989482" y="444144"/>
                </a:lnTo>
                <a:lnTo>
                  <a:pt x="988212" y="448856"/>
                </a:lnTo>
                <a:lnTo>
                  <a:pt x="988212" y="457225"/>
                </a:lnTo>
                <a:lnTo>
                  <a:pt x="989482" y="462038"/>
                </a:lnTo>
                <a:lnTo>
                  <a:pt x="785520" y="578652"/>
                </a:lnTo>
                <a:lnTo>
                  <a:pt x="796260" y="578652"/>
                </a:lnTo>
                <a:lnTo>
                  <a:pt x="991768" y="465607"/>
                </a:lnTo>
                <a:lnTo>
                  <a:pt x="1031138" y="465607"/>
                </a:lnTo>
                <a:lnTo>
                  <a:pt x="1032281" y="462038"/>
                </a:lnTo>
                <a:lnTo>
                  <a:pt x="1034694" y="457225"/>
                </a:lnTo>
                <a:lnTo>
                  <a:pt x="1034694" y="448856"/>
                </a:lnTo>
                <a:lnTo>
                  <a:pt x="1013231" y="429806"/>
                </a:lnTo>
                <a:lnTo>
                  <a:pt x="1013231" y="182143"/>
                </a:lnTo>
                <a:lnTo>
                  <a:pt x="1019200" y="179832"/>
                </a:lnTo>
                <a:lnTo>
                  <a:pt x="1025169" y="176174"/>
                </a:lnTo>
                <a:lnTo>
                  <a:pt x="1027582" y="170307"/>
                </a:lnTo>
                <a:lnTo>
                  <a:pt x="1028725" y="164350"/>
                </a:lnTo>
                <a:lnTo>
                  <a:pt x="1028725" y="160782"/>
                </a:lnTo>
                <a:lnTo>
                  <a:pt x="1027582" y="157124"/>
                </a:lnTo>
                <a:lnTo>
                  <a:pt x="1025775" y="154813"/>
                </a:lnTo>
                <a:lnTo>
                  <a:pt x="996594" y="154813"/>
                </a:lnTo>
                <a:lnTo>
                  <a:pt x="790529" y="35699"/>
                </a:lnTo>
                <a:close/>
              </a:path>
              <a:path w="1035050" h="605154">
                <a:moveTo>
                  <a:pt x="1031138" y="465607"/>
                </a:moveTo>
                <a:lnTo>
                  <a:pt x="991768" y="465607"/>
                </a:lnTo>
                <a:lnTo>
                  <a:pt x="995324" y="470306"/>
                </a:lnTo>
                <a:lnTo>
                  <a:pt x="1000150" y="473875"/>
                </a:lnTo>
                <a:lnTo>
                  <a:pt x="1006119" y="475132"/>
                </a:lnTo>
                <a:lnTo>
                  <a:pt x="1012088" y="476275"/>
                </a:lnTo>
                <a:lnTo>
                  <a:pt x="1015644" y="476275"/>
                </a:lnTo>
                <a:lnTo>
                  <a:pt x="1020343" y="473875"/>
                </a:lnTo>
                <a:lnTo>
                  <a:pt x="1023899" y="472719"/>
                </a:lnTo>
                <a:lnTo>
                  <a:pt x="1027582" y="469163"/>
                </a:lnTo>
                <a:lnTo>
                  <a:pt x="1031138" y="465607"/>
                </a:lnTo>
                <a:close/>
              </a:path>
              <a:path w="1035050" h="605154">
                <a:moveTo>
                  <a:pt x="530504" y="464350"/>
                </a:moveTo>
                <a:lnTo>
                  <a:pt x="499389" y="464350"/>
                </a:lnTo>
                <a:lnTo>
                  <a:pt x="505358" y="470306"/>
                </a:lnTo>
                <a:lnTo>
                  <a:pt x="510184" y="471563"/>
                </a:lnTo>
                <a:lnTo>
                  <a:pt x="514883" y="472719"/>
                </a:lnTo>
                <a:lnTo>
                  <a:pt x="519709" y="471563"/>
                </a:lnTo>
                <a:lnTo>
                  <a:pt x="523265" y="470306"/>
                </a:lnTo>
                <a:lnTo>
                  <a:pt x="526821" y="467906"/>
                </a:lnTo>
                <a:lnTo>
                  <a:pt x="530504" y="464350"/>
                </a:lnTo>
                <a:close/>
              </a:path>
              <a:path w="1035050" h="605154">
                <a:moveTo>
                  <a:pt x="17919" y="146443"/>
                </a:moveTo>
                <a:lnTo>
                  <a:pt x="14363" y="147599"/>
                </a:lnTo>
                <a:lnTo>
                  <a:pt x="10693" y="147599"/>
                </a:lnTo>
                <a:lnTo>
                  <a:pt x="5981" y="152412"/>
                </a:lnTo>
                <a:lnTo>
                  <a:pt x="1155" y="157124"/>
                </a:lnTo>
                <a:lnTo>
                  <a:pt x="1155" y="160782"/>
                </a:lnTo>
                <a:lnTo>
                  <a:pt x="0" y="164350"/>
                </a:lnTo>
                <a:lnTo>
                  <a:pt x="1155" y="170307"/>
                </a:lnTo>
                <a:lnTo>
                  <a:pt x="4724" y="176174"/>
                </a:lnTo>
                <a:lnTo>
                  <a:pt x="9537" y="179832"/>
                </a:lnTo>
                <a:lnTo>
                  <a:pt x="15506" y="182143"/>
                </a:lnTo>
                <a:lnTo>
                  <a:pt x="15506" y="435775"/>
                </a:lnTo>
                <a:lnTo>
                  <a:pt x="9537" y="438175"/>
                </a:lnTo>
                <a:lnTo>
                  <a:pt x="4724" y="441731"/>
                </a:lnTo>
                <a:lnTo>
                  <a:pt x="1155" y="446557"/>
                </a:lnTo>
                <a:lnTo>
                  <a:pt x="0" y="452513"/>
                </a:lnTo>
                <a:lnTo>
                  <a:pt x="1155" y="456082"/>
                </a:lnTo>
                <a:lnTo>
                  <a:pt x="2412" y="459638"/>
                </a:lnTo>
                <a:lnTo>
                  <a:pt x="5981" y="465607"/>
                </a:lnTo>
                <a:lnTo>
                  <a:pt x="10693" y="469163"/>
                </a:lnTo>
                <a:lnTo>
                  <a:pt x="14363" y="470306"/>
                </a:lnTo>
                <a:lnTo>
                  <a:pt x="22631" y="470306"/>
                </a:lnTo>
                <a:lnTo>
                  <a:pt x="26200" y="469163"/>
                </a:lnTo>
                <a:lnTo>
                  <a:pt x="29768" y="466750"/>
                </a:lnTo>
                <a:lnTo>
                  <a:pt x="32169" y="463194"/>
                </a:lnTo>
                <a:lnTo>
                  <a:pt x="40784" y="463194"/>
                </a:lnTo>
                <a:lnTo>
                  <a:pt x="34582" y="459638"/>
                </a:lnTo>
                <a:lnTo>
                  <a:pt x="35737" y="452513"/>
                </a:lnTo>
                <a:lnTo>
                  <a:pt x="34582" y="446557"/>
                </a:lnTo>
                <a:lnTo>
                  <a:pt x="31026" y="441731"/>
                </a:lnTo>
                <a:lnTo>
                  <a:pt x="26200" y="437019"/>
                </a:lnTo>
                <a:lnTo>
                  <a:pt x="20231" y="435775"/>
                </a:lnTo>
                <a:lnTo>
                  <a:pt x="20231" y="182143"/>
                </a:lnTo>
                <a:lnTo>
                  <a:pt x="26200" y="179832"/>
                </a:lnTo>
                <a:lnTo>
                  <a:pt x="31026" y="176174"/>
                </a:lnTo>
                <a:lnTo>
                  <a:pt x="34582" y="170307"/>
                </a:lnTo>
                <a:lnTo>
                  <a:pt x="35737" y="164350"/>
                </a:lnTo>
                <a:lnTo>
                  <a:pt x="34582" y="158381"/>
                </a:lnTo>
                <a:lnTo>
                  <a:pt x="40769" y="154813"/>
                </a:lnTo>
                <a:lnTo>
                  <a:pt x="32169" y="154813"/>
                </a:lnTo>
                <a:lnTo>
                  <a:pt x="29768" y="151257"/>
                </a:lnTo>
                <a:lnTo>
                  <a:pt x="26200" y="148856"/>
                </a:lnTo>
                <a:lnTo>
                  <a:pt x="22631" y="147599"/>
                </a:lnTo>
                <a:lnTo>
                  <a:pt x="17919" y="146443"/>
                </a:lnTo>
                <a:close/>
              </a:path>
              <a:path w="1035050" h="605154">
                <a:moveTo>
                  <a:pt x="270535" y="4711"/>
                </a:moveTo>
                <a:lnTo>
                  <a:pt x="262280" y="4711"/>
                </a:lnTo>
                <a:lnTo>
                  <a:pt x="258597" y="5969"/>
                </a:lnTo>
                <a:lnTo>
                  <a:pt x="252755" y="10680"/>
                </a:lnTo>
                <a:lnTo>
                  <a:pt x="249072" y="16649"/>
                </a:lnTo>
                <a:lnTo>
                  <a:pt x="247929" y="20205"/>
                </a:lnTo>
                <a:lnTo>
                  <a:pt x="247929" y="23761"/>
                </a:lnTo>
                <a:lnTo>
                  <a:pt x="249072" y="29730"/>
                </a:lnTo>
                <a:lnTo>
                  <a:pt x="32169" y="154813"/>
                </a:lnTo>
                <a:lnTo>
                  <a:pt x="40769" y="154813"/>
                </a:lnTo>
                <a:lnTo>
                  <a:pt x="251485" y="33286"/>
                </a:lnTo>
                <a:lnTo>
                  <a:pt x="289792" y="33286"/>
                </a:lnTo>
                <a:lnTo>
                  <a:pt x="283616" y="29730"/>
                </a:lnTo>
                <a:lnTo>
                  <a:pt x="284886" y="23761"/>
                </a:lnTo>
                <a:lnTo>
                  <a:pt x="284886" y="20205"/>
                </a:lnTo>
                <a:lnTo>
                  <a:pt x="283616" y="16649"/>
                </a:lnTo>
                <a:lnTo>
                  <a:pt x="280060" y="10680"/>
                </a:lnTo>
                <a:lnTo>
                  <a:pt x="274091" y="5969"/>
                </a:lnTo>
                <a:lnTo>
                  <a:pt x="270535" y="4711"/>
                </a:lnTo>
                <a:close/>
              </a:path>
              <a:path w="1035050" h="605154">
                <a:moveTo>
                  <a:pt x="1012088" y="146443"/>
                </a:moveTo>
                <a:lnTo>
                  <a:pt x="1007262" y="147599"/>
                </a:lnTo>
                <a:lnTo>
                  <a:pt x="1002563" y="148856"/>
                </a:lnTo>
                <a:lnTo>
                  <a:pt x="996594" y="154813"/>
                </a:lnTo>
                <a:lnTo>
                  <a:pt x="1025775" y="154813"/>
                </a:lnTo>
                <a:lnTo>
                  <a:pt x="1023899" y="152412"/>
                </a:lnTo>
                <a:lnTo>
                  <a:pt x="1018057" y="147599"/>
                </a:lnTo>
                <a:lnTo>
                  <a:pt x="1015644" y="147599"/>
                </a:lnTo>
                <a:lnTo>
                  <a:pt x="1012088" y="146443"/>
                </a:lnTo>
                <a:close/>
              </a:path>
              <a:path w="1035050" h="605154">
                <a:moveTo>
                  <a:pt x="514883" y="140474"/>
                </a:moveTo>
                <a:lnTo>
                  <a:pt x="508914" y="141732"/>
                </a:lnTo>
                <a:lnTo>
                  <a:pt x="502945" y="144043"/>
                </a:lnTo>
                <a:lnTo>
                  <a:pt x="498246" y="147599"/>
                </a:lnTo>
                <a:lnTo>
                  <a:pt x="494690" y="151257"/>
                </a:lnTo>
                <a:lnTo>
                  <a:pt x="534060" y="151257"/>
                </a:lnTo>
                <a:lnTo>
                  <a:pt x="530504" y="146443"/>
                </a:lnTo>
                <a:lnTo>
                  <a:pt x="525678" y="144043"/>
                </a:lnTo>
                <a:lnTo>
                  <a:pt x="520852" y="141732"/>
                </a:lnTo>
                <a:lnTo>
                  <a:pt x="514883" y="140474"/>
                </a:lnTo>
                <a:close/>
              </a:path>
              <a:path w="1035050" h="605154">
                <a:moveTo>
                  <a:pt x="762914" y="0"/>
                </a:moveTo>
                <a:lnTo>
                  <a:pt x="758215" y="1155"/>
                </a:lnTo>
                <a:lnTo>
                  <a:pt x="754532" y="2413"/>
                </a:lnTo>
                <a:lnTo>
                  <a:pt x="749833" y="4711"/>
                </a:lnTo>
                <a:lnTo>
                  <a:pt x="747420" y="7124"/>
                </a:lnTo>
                <a:lnTo>
                  <a:pt x="743737" y="10680"/>
                </a:lnTo>
                <a:lnTo>
                  <a:pt x="741451" y="14236"/>
                </a:lnTo>
                <a:lnTo>
                  <a:pt x="740181" y="19050"/>
                </a:lnTo>
                <a:lnTo>
                  <a:pt x="740181" y="27432"/>
                </a:lnTo>
                <a:lnTo>
                  <a:pt x="741451" y="32143"/>
                </a:lnTo>
                <a:lnTo>
                  <a:pt x="534060" y="151257"/>
                </a:lnTo>
                <a:lnTo>
                  <a:pt x="544593" y="151257"/>
                </a:lnTo>
                <a:lnTo>
                  <a:pt x="743737" y="35699"/>
                </a:lnTo>
                <a:lnTo>
                  <a:pt x="790529" y="35699"/>
                </a:lnTo>
                <a:lnTo>
                  <a:pt x="784377" y="32143"/>
                </a:lnTo>
                <a:lnTo>
                  <a:pt x="785520" y="27432"/>
                </a:lnTo>
                <a:lnTo>
                  <a:pt x="785520" y="19050"/>
                </a:lnTo>
                <a:lnTo>
                  <a:pt x="784377" y="14236"/>
                </a:lnTo>
                <a:lnTo>
                  <a:pt x="781964" y="10680"/>
                </a:lnTo>
                <a:lnTo>
                  <a:pt x="779678" y="7124"/>
                </a:lnTo>
                <a:lnTo>
                  <a:pt x="772439" y="2413"/>
                </a:lnTo>
                <a:lnTo>
                  <a:pt x="767740" y="1155"/>
                </a:lnTo>
                <a:lnTo>
                  <a:pt x="762914" y="0"/>
                </a:lnTo>
                <a:close/>
              </a:path>
              <a:path w="1035050" h="605154">
                <a:moveTo>
                  <a:pt x="781964" y="35699"/>
                </a:moveTo>
                <a:lnTo>
                  <a:pt x="743737" y="35699"/>
                </a:lnTo>
                <a:lnTo>
                  <a:pt x="747420" y="40513"/>
                </a:lnTo>
                <a:lnTo>
                  <a:pt x="752119" y="42811"/>
                </a:lnTo>
                <a:lnTo>
                  <a:pt x="756945" y="45224"/>
                </a:lnTo>
                <a:lnTo>
                  <a:pt x="762914" y="46482"/>
                </a:lnTo>
                <a:lnTo>
                  <a:pt x="768883" y="45224"/>
                </a:lnTo>
                <a:lnTo>
                  <a:pt x="773709" y="44069"/>
                </a:lnTo>
                <a:lnTo>
                  <a:pt x="778408" y="40513"/>
                </a:lnTo>
                <a:lnTo>
                  <a:pt x="781964" y="35699"/>
                </a:lnTo>
                <a:close/>
              </a:path>
              <a:path w="1035050" h="605154">
                <a:moveTo>
                  <a:pt x="289792" y="33286"/>
                </a:moveTo>
                <a:lnTo>
                  <a:pt x="251485" y="33286"/>
                </a:lnTo>
                <a:lnTo>
                  <a:pt x="253898" y="36957"/>
                </a:lnTo>
                <a:lnTo>
                  <a:pt x="257454" y="39255"/>
                </a:lnTo>
                <a:lnTo>
                  <a:pt x="262280" y="41668"/>
                </a:lnTo>
                <a:lnTo>
                  <a:pt x="270535" y="41668"/>
                </a:lnTo>
                <a:lnTo>
                  <a:pt x="275361" y="39255"/>
                </a:lnTo>
                <a:lnTo>
                  <a:pt x="278917" y="36957"/>
                </a:lnTo>
                <a:lnTo>
                  <a:pt x="281330" y="34544"/>
                </a:lnTo>
                <a:lnTo>
                  <a:pt x="291976" y="34544"/>
                </a:lnTo>
                <a:lnTo>
                  <a:pt x="289792" y="33286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5178" y="4535169"/>
            <a:ext cx="1779905" cy="608330"/>
          </a:xfrm>
          <a:custGeom>
            <a:avLst/>
            <a:gdLst/>
            <a:ahLst/>
            <a:cxnLst/>
            <a:rect l="l" t="t" r="r" b="b"/>
            <a:pathLst>
              <a:path w="1779904" h="608329">
                <a:moveTo>
                  <a:pt x="20193" y="577849"/>
                </a:moveTo>
                <a:lnTo>
                  <a:pt x="0" y="598169"/>
                </a:lnTo>
                <a:lnTo>
                  <a:pt x="1143" y="604519"/>
                </a:lnTo>
                <a:lnTo>
                  <a:pt x="3556" y="608329"/>
                </a:lnTo>
                <a:lnTo>
                  <a:pt x="36830" y="608329"/>
                </a:lnTo>
                <a:lnTo>
                  <a:pt x="39243" y="604519"/>
                </a:lnTo>
                <a:lnTo>
                  <a:pt x="40386" y="598169"/>
                </a:lnTo>
                <a:lnTo>
                  <a:pt x="39243" y="594360"/>
                </a:lnTo>
                <a:lnTo>
                  <a:pt x="39243" y="590549"/>
                </a:lnTo>
                <a:lnTo>
                  <a:pt x="45896" y="586740"/>
                </a:lnTo>
                <a:lnTo>
                  <a:pt x="36830" y="586740"/>
                </a:lnTo>
                <a:lnTo>
                  <a:pt x="33274" y="584199"/>
                </a:lnTo>
                <a:lnTo>
                  <a:pt x="29718" y="580390"/>
                </a:lnTo>
                <a:lnTo>
                  <a:pt x="20193" y="577849"/>
                </a:lnTo>
                <a:close/>
              </a:path>
              <a:path w="1779904" h="608329">
                <a:moveTo>
                  <a:pt x="295883" y="469899"/>
                </a:moveTo>
                <a:lnTo>
                  <a:pt x="286893" y="469899"/>
                </a:lnTo>
                <a:lnTo>
                  <a:pt x="495300" y="590549"/>
                </a:lnTo>
                <a:lnTo>
                  <a:pt x="494030" y="593090"/>
                </a:lnTo>
                <a:lnTo>
                  <a:pt x="494030" y="604519"/>
                </a:lnTo>
                <a:lnTo>
                  <a:pt x="496443" y="608329"/>
                </a:lnTo>
                <a:lnTo>
                  <a:pt x="536956" y="608329"/>
                </a:lnTo>
                <a:lnTo>
                  <a:pt x="538099" y="604519"/>
                </a:lnTo>
                <a:lnTo>
                  <a:pt x="539369" y="598169"/>
                </a:lnTo>
                <a:lnTo>
                  <a:pt x="539369" y="593090"/>
                </a:lnTo>
                <a:lnTo>
                  <a:pt x="538099" y="590549"/>
                </a:lnTo>
                <a:lnTo>
                  <a:pt x="544654" y="586740"/>
                </a:lnTo>
                <a:lnTo>
                  <a:pt x="497586" y="586740"/>
                </a:lnTo>
                <a:lnTo>
                  <a:pt x="295883" y="469899"/>
                </a:lnTo>
                <a:close/>
              </a:path>
              <a:path w="1779904" h="608329">
                <a:moveTo>
                  <a:pt x="787540" y="467359"/>
                </a:moveTo>
                <a:lnTo>
                  <a:pt x="778637" y="467359"/>
                </a:lnTo>
                <a:lnTo>
                  <a:pt x="988060" y="589279"/>
                </a:lnTo>
                <a:lnTo>
                  <a:pt x="985647" y="593090"/>
                </a:lnTo>
                <a:lnTo>
                  <a:pt x="985647" y="598169"/>
                </a:lnTo>
                <a:lnTo>
                  <a:pt x="986917" y="604519"/>
                </a:lnTo>
                <a:lnTo>
                  <a:pt x="988060" y="608329"/>
                </a:lnTo>
                <a:lnTo>
                  <a:pt x="1036955" y="608329"/>
                </a:lnTo>
                <a:lnTo>
                  <a:pt x="1038098" y="604519"/>
                </a:lnTo>
                <a:lnTo>
                  <a:pt x="1039241" y="598169"/>
                </a:lnTo>
                <a:lnTo>
                  <a:pt x="1038098" y="591819"/>
                </a:lnTo>
                <a:lnTo>
                  <a:pt x="1036955" y="588010"/>
                </a:lnTo>
                <a:lnTo>
                  <a:pt x="1043565" y="584199"/>
                </a:lnTo>
                <a:lnTo>
                  <a:pt x="990473" y="584199"/>
                </a:lnTo>
                <a:lnTo>
                  <a:pt x="787540" y="467359"/>
                </a:lnTo>
                <a:close/>
              </a:path>
              <a:path w="1779904" h="608329">
                <a:moveTo>
                  <a:pt x="1287357" y="468629"/>
                </a:moveTo>
                <a:lnTo>
                  <a:pt x="1276223" y="468629"/>
                </a:lnTo>
                <a:lnTo>
                  <a:pt x="1483360" y="588010"/>
                </a:lnTo>
                <a:lnTo>
                  <a:pt x="1482217" y="591819"/>
                </a:lnTo>
                <a:lnTo>
                  <a:pt x="1481074" y="598169"/>
                </a:lnTo>
                <a:lnTo>
                  <a:pt x="1482217" y="604519"/>
                </a:lnTo>
                <a:lnTo>
                  <a:pt x="1483360" y="608329"/>
                </a:lnTo>
                <a:lnTo>
                  <a:pt x="1533398" y="608329"/>
                </a:lnTo>
                <a:lnTo>
                  <a:pt x="1535811" y="604519"/>
                </a:lnTo>
                <a:lnTo>
                  <a:pt x="1535811" y="591819"/>
                </a:lnTo>
                <a:lnTo>
                  <a:pt x="1533398" y="588010"/>
                </a:lnTo>
                <a:lnTo>
                  <a:pt x="1539965" y="584199"/>
                </a:lnTo>
                <a:lnTo>
                  <a:pt x="1485773" y="584199"/>
                </a:lnTo>
                <a:lnTo>
                  <a:pt x="1287357" y="468629"/>
                </a:lnTo>
                <a:close/>
              </a:path>
              <a:path w="1779904" h="608329">
                <a:moveTo>
                  <a:pt x="267843" y="142239"/>
                </a:moveTo>
                <a:lnTo>
                  <a:pt x="263144" y="142239"/>
                </a:lnTo>
                <a:lnTo>
                  <a:pt x="253492" y="147319"/>
                </a:lnTo>
                <a:lnTo>
                  <a:pt x="249936" y="149859"/>
                </a:lnTo>
                <a:lnTo>
                  <a:pt x="246380" y="153669"/>
                </a:lnTo>
                <a:lnTo>
                  <a:pt x="243967" y="157479"/>
                </a:lnTo>
                <a:lnTo>
                  <a:pt x="242824" y="163829"/>
                </a:lnTo>
                <a:lnTo>
                  <a:pt x="241681" y="168909"/>
                </a:lnTo>
                <a:lnTo>
                  <a:pt x="243967" y="177799"/>
                </a:lnTo>
                <a:lnTo>
                  <a:pt x="245237" y="182879"/>
                </a:lnTo>
                <a:lnTo>
                  <a:pt x="252349" y="189229"/>
                </a:lnTo>
                <a:lnTo>
                  <a:pt x="255905" y="191769"/>
                </a:lnTo>
                <a:lnTo>
                  <a:pt x="265430" y="194309"/>
                </a:lnTo>
                <a:lnTo>
                  <a:pt x="265430" y="435609"/>
                </a:lnTo>
                <a:lnTo>
                  <a:pt x="261874" y="436879"/>
                </a:lnTo>
                <a:lnTo>
                  <a:pt x="257175" y="438149"/>
                </a:lnTo>
                <a:lnTo>
                  <a:pt x="251206" y="441959"/>
                </a:lnTo>
                <a:lnTo>
                  <a:pt x="248793" y="445769"/>
                </a:lnTo>
                <a:lnTo>
                  <a:pt x="247650" y="449579"/>
                </a:lnTo>
                <a:lnTo>
                  <a:pt x="246380" y="453389"/>
                </a:lnTo>
                <a:lnTo>
                  <a:pt x="246380" y="461009"/>
                </a:lnTo>
                <a:lnTo>
                  <a:pt x="247650" y="464819"/>
                </a:lnTo>
                <a:lnTo>
                  <a:pt x="36830" y="586740"/>
                </a:lnTo>
                <a:lnTo>
                  <a:pt x="45896" y="586740"/>
                </a:lnTo>
                <a:lnTo>
                  <a:pt x="249936" y="469899"/>
                </a:lnTo>
                <a:lnTo>
                  <a:pt x="295883" y="469899"/>
                </a:lnTo>
                <a:lnTo>
                  <a:pt x="289306" y="466089"/>
                </a:lnTo>
                <a:lnTo>
                  <a:pt x="290449" y="461009"/>
                </a:lnTo>
                <a:lnTo>
                  <a:pt x="290449" y="453389"/>
                </a:lnTo>
                <a:lnTo>
                  <a:pt x="289306" y="448309"/>
                </a:lnTo>
                <a:lnTo>
                  <a:pt x="286893" y="444499"/>
                </a:lnTo>
                <a:lnTo>
                  <a:pt x="284480" y="441959"/>
                </a:lnTo>
                <a:lnTo>
                  <a:pt x="282194" y="438149"/>
                </a:lnTo>
                <a:lnTo>
                  <a:pt x="278511" y="438149"/>
                </a:lnTo>
                <a:lnTo>
                  <a:pt x="273812" y="435609"/>
                </a:lnTo>
                <a:lnTo>
                  <a:pt x="270256" y="435609"/>
                </a:lnTo>
                <a:lnTo>
                  <a:pt x="270256" y="194309"/>
                </a:lnTo>
                <a:lnTo>
                  <a:pt x="274955" y="194309"/>
                </a:lnTo>
                <a:lnTo>
                  <a:pt x="279781" y="191769"/>
                </a:lnTo>
                <a:lnTo>
                  <a:pt x="294005" y="172719"/>
                </a:lnTo>
                <a:lnTo>
                  <a:pt x="295275" y="168909"/>
                </a:lnTo>
                <a:lnTo>
                  <a:pt x="294005" y="163829"/>
                </a:lnTo>
                <a:lnTo>
                  <a:pt x="292862" y="157479"/>
                </a:lnTo>
                <a:lnTo>
                  <a:pt x="299456" y="153669"/>
                </a:lnTo>
                <a:lnTo>
                  <a:pt x="290449" y="153669"/>
                </a:lnTo>
                <a:lnTo>
                  <a:pt x="285750" y="149859"/>
                </a:lnTo>
                <a:lnTo>
                  <a:pt x="280924" y="146049"/>
                </a:lnTo>
                <a:lnTo>
                  <a:pt x="274955" y="143509"/>
                </a:lnTo>
                <a:lnTo>
                  <a:pt x="267843" y="142239"/>
                </a:lnTo>
                <a:close/>
              </a:path>
              <a:path w="1779904" h="608329">
                <a:moveTo>
                  <a:pt x="522605" y="575310"/>
                </a:moveTo>
                <a:lnTo>
                  <a:pt x="510794" y="575310"/>
                </a:lnTo>
                <a:lnTo>
                  <a:pt x="504825" y="577849"/>
                </a:lnTo>
                <a:lnTo>
                  <a:pt x="501269" y="581660"/>
                </a:lnTo>
                <a:lnTo>
                  <a:pt x="497586" y="586740"/>
                </a:lnTo>
                <a:lnTo>
                  <a:pt x="544654" y="586740"/>
                </a:lnTo>
                <a:lnTo>
                  <a:pt x="546839" y="585469"/>
                </a:lnTo>
                <a:lnTo>
                  <a:pt x="535686" y="585469"/>
                </a:lnTo>
                <a:lnTo>
                  <a:pt x="532130" y="581660"/>
                </a:lnTo>
                <a:lnTo>
                  <a:pt x="527431" y="577849"/>
                </a:lnTo>
                <a:lnTo>
                  <a:pt x="522605" y="575310"/>
                </a:lnTo>
                <a:close/>
              </a:path>
              <a:path w="1779904" h="608329">
                <a:moveTo>
                  <a:pt x="548236" y="41909"/>
                </a:moveTo>
                <a:lnTo>
                  <a:pt x="539369" y="41909"/>
                </a:lnTo>
                <a:lnTo>
                  <a:pt x="747649" y="162559"/>
                </a:lnTo>
                <a:lnTo>
                  <a:pt x="746506" y="168909"/>
                </a:lnTo>
                <a:lnTo>
                  <a:pt x="747649" y="173989"/>
                </a:lnTo>
                <a:lnTo>
                  <a:pt x="751205" y="180339"/>
                </a:lnTo>
                <a:lnTo>
                  <a:pt x="756031" y="184149"/>
                </a:lnTo>
                <a:lnTo>
                  <a:pt x="761873" y="186689"/>
                </a:lnTo>
                <a:lnTo>
                  <a:pt x="761873" y="439419"/>
                </a:lnTo>
                <a:lnTo>
                  <a:pt x="756031" y="441959"/>
                </a:lnTo>
                <a:lnTo>
                  <a:pt x="751205" y="445769"/>
                </a:lnTo>
                <a:lnTo>
                  <a:pt x="747649" y="450849"/>
                </a:lnTo>
                <a:lnTo>
                  <a:pt x="746506" y="457199"/>
                </a:lnTo>
                <a:lnTo>
                  <a:pt x="747649" y="462279"/>
                </a:lnTo>
                <a:lnTo>
                  <a:pt x="535686" y="585469"/>
                </a:lnTo>
                <a:lnTo>
                  <a:pt x="546839" y="585469"/>
                </a:lnTo>
                <a:lnTo>
                  <a:pt x="750062" y="467359"/>
                </a:lnTo>
                <a:lnTo>
                  <a:pt x="787540" y="467359"/>
                </a:lnTo>
                <a:lnTo>
                  <a:pt x="780923" y="463549"/>
                </a:lnTo>
                <a:lnTo>
                  <a:pt x="782193" y="457199"/>
                </a:lnTo>
                <a:lnTo>
                  <a:pt x="780923" y="450849"/>
                </a:lnTo>
                <a:lnTo>
                  <a:pt x="777367" y="445769"/>
                </a:lnTo>
                <a:lnTo>
                  <a:pt x="772668" y="440689"/>
                </a:lnTo>
                <a:lnTo>
                  <a:pt x="766699" y="439419"/>
                </a:lnTo>
                <a:lnTo>
                  <a:pt x="766699" y="186689"/>
                </a:lnTo>
                <a:lnTo>
                  <a:pt x="772668" y="184149"/>
                </a:lnTo>
                <a:lnTo>
                  <a:pt x="777367" y="180339"/>
                </a:lnTo>
                <a:lnTo>
                  <a:pt x="780923" y="173989"/>
                </a:lnTo>
                <a:lnTo>
                  <a:pt x="782193" y="168909"/>
                </a:lnTo>
                <a:lnTo>
                  <a:pt x="780923" y="162559"/>
                </a:lnTo>
                <a:lnTo>
                  <a:pt x="787453" y="158749"/>
                </a:lnTo>
                <a:lnTo>
                  <a:pt x="750062" y="158749"/>
                </a:lnTo>
                <a:lnTo>
                  <a:pt x="548236" y="41909"/>
                </a:lnTo>
                <a:close/>
              </a:path>
              <a:path w="1779904" h="608329">
                <a:moveTo>
                  <a:pt x="1019048" y="571499"/>
                </a:moveTo>
                <a:lnTo>
                  <a:pt x="1005967" y="571499"/>
                </a:lnTo>
                <a:lnTo>
                  <a:pt x="999998" y="574040"/>
                </a:lnTo>
                <a:lnTo>
                  <a:pt x="994029" y="579119"/>
                </a:lnTo>
                <a:lnTo>
                  <a:pt x="990473" y="584199"/>
                </a:lnTo>
                <a:lnTo>
                  <a:pt x="1034542" y="584199"/>
                </a:lnTo>
                <a:lnTo>
                  <a:pt x="1030986" y="579119"/>
                </a:lnTo>
                <a:lnTo>
                  <a:pt x="1025017" y="574040"/>
                </a:lnTo>
                <a:lnTo>
                  <a:pt x="1019048" y="571499"/>
                </a:lnTo>
                <a:close/>
              </a:path>
              <a:path w="1779904" h="608329">
                <a:moveTo>
                  <a:pt x="1036373" y="38099"/>
                </a:moveTo>
                <a:lnTo>
                  <a:pt x="1027430" y="38099"/>
                </a:lnTo>
                <a:lnTo>
                  <a:pt x="1238123" y="160019"/>
                </a:lnTo>
                <a:lnTo>
                  <a:pt x="1236980" y="163829"/>
                </a:lnTo>
                <a:lnTo>
                  <a:pt x="1236980" y="172719"/>
                </a:lnTo>
                <a:lnTo>
                  <a:pt x="1238123" y="176529"/>
                </a:lnTo>
                <a:lnTo>
                  <a:pt x="1240536" y="180339"/>
                </a:lnTo>
                <a:lnTo>
                  <a:pt x="1242822" y="184149"/>
                </a:lnTo>
                <a:lnTo>
                  <a:pt x="1246505" y="187959"/>
                </a:lnTo>
                <a:lnTo>
                  <a:pt x="1257173" y="191769"/>
                </a:lnTo>
                <a:lnTo>
                  <a:pt x="1257173" y="438149"/>
                </a:lnTo>
                <a:lnTo>
                  <a:pt x="1251204" y="439419"/>
                </a:lnTo>
                <a:lnTo>
                  <a:pt x="1246505" y="444499"/>
                </a:lnTo>
                <a:lnTo>
                  <a:pt x="1242822" y="450849"/>
                </a:lnTo>
                <a:lnTo>
                  <a:pt x="1241679" y="457199"/>
                </a:lnTo>
                <a:lnTo>
                  <a:pt x="1242822" y="463549"/>
                </a:lnTo>
                <a:lnTo>
                  <a:pt x="1034542" y="584199"/>
                </a:lnTo>
                <a:lnTo>
                  <a:pt x="1043565" y="584199"/>
                </a:lnTo>
                <a:lnTo>
                  <a:pt x="1244092" y="468629"/>
                </a:lnTo>
                <a:lnTo>
                  <a:pt x="1287357" y="468629"/>
                </a:lnTo>
                <a:lnTo>
                  <a:pt x="1278636" y="463549"/>
                </a:lnTo>
                <a:lnTo>
                  <a:pt x="1279779" y="457199"/>
                </a:lnTo>
                <a:lnTo>
                  <a:pt x="1278636" y="450849"/>
                </a:lnTo>
                <a:lnTo>
                  <a:pt x="1275080" y="444499"/>
                </a:lnTo>
                <a:lnTo>
                  <a:pt x="1269111" y="439419"/>
                </a:lnTo>
                <a:lnTo>
                  <a:pt x="1261872" y="438149"/>
                </a:lnTo>
                <a:lnTo>
                  <a:pt x="1261872" y="191769"/>
                </a:lnTo>
                <a:lnTo>
                  <a:pt x="1271397" y="189229"/>
                </a:lnTo>
                <a:lnTo>
                  <a:pt x="1275080" y="187959"/>
                </a:lnTo>
                <a:lnTo>
                  <a:pt x="1277366" y="184149"/>
                </a:lnTo>
                <a:lnTo>
                  <a:pt x="1280922" y="181609"/>
                </a:lnTo>
                <a:lnTo>
                  <a:pt x="1282192" y="176529"/>
                </a:lnTo>
                <a:lnTo>
                  <a:pt x="1283335" y="172719"/>
                </a:lnTo>
                <a:lnTo>
                  <a:pt x="1284605" y="168909"/>
                </a:lnTo>
                <a:lnTo>
                  <a:pt x="1283335" y="163829"/>
                </a:lnTo>
                <a:lnTo>
                  <a:pt x="1282192" y="160019"/>
                </a:lnTo>
                <a:lnTo>
                  <a:pt x="1290913" y="154939"/>
                </a:lnTo>
                <a:lnTo>
                  <a:pt x="1240536" y="154939"/>
                </a:lnTo>
                <a:lnTo>
                  <a:pt x="1036373" y="38099"/>
                </a:lnTo>
                <a:close/>
              </a:path>
              <a:path w="1779904" h="608329">
                <a:moveTo>
                  <a:pt x="1515491" y="571499"/>
                </a:moveTo>
                <a:lnTo>
                  <a:pt x="1501267" y="571499"/>
                </a:lnTo>
                <a:lnTo>
                  <a:pt x="1495298" y="574040"/>
                </a:lnTo>
                <a:lnTo>
                  <a:pt x="1489329" y="577849"/>
                </a:lnTo>
                <a:lnTo>
                  <a:pt x="1485773" y="584199"/>
                </a:lnTo>
                <a:lnTo>
                  <a:pt x="1539965" y="584199"/>
                </a:lnTo>
                <a:lnTo>
                  <a:pt x="1542154" y="582929"/>
                </a:lnTo>
                <a:lnTo>
                  <a:pt x="1530985" y="582929"/>
                </a:lnTo>
                <a:lnTo>
                  <a:pt x="1527429" y="577849"/>
                </a:lnTo>
                <a:lnTo>
                  <a:pt x="1521460" y="574040"/>
                </a:lnTo>
                <a:lnTo>
                  <a:pt x="1515491" y="571499"/>
                </a:lnTo>
                <a:close/>
              </a:path>
              <a:path w="1779904" h="608329">
                <a:moveTo>
                  <a:pt x="1534257" y="39369"/>
                </a:moveTo>
                <a:lnTo>
                  <a:pt x="1527429" y="39369"/>
                </a:lnTo>
                <a:lnTo>
                  <a:pt x="1739392" y="162559"/>
                </a:lnTo>
                <a:lnTo>
                  <a:pt x="1739392" y="168909"/>
                </a:lnTo>
                <a:lnTo>
                  <a:pt x="1740535" y="173989"/>
                </a:lnTo>
                <a:lnTo>
                  <a:pt x="1742948" y="180339"/>
                </a:lnTo>
                <a:lnTo>
                  <a:pt x="1747774" y="184149"/>
                </a:lnTo>
                <a:lnTo>
                  <a:pt x="1753616" y="186689"/>
                </a:lnTo>
                <a:lnTo>
                  <a:pt x="1753616" y="434339"/>
                </a:lnTo>
                <a:lnTo>
                  <a:pt x="1750060" y="435609"/>
                </a:lnTo>
                <a:lnTo>
                  <a:pt x="1745361" y="436879"/>
                </a:lnTo>
                <a:lnTo>
                  <a:pt x="1736979" y="444499"/>
                </a:lnTo>
                <a:lnTo>
                  <a:pt x="1734566" y="448309"/>
                </a:lnTo>
                <a:lnTo>
                  <a:pt x="1733423" y="453389"/>
                </a:lnTo>
                <a:lnTo>
                  <a:pt x="1733423" y="461009"/>
                </a:lnTo>
                <a:lnTo>
                  <a:pt x="1734566" y="466089"/>
                </a:lnTo>
                <a:lnTo>
                  <a:pt x="1530985" y="582929"/>
                </a:lnTo>
                <a:lnTo>
                  <a:pt x="1542154" y="582929"/>
                </a:lnTo>
                <a:lnTo>
                  <a:pt x="1736979" y="469899"/>
                </a:lnTo>
                <a:lnTo>
                  <a:pt x="1776349" y="469899"/>
                </a:lnTo>
                <a:lnTo>
                  <a:pt x="1777492" y="466089"/>
                </a:lnTo>
                <a:lnTo>
                  <a:pt x="1779905" y="461009"/>
                </a:lnTo>
                <a:lnTo>
                  <a:pt x="1779905" y="453389"/>
                </a:lnTo>
                <a:lnTo>
                  <a:pt x="1758442" y="434339"/>
                </a:lnTo>
                <a:lnTo>
                  <a:pt x="1758442" y="186689"/>
                </a:lnTo>
                <a:lnTo>
                  <a:pt x="1764411" y="184149"/>
                </a:lnTo>
                <a:lnTo>
                  <a:pt x="1770380" y="180339"/>
                </a:lnTo>
                <a:lnTo>
                  <a:pt x="1772793" y="173989"/>
                </a:lnTo>
                <a:lnTo>
                  <a:pt x="1773936" y="168909"/>
                </a:lnTo>
                <a:lnTo>
                  <a:pt x="1773936" y="165099"/>
                </a:lnTo>
                <a:lnTo>
                  <a:pt x="1772793" y="161289"/>
                </a:lnTo>
                <a:lnTo>
                  <a:pt x="1770951" y="158749"/>
                </a:lnTo>
                <a:lnTo>
                  <a:pt x="1741805" y="158749"/>
                </a:lnTo>
                <a:lnTo>
                  <a:pt x="1534257" y="39369"/>
                </a:lnTo>
                <a:close/>
              </a:path>
              <a:path w="1779904" h="608329">
                <a:moveTo>
                  <a:pt x="1776349" y="469899"/>
                </a:moveTo>
                <a:lnTo>
                  <a:pt x="1736979" y="469899"/>
                </a:lnTo>
                <a:lnTo>
                  <a:pt x="1740535" y="474979"/>
                </a:lnTo>
                <a:lnTo>
                  <a:pt x="1745361" y="477519"/>
                </a:lnTo>
                <a:lnTo>
                  <a:pt x="1751330" y="478789"/>
                </a:lnTo>
                <a:lnTo>
                  <a:pt x="1756029" y="480059"/>
                </a:lnTo>
                <a:lnTo>
                  <a:pt x="1760855" y="480059"/>
                </a:lnTo>
                <a:lnTo>
                  <a:pt x="1765554" y="477519"/>
                </a:lnTo>
                <a:lnTo>
                  <a:pt x="1769110" y="476249"/>
                </a:lnTo>
                <a:lnTo>
                  <a:pt x="1772793" y="473709"/>
                </a:lnTo>
                <a:lnTo>
                  <a:pt x="1776349" y="469899"/>
                </a:lnTo>
                <a:close/>
              </a:path>
              <a:path w="1779904" h="608329">
                <a:moveTo>
                  <a:pt x="286893" y="469899"/>
                </a:moveTo>
                <a:lnTo>
                  <a:pt x="249936" y="469899"/>
                </a:lnTo>
                <a:lnTo>
                  <a:pt x="253492" y="473709"/>
                </a:lnTo>
                <a:lnTo>
                  <a:pt x="257175" y="476249"/>
                </a:lnTo>
                <a:lnTo>
                  <a:pt x="263144" y="478789"/>
                </a:lnTo>
                <a:lnTo>
                  <a:pt x="273812" y="478789"/>
                </a:lnTo>
                <a:lnTo>
                  <a:pt x="278511" y="476249"/>
                </a:lnTo>
                <a:lnTo>
                  <a:pt x="283337" y="474979"/>
                </a:lnTo>
                <a:lnTo>
                  <a:pt x="286893" y="469899"/>
                </a:lnTo>
                <a:close/>
              </a:path>
              <a:path w="1779904" h="608329">
                <a:moveTo>
                  <a:pt x="1276223" y="468629"/>
                </a:moveTo>
                <a:lnTo>
                  <a:pt x="1244092" y="468629"/>
                </a:lnTo>
                <a:lnTo>
                  <a:pt x="1247648" y="471169"/>
                </a:lnTo>
                <a:lnTo>
                  <a:pt x="1251204" y="474979"/>
                </a:lnTo>
                <a:lnTo>
                  <a:pt x="1256030" y="476249"/>
                </a:lnTo>
                <a:lnTo>
                  <a:pt x="1265555" y="476249"/>
                </a:lnTo>
                <a:lnTo>
                  <a:pt x="1269111" y="474979"/>
                </a:lnTo>
                <a:lnTo>
                  <a:pt x="1272667" y="472439"/>
                </a:lnTo>
                <a:lnTo>
                  <a:pt x="1276223" y="468629"/>
                </a:lnTo>
                <a:close/>
              </a:path>
              <a:path w="1779904" h="608329">
                <a:moveTo>
                  <a:pt x="778637" y="467359"/>
                </a:moveTo>
                <a:lnTo>
                  <a:pt x="750062" y="467359"/>
                </a:lnTo>
                <a:lnTo>
                  <a:pt x="752475" y="469899"/>
                </a:lnTo>
                <a:lnTo>
                  <a:pt x="759587" y="474979"/>
                </a:lnTo>
                <a:lnTo>
                  <a:pt x="769112" y="474979"/>
                </a:lnTo>
                <a:lnTo>
                  <a:pt x="772668" y="473709"/>
                </a:lnTo>
                <a:lnTo>
                  <a:pt x="776224" y="471169"/>
                </a:lnTo>
                <a:lnTo>
                  <a:pt x="778637" y="467359"/>
                </a:lnTo>
                <a:close/>
              </a:path>
              <a:path w="1779904" h="608329">
                <a:moveTo>
                  <a:pt x="769112" y="151129"/>
                </a:moveTo>
                <a:lnTo>
                  <a:pt x="759587" y="151129"/>
                </a:lnTo>
                <a:lnTo>
                  <a:pt x="756031" y="152399"/>
                </a:lnTo>
                <a:lnTo>
                  <a:pt x="752475" y="154939"/>
                </a:lnTo>
                <a:lnTo>
                  <a:pt x="750062" y="158749"/>
                </a:lnTo>
                <a:lnTo>
                  <a:pt x="778637" y="158749"/>
                </a:lnTo>
                <a:lnTo>
                  <a:pt x="776224" y="154939"/>
                </a:lnTo>
                <a:lnTo>
                  <a:pt x="772668" y="152399"/>
                </a:lnTo>
                <a:lnTo>
                  <a:pt x="769112" y="151129"/>
                </a:lnTo>
                <a:close/>
              </a:path>
              <a:path w="1779904" h="608329">
                <a:moveTo>
                  <a:pt x="1016635" y="8889"/>
                </a:moveTo>
                <a:lnTo>
                  <a:pt x="1008380" y="8889"/>
                </a:lnTo>
                <a:lnTo>
                  <a:pt x="1004697" y="10159"/>
                </a:lnTo>
                <a:lnTo>
                  <a:pt x="998855" y="15239"/>
                </a:lnTo>
                <a:lnTo>
                  <a:pt x="995172" y="20319"/>
                </a:lnTo>
                <a:lnTo>
                  <a:pt x="994029" y="24129"/>
                </a:lnTo>
                <a:lnTo>
                  <a:pt x="994029" y="27939"/>
                </a:lnTo>
                <a:lnTo>
                  <a:pt x="995172" y="34289"/>
                </a:lnTo>
                <a:lnTo>
                  <a:pt x="778637" y="158749"/>
                </a:lnTo>
                <a:lnTo>
                  <a:pt x="787453" y="158749"/>
                </a:lnTo>
                <a:lnTo>
                  <a:pt x="996442" y="36829"/>
                </a:lnTo>
                <a:lnTo>
                  <a:pt x="1034154" y="36829"/>
                </a:lnTo>
                <a:lnTo>
                  <a:pt x="1029716" y="34289"/>
                </a:lnTo>
                <a:lnTo>
                  <a:pt x="1030986" y="27939"/>
                </a:lnTo>
                <a:lnTo>
                  <a:pt x="1030986" y="24129"/>
                </a:lnTo>
                <a:lnTo>
                  <a:pt x="1029716" y="20319"/>
                </a:lnTo>
                <a:lnTo>
                  <a:pt x="1025017" y="15239"/>
                </a:lnTo>
                <a:lnTo>
                  <a:pt x="1019048" y="10159"/>
                </a:lnTo>
                <a:lnTo>
                  <a:pt x="1016635" y="8889"/>
                </a:lnTo>
                <a:close/>
              </a:path>
              <a:path w="1779904" h="608329">
                <a:moveTo>
                  <a:pt x="1763268" y="151129"/>
                </a:moveTo>
                <a:lnTo>
                  <a:pt x="1752473" y="151129"/>
                </a:lnTo>
                <a:lnTo>
                  <a:pt x="1747774" y="152399"/>
                </a:lnTo>
                <a:lnTo>
                  <a:pt x="1741805" y="158749"/>
                </a:lnTo>
                <a:lnTo>
                  <a:pt x="1770951" y="158749"/>
                </a:lnTo>
                <a:lnTo>
                  <a:pt x="1769110" y="156209"/>
                </a:lnTo>
                <a:lnTo>
                  <a:pt x="1763268" y="151129"/>
                </a:lnTo>
                <a:close/>
              </a:path>
              <a:path w="1779904" h="608329">
                <a:moveTo>
                  <a:pt x="1260729" y="144779"/>
                </a:moveTo>
                <a:lnTo>
                  <a:pt x="1254760" y="146049"/>
                </a:lnTo>
                <a:lnTo>
                  <a:pt x="1248791" y="148589"/>
                </a:lnTo>
                <a:lnTo>
                  <a:pt x="1244092" y="151129"/>
                </a:lnTo>
                <a:lnTo>
                  <a:pt x="1240536" y="154939"/>
                </a:lnTo>
                <a:lnTo>
                  <a:pt x="1279779" y="154939"/>
                </a:lnTo>
                <a:lnTo>
                  <a:pt x="1276223" y="151129"/>
                </a:lnTo>
                <a:lnTo>
                  <a:pt x="1266698" y="146049"/>
                </a:lnTo>
                <a:lnTo>
                  <a:pt x="1260729" y="144779"/>
                </a:lnTo>
                <a:close/>
              </a:path>
              <a:path w="1779904" h="608329">
                <a:moveTo>
                  <a:pt x="1508379" y="3809"/>
                </a:moveTo>
                <a:lnTo>
                  <a:pt x="1485773" y="22859"/>
                </a:lnTo>
                <a:lnTo>
                  <a:pt x="1485773" y="31749"/>
                </a:lnTo>
                <a:lnTo>
                  <a:pt x="1486916" y="36829"/>
                </a:lnTo>
                <a:lnTo>
                  <a:pt x="1279779" y="154939"/>
                </a:lnTo>
                <a:lnTo>
                  <a:pt x="1290913" y="154939"/>
                </a:lnTo>
                <a:lnTo>
                  <a:pt x="1489329" y="39369"/>
                </a:lnTo>
                <a:lnTo>
                  <a:pt x="1534257" y="39369"/>
                </a:lnTo>
                <a:lnTo>
                  <a:pt x="1529842" y="36829"/>
                </a:lnTo>
                <a:lnTo>
                  <a:pt x="1530985" y="31749"/>
                </a:lnTo>
                <a:lnTo>
                  <a:pt x="1530985" y="22859"/>
                </a:lnTo>
                <a:lnTo>
                  <a:pt x="1529842" y="19049"/>
                </a:lnTo>
                <a:lnTo>
                  <a:pt x="1525016" y="11429"/>
                </a:lnTo>
                <a:lnTo>
                  <a:pt x="1517904" y="6349"/>
                </a:lnTo>
                <a:lnTo>
                  <a:pt x="1508379" y="3809"/>
                </a:lnTo>
                <a:close/>
              </a:path>
              <a:path w="1779904" h="608329">
                <a:moveTo>
                  <a:pt x="521462" y="0"/>
                </a:moveTo>
                <a:lnTo>
                  <a:pt x="510794" y="0"/>
                </a:lnTo>
                <a:lnTo>
                  <a:pt x="505968" y="1269"/>
                </a:lnTo>
                <a:lnTo>
                  <a:pt x="488061" y="27939"/>
                </a:lnTo>
                <a:lnTo>
                  <a:pt x="489331" y="33019"/>
                </a:lnTo>
                <a:lnTo>
                  <a:pt x="490474" y="38099"/>
                </a:lnTo>
                <a:lnTo>
                  <a:pt x="290449" y="153669"/>
                </a:lnTo>
                <a:lnTo>
                  <a:pt x="299456" y="153669"/>
                </a:lnTo>
                <a:lnTo>
                  <a:pt x="492887" y="41909"/>
                </a:lnTo>
                <a:lnTo>
                  <a:pt x="548236" y="41909"/>
                </a:lnTo>
                <a:lnTo>
                  <a:pt x="541655" y="38099"/>
                </a:lnTo>
                <a:lnTo>
                  <a:pt x="542925" y="33019"/>
                </a:lnTo>
                <a:lnTo>
                  <a:pt x="544068" y="27939"/>
                </a:lnTo>
                <a:lnTo>
                  <a:pt x="544068" y="21589"/>
                </a:lnTo>
                <a:lnTo>
                  <a:pt x="541655" y="17779"/>
                </a:lnTo>
                <a:lnTo>
                  <a:pt x="539369" y="12699"/>
                </a:lnTo>
                <a:lnTo>
                  <a:pt x="535686" y="7619"/>
                </a:lnTo>
                <a:lnTo>
                  <a:pt x="532130" y="3809"/>
                </a:lnTo>
                <a:lnTo>
                  <a:pt x="527431" y="1269"/>
                </a:lnTo>
                <a:lnTo>
                  <a:pt x="521462" y="0"/>
                </a:lnTo>
                <a:close/>
              </a:path>
              <a:path w="1779904" h="608329">
                <a:moveTo>
                  <a:pt x="539369" y="41909"/>
                </a:moveTo>
                <a:lnTo>
                  <a:pt x="492887" y="41909"/>
                </a:lnTo>
                <a:lnTo>
                  <a:pt x="497586" y="48259"/>
                </a:lnTo>
                <a:lnTo>
                  <a:pt x="502412" y="52069"/>
                </a:lnTo>
                <a:lnTo>
                  <a:pt x="509524" y="54609"/>
                </a:lnTo>
                <a:lnTo>
                  <a:pt x="516636" y="55879"/>
                </a:lnTo>
                <a:lnTo>
                  <a:pt x="523875" y="54609"/>
                </a:lnTo>
                <a:lnTo>
                  <a:pt x="529844" y="52069"/>
                </a:lnTo>
                <a:lnTo>
                  <a:pt x="534543" y="48259"/>
                </a:lnTo>
                <a:lnTo>
                  <a:pt x="539369" y="41909"/>
                </a:lnTo>
                <a:close/>
              </a:path>
              <a:path w="1779904" h="608329">
                <a:moveTo>
                  <a:pt x="1527429" y="39369"/>
                </a:moveTo>
                <a:lnTo>
                  <a:pt x="1489329" y="39369"/>
                </a:lnTo>
                <a:lnTo>
                  <a:pt x="1492885" y="44449"/>
                </a:lnTo>
                <a:lnTo>
                  <a:pt x="1497711" y="46989"/>
                </a:lnTo>
                <a:lnTo>
                  <a:pt x="1502410" y="49529"/>
                </a:lnTo>
                <a:lnTo>
                  <a:pt x="1508379" y="50799"/>
                </a:lnTo>
                <a:lnTo>
                  <a:pt x="1514348" y="49529"/>
                </a:lnTo>
                <a:lnTo>
                  <a:pt x="1519174" y="48259"/>
                </a:lnTo>
                <a:lnTo>
                  <a:pt x="1523873" y="44449"/>
                </a:lnTo>
                <a:lnTo>
                  <a:pt x="1527429" y="39369"/>
                </a:lnTo>
                <a:close/>
              </a:path>
              <a:path w="1779904" h="608329">
                <a:moveTo>
                  <a:pt x="1034154" y="36829"/>
                </a:moveTo>
                <a:lnTo>
                  <a:pt x="996442" y="36829"/>
                </a:lnTo>
                <a:lnTo>
                  <a:pt x="999998" y="40639"/>
                </a:lnTo>
                <a:lnTo>
                  <a:pt x="1003554" y="43179"/>
                </a:lnTo>
                <a:lnTo>
                  <a:pt x="1008380" y="45719"/>
                </a:lnTo>
                <a:lnTo>
                  <a:pt x="1016635" y="45719"/>
                </a:lnTo>
                <a:lnTo>
                  <a:pt x="1021461" y="43179"/>
                </a:lnTo>
                <a:lnTo>
                  <a:pt x="1025017" y="40639"/>
                </a:lnTo>
                <a:lnTo>
                  <a:pt x="1027430" y="38099"/>
                </a:lnTo>
                <a:lnTo>
                  <a:pt x="1036373" y="38099"/>
                </a:lnTo>
                <a:lnTo>
                  <a:pt x="1034154" y="36829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1228" y="9651"/>
            <a:ext cx="842644" cy="1282700"/>
          </a:xfrm>
          <a:custGeom>
            <a:avLst/>
            <a:gdLst/>
            <a:ahLst/>
            <a:cxnLst/>
            <a:rect l="l" t="t" r="r" b="b"/>
            <a:pathLst>
              <a:path w="842645" h="1282700">
                <a:moveTo>
                  <a:pt x="301117" y="1270000"/>
                </a:moveTo>
                <a:lnTo>
                  <a:pt x="249936" y="1270000"/>
                </a:lnTo>
                <a:lnTo>
                  <a:pt x="252349" y="1282700"/>
                </a:lnTo>
                <a:lnTo>
                  <a:pt x="298830" y="1282700"/>
                </a:lnTo>
                <a:lnTo>
                  <a:pt x="301117" y="1270000"/>
                </a:lnTo>
                <a:close/>
              </a:path>
              <a:path w="842645" h="1282700">
                <a:moveTo>
                  <a:pt x="791464" y="1270000"/>
                </a:moveTo>
                <a:lnTo>
                  <a:pt x="750951" y="1270000"/>
                </a:lnTo>
                <a:lnTo>
                  <a:pt x="754506" y="1282700"/>
                </a:lnTo>
                <a:lnTo>
                  <a:pt x="784351" y="1282700"/>
                </a:lnTo>
                <a:lnTo>
                  <a:pt x="791464" y="1270000"/>
                </a:lnTo>
                <a:close/>
              </a:path>
              <a:path w="842645" h="1282700">
                <a:moveTo>
                  <a:pt x="303529" y="1257300"/>
                </a:moveTo>
                <a:lnTo>
                  <a:pt x="247523" y="1257300"/>
                </a:lnTo>
                <a:lnTo>
                  <a:pt x="248793" y="1270000"/>
                </a:lnTo>
                <a:lnTo>
                  <a:pt x="302387" y="1270000"/>
                </a:lnTo>
                <a:lnTo>
                  <a:pt x="303529" y="1257300"/>
                </a:lnTo>
                <a:close/>
              </a:path>
              <a:path w="842645" h="1282700">
                <a:moveTo>
                  <a:pt x="795020" y="1257300"/>
                </a:moveTo>
                <a:lnTo>
                  <a:pt x="747395" y="1257300"/>
                </a:lnTo>
                <a:lnTo>
                  <a:pt x="747395" y="1270000"/>
                </a:lnTo>
                <a:lnTo>
                  <a:pt x="795020" y="1270000"/>
                </a:lnTo>
                <a:lnTo>
                  <a:pt x="795020" y="1257300"/>
                </a:lnTo>
                <a:close/>
              </a:path>
              <a:path w="842645" h="1282700">
                <a:moveTo>
                  <a:pt x="53594" y="1130300"/>
                </a:moveTo>
                <a:lnTo>
                  <a:pt x="51180" y="1130300"/>
                </a:lnTo>
                <a:lnTo>
                  <a:pt x="249936" y="1244600"/>
                </a:lnTo>
                <a:lnTo>
                  <a:pt x="248793" y="1257300"/>
                </a:lnTo>
                <a:lnTo>
                  <a:pt x="302387" y="1257300"/>
                </a:lnTo>
                <a:lnTo>
                  <a:pt x="299974" y="1244600"/>
                </a:lnTo>
                <a:lnTo>
                  <a:pt x="252349" y="1244600"/>
                </a:lnTo>
                <a:lnTo>
                  <a:pt x="53594" y="1130300"/>
                </a:lnTo>
                <a:close/>
              </a:path>
              <a:path w="842645" h="1282700">
                <a:moveTo>
                  <a:pt x="540385" y="1130300"/>
                </a:moveTo>
                <a:lnTo>
                  <a:pt x="537972" y="1130300"/>
                </a:lnTo>
                <a:lnTo>
                  <a:pt x="749807" y="1257300"/>
                </a:lnTo>
                <a:lnTo>
                  <a:pt x="793876" y="1257300"/>
                </a:lnTo>
                <a:lnTo>
                  <a:pt x="810132" y="1244600"/>
                </a:lnTo>
                <a:lnTo>
                  <a:pt x="752221" y="1244600"/>
                </a:lnTo>
                <a:lnTo>
                  <a:pt x="540385" y="1130300"/>
                </a:lnTo>
                <a:close/>
              </a:path>
              <a:path w="842645" h="1282700">
                <a:moveTo>
                  <a:pt x="288036" y="1231900"/>
                </a:moveTo>
                <a:lnTo>
                  <a:pt x="261874" y="1231900"/>
                </a:lnTo>
                <a:lnTo>
                  <a:pt x="257048" y="1244600"/>
                </a:lnTo>
                <a:lnTo>
                  <a:pt x="294004" y="1244600"/>
                </a:lnTo>
                <a:lnTo>
                  <a:pt x="288036" y="1231900"/>
                </a:lnTo>
                <a:close/>
              </a:path>
              <a:path w="842645" h="1282700">
                <a:moveTo>
                  <a:pt x="541527" y="1117600"/>
                </a:moveTo>
                <a:lnTo>
                  <a:pt x="505841" y="1117600"/>
                </a:lnTo>
                <a:lnTo>
                  <a:pt x="505841" y="1130300"/>
                </a:lnTo>
                <a:lnTo>
                  <a:pt x="298830" y="1244600"/>
                </a:lnTo>
                <a:lnTo>
                  <a:pt x="299974" y="1244600"/>
                </a:lnTo>
                <a:lnTo>
                  <a:pt x="508253" y="1130300"/>
                </a:lnTo>
                <a:lnTo>
                  <a:pt x="540385" y="1130300"/>
                </a:lnTo>
                <a:lnTo>
                  <a:pt x="541527" y="1117600"/>
                </a:lnTo>
                <a:close/>
              </a:path>
              <a:path w="842645" h="1282700">
                <a:moveTo>
                  <a:pt x="777113" y="1231900"/>
                </a:moveTo>
                <a:lnTo>
                  <a:pt x="765301" y="1231900"/>
                </a:lnTo>
                <a:lnTo>
                  <a:pt x="760476" y="1244600"/>
                </a:lnTo>
                <a:lnTo>
                  <a:pt x="783081" y="1244600"/>
                </a:lnTo>
                <a:lnTo>
                  <a:pt x="777113" y="1231900"/>
                </a:lnTo>
                <a:close/>
              </a:path>
              <a:path w="842645" h="1282700">
                <a:moveTo>
                  <a:pt x="842645" y="1219200"/>
                </a:moveTo>
                <a:lnTo>
                  <a:pt x="791464" y="1244600"/>
                </a:lnTo>
                <a:lnTo>
                  <a:pt x="810132" y="1244600"/>
                </a:lnTo>
                <a:lnTo>
                  <a:pt x="842645" y="1219200"/>
                </a:lnTo>
                <a:close/>
              </a:path>
              <a:path w="842645" h="1282700">
                <a:moveTo>
                  <a:pt x="51180" y="1130300"/>
                </a:moveTo>
                <a:lnTo>
                  <a:pt x="2413" y="1130300"/>
                </a:lnTo>
                <a:lnTo>
                  <a:pt x="4825" y="1143000"/>
                </a:lnTo>
                <a:lnTo>
                  <a:pt x="46481" y="1143000"/>
                </a:lnTo>
                <a:lnTo>
                  <a:pt x="51180" y="1130300"/>
                </a:lnTo>
                <a:close/>
              </a:path>
              <a:path w="842645" h="1282700">
                <a:moveTo>
                  <a:pt x="535558" y="1130300"/>
                </a:moveTo>
                <a:lnTo>
                  <a:pt x="510540" y="1130300"/>
                </a:lnTo>
                <a:lnTo>
                  <a:pt x="514096" y="1143000"/>
                </a:lnTo>
                <a:lnTo>
                  <a:pt x="532002" y="1143000"/>
                </a:lnTo>
                <a:lnTo>
                  <a:pt x="535558" y="1130300"/>
                </a:lnTo>
                <a:close/>
              </a:path>
              <a:path w="842645" h="1282700">
                <a:moveTo>
                  <a:pt x="53594" y="1104900"/>
                </a:moveTo>
                <a:lnTo>
                  <a:pt x="1270" y="1104900"/>
                </a:lnTo>
                <a:lnTo>
                  <a:pt x="0" y="1117600"/>
                </a:lnTo>
                <a:lnTo>
                  <a:pt x="0" y="1130300"/>
                </a:lnTo>
                <a:lnTo>
                  <a:pt x="54864" y="1130300"/>
                </a:lnTo>
                <a:lnTo>
                  <a:pt x="54864" y="1117600"/>
                </a:lnTo>
                <a:lnTo>
                  <a:pt x="53594" y="1104900"/>
                </a:lnTo>
                <a:close/>
              </a:path>
              <a:path w="842645" h="1282700">
                <a:moveTo>
                  <a:pt x="536828" y="1104900"/>
                </a:moveTo>
                <a:lnTo>
                  <a:pt x="509397" y="1104900"/>
                </a:lnTo>
                <a:lnTo>
                  <a:pt x="506983" y="1117600"/>
                </a:lnTo>
                <a:lnTo>
                  <a:pt x="540385" y="1117600"/>
                </a:lnTo>
                <a:lnTo>
                  <a:pt x="536828" y="1104900"/>
                </a:lnTo>
                <a:close/>
              </a:path>
              <a:path w="842645" h="1282700">
                <a:moveTo>
                  <a:pt x="39370" y="1092200"/>
                </a:moveTo>
                <a:lnTo>
                  <a:pt x="15494" y="1092200"/>
                </a:lnTo>
                <a:lnTo>
                  <a:pt x="10795" y="1104900"/>
                </a:lnTo>
                <a:lnTo>
                  <a:pt x="44069" y="1104900"/>
                </a:lnTo>
                <a:lnTo>
                  <a:pt x="39370" y="1092200"/>
                </a:lnTo>
                <a:close/>
              </a:path>
              <a:path w="842645" h="1282700">
                <a:moveTo>
                  <a:pt x="526033" y="863600"/>
                </a:moveTo>
                <a:lnTo>
                  <a:pt x="521335" y="863600"/>
                </a:lnTo>
                <a:lnTo>
                  <a:pt x="521335" y="1104900"/>
                </a:lnTo>
                <a:lnTo>
                  <a:pt x="526033" y="1104900"/>
                </a:lnTo>
                <a:lnTo>
                  <a:pt x="526033" y="863600"/>
                </a:lnTo>
                <a:close/>
              </a:path>
              <a:path w="842645" h="1282700">
                <a:moveTo>
                  <a:pt x="29845" y="850900"/>
                </a:moveTo>
                <a:lnTo>
                  <a:pt x="25019" y="850900"/>
                </a:lnTo>
                <a:lnTo>
                  <a:pt x="25019" y="1092200"/>
                </a:lnTo>
                <a:lnTo>
                  <a:pt x="29845" y="1092200"/>
                </a:lnTo>
                <a:lnTo>
                  <a:pt x="29845" y="850900"/>
                </a:lnTo>
                <a:close/>
              </a:path>
              <a:path w="842645" h="1282700">
                <a:moveTo>
                  <a:pt x="535558" y="850900"/>
                </a:moveTo>
                <a:lnTo>
                  <a:pt x="510540" y="850900"/>
                </a:lnTo>
                <a:lnTo>
                  <a:pt x="515366" y="863600"/>
                </a:lnTo>
                <a:lnTo>
                  <a:pt x="530860" y="863600"/>
                </a:lnTo>
                <a:lnTo>
                  <a:pt x="535558" y="850900"/>
                </a:lnTo>
                <a:close/>
              </a:path>
              <a:path w="842645" h="1282700">
                <a:moveTo>
                  <a:pt x="47625" y="838200"/>
                </a:moveTo>
                <a:lnTo>
                  <a:pt x="7239" y="838200"/>
                </a:lnTo>
                <a:lnTo>
                  <a:pt x="11938" y="850900"/>
                </a:lnTo>
                <a:lnTo>
                  <a:pt x="42925" y="850900"/>
                </a:lnTo>
                <a:lnTo>
                  <a:pt x="47625" y="838200"/>
                </a:lnTo>
                <a:close/>
              </a:path>
              <a:path w="842645" h="1282700">
                <a:moveTo>
                  <a:pt x="549910" y="838200"/>
                </a:moveTo>
                <a:lnTo>
                  <a:pt x="497458" y="838200"/>
                </a:lnTo>
                <a:lnTo>
                  <a:pt x="499872" y="850900"/>
                </a:lnTo>
                <a:lnTo>
                  <a:pt x="547497" y="850900"/>
                </a:lnTo>
                <a:lnTo>
                  <a:pt x="549910" y="838200"/>
                </a:lnTo>
                <a:close/>
              </a:path>
              <a:path w="842645" h="1282700">
                <a:moveTo>
                  <a:pt x="47625" y="825500"/>
                </a:moveTo>
                <a:lnTo>
                  <a:pt x="7239" y="825500"/>
                </a:lnTo>
                <a:lnTo>
                  <a:pt x="5969" y="838200"/>
                </a:lnTo>
                <a:lnTo>
                  <a:pt x="48895" y="838200"/>
                </a:lnTo>
                <a:lnTo>
                  <a:pt x="47625" y="825500"/>
                </a:lnTo>
                <a:close/>
              </a:path>
              <a:path w="842645" h="1282700">
                <a:moveTo>
                  <a:pt x="551052" y="825500"/>
                </a:moveTo>
                <a:lnTo>
                  <a:pt x="496316" y="825500"/>
                </a:lnTo>
                <a:lnTo>
                  <a:pt x="495046" y="838200"/>
                </a:lnTo>
                <a:lnTo>
                  <a:pt x="551052" y="838200"/>
                </a:lnTo>
                <a:lnTo>
                  <a:pt x="551052" y="825500"/>
                </a:lnTo>
                <a:close/>
              </a:path>
              <a:path w="842645" h="1282700">
                <a:moveTo>
                  <a:pt x="41655" y="812800"/>
                </a:moveTo>
                <a:lnTo>
                  <a:pt x="15494" y="812800"/>
                </a:lnTo>
                <a:lnTo>
                  <a:pt x="9525" y="825500"/>
                </a:lnTo>
                <a:lnTo>
                  <a:pt x="44069" y="825500"/>
                </a:lnTo>
                <a:lnTo>
                  <a:pt x="41655" y="812800"/>
                </a:lnTo>
                <a:close/>
              </a:path>
              <a:path w="842645" h="1282700">
                <a:moveTo>
                  <a:pt x="297561" y="685800"/>
                </a:moveTo>
                <a:lnTo>
                  <a:pt x="253492" y="685800"/>
                </a:lnTo>
                <a:lnTo>
                  <a:pt x="254762" y="698500"/>
                </a:lnTo>
                <a:lnTo>
                  <a:pt x="44069" y="825500"/>
                </a:lnTo>
                <a:lnTo>
                  <a:pt x="46481" y="825500"/>
                </a:lnTo>
                <a:lnTo>
                  <a:pt x="257048" y="698500"/>
                </a:lnTo>
                <a:lnTo>
                  <a:pt x="295148" y="698500"/>
                </a:lnTo>
                <a:lnTo>
                  <a:pt x="297561" y="685800"/>
                </a:lnTo>
                <a:close/>
              </a:path>
              <a:path w="842645" h="1282700">
                <a:moveTo>
                  <a:pt x="295148" y="698500"/>
                </a:moveTo>
                <a:lnTo>
                  <a:pt x="294004" y="698500"/>
                </a:lnTo>
                <a:lnTo>
                  <a:pt x="497458" y="825500"/>
                </a:lnTo>
                <a:lnTo>
                  <a:pt x="548640" y="825500"/>
                </a:lnTo>
                <a:lnTo>
                  <a:pt x="568871" y="812800"/>
                </a:lnTo>
                <a:lnTo>
                  <a:pt x="499872" y="812800"/>
                </a:lnTo>
                <a:lnTo>
                  <a:pt x="295148" y="698500"/>
                </a:lnTo>
                <a:close/>
              </a:path>
              <a:path w="842645" h="1282700">
                <a:moveTo>
                  <a:pt x="530860" y="800100"/>
                </a:moveTo>
                <a:lnTo>
                  <a:pt x="516508" y="800100"/>
                </a:lnTo>
                <a:lnTo>
                  <a:pt x="510540" y="812800"/>
                </a:lnTo>
                <a:lnTo>
                  <a:pt x="536828" y="812800"/>
                </a:lnTo>
                <a:lnTo>
                  <a:pt x="530860" y="800100"/>
                </a:lnTo>
                <a:close/>
              </a:path>
              <a:path w="842645" h="1282700">
                <a:moveTo>
                  <a:pt x="750951" y="698500"/>
                </a:moveTo>
                <a:lnTo>
                  <a:pt x="749807" y="698500"/>
                </a:lnTo>
                <a:lnTo>
                  <a:pt x="546353" y="812800"/>
                </a:lnTo>
                <a:lnTo>
                  <a:pt x="568871" y="812800"/>
                </a:lnTo>
                <a:lnTo>
                  <a:pt x="750951" y="698500"/>
                </a:lnTo>
                <a:close/>
              </a:path>
              <a:path w="842645" h="1282700">
                <a:moveTo>
                  <a:pt x="793876" y="698500"/>
                </a:moveTo>
                <a:lnTo>
                  <a:pt x="791464" y="698500"/>
                </a:lnTo>
                <a:lnTo>
                  <a:pt x="842645" y="736600"/>
                </a:lnTo>
                <a:lnTo>
                  <a:pt x="842645" y="723900"/>
                </a:lnTo>
                <a:lnTo>
                  <a:pt x="793876" y="698500"/>
                </a:lnTo>
                <a:close/>
              </a:path>
              <a:path w="842645" h="1282700">
                <a:moveTo>
                  <a:pt x="294004" y="698500"/>
                </a:moveTo>
                <a:lnTo>
                  <a:pt x="257048" y="698500"/>
                </a:lnTo>
                <a:lnTo>
                  <a:pt x="260603" y="711200"/>
                </a:lnTo>
                <a:lnTo>
                  <a:pt x="290449" y="711200"/>
                </a:lnTo>
                <a:lnTo>
                  <a:pt x="294004" y="698500"/>
                </a:lnTo>
                <a:close/>
              </a:path>
              <a:path w="842645" h="1282700">
                <a:moveTo>
                  <a:pt x="791464" y="698500"/>
                </a:moveTo>
                <a:lnTo>
                  <a:pt x="750951" y="698500"/>
                </a:lnTo>
                <a:lnTo>
                  <a:pt x="754506" y="711200"/>
                </a:lnTo>
                <a:lnTo>
                  <a:pt x="787907" y="711200"/>
                </a:lnTo>
                <a:lnTo>
                  <a:pt x="791464" y="698500"/>
                </a:lnTo>
                <a:close/>
              </a:path>
              <a:path w="842645" h="1282700">
                <a:moveTo>
                  <a:pt x="795020" y="685800"/>
                </a:moveTo>
                <a:lnTo>
                  <a:pt x="747395" y="685800"/>
                </a:lnTo>
                <a:lnTo>
                  <a:pt x="748665" y="698500"/>
                </a:lnTo>
                <a:lnTo>
                  <a:pt x="795020" y="698500"/>
                </a:lnTo>
                <a:lnTo>
                  <a:pt x="795020" y="685800"/>
                </a:lnTo>
                <a:close/>
              </a:path>
              <a:path w="842645" h="1282700">
                <a:moveTo>
                  <a:pt x="290449" y="673100"/>
                </a:moveTo>
                <a:lnTo>
                  <a:pt x="260603" y="673100"/>
                </a:lnTo>
                <a:lnTo>
                  <a:pt x="257048" y="685800"/>
                </a:lnTo>
                <a:lnTo>
                  <a:pt x="292862" y="685800"/>
                </a:lnTo>
                <a:lnTo>
                  <a:pt x="290449" y="673100"/>
                </a:lnTo>
                <a:close/>
              </a:path>
              <a:path w="842645" h="1282700">
                <a:moveTo>
                  <a:pt x="791464" y="673100"/>
                </a:moveTo>
                <a:lnTo>
                  <a:pt x="750951" y="673100"/>
                </a:lnTo>
                <a:lnTo>
                  <a:pt x="749807" y="685800"/>
                </a:lnTo>
                <a:lnTo>
                  <a:pt x="792606" y="685800"/>
                </a:lnTo>
                <a:lnTo>
                  <a:pt x="791464" y="673100"/>
                </a:lnTo>
                <a:close/>
              </a:path>
              <a:path w="842645" h="1282700">
                <a:moveTo>
                  <a:pt x="773556" y="431800"/>
                </a:moveTo>
                <a:lnTo>
                  <a:pt x="768857" y="431800"/>
                </a:lnTo>
                <a:lnTo>
                  <a:pt x="768857" y="673100"/>
                </a:lnTo>
                <a:lnTo>
                  <a:pt x="773556" y="673100"/>
                </a:lnTo>
                <a:lnTo>
                  <a:pt x="773556" y="431800"/>
                </a:lnTo>
                <a:close/>
              </a:path>
              <a:path w="842645" h="1282700">
                <a:moveTo>
                  <a:pt x="783081" y="419100"/>
                </a:moveTo>
                <a:lnTo>
                  <a:pt x="760476" y="419100"/>
                </a:lnTo>
                <a:lnTo>
                  <a:pt x="764031" y="431800"/>
                </a:lnTo>
                <a:lnTo>
                  <a:pt x="778382" y="431800"/>
                </a:lnTo>
                <a:lnTo>
                  <a:pt x="783081" y="419100"/>
                </a:lnTo>
                <a:close/>
              </a:path>
              <a:path w="842645" h="1282700">
                <a:moveTo>
                  <a:pt x="795020" y="406400"/>
                </a:moveTo>
                <a:lnTo>
                  <a:pt x="747395" y="406400"/>
                </a:lnTo>
                <a:lnTo>
                  <a:pt x="749807" y="419100"/>
                </a:lnTo>
                <a:lnTo>
                  <a:pt x="792606" y="419100"/>
                </a:lnTo>
                <a:lnTo>
                  <a:pt x="795020" y="406400"/>
                </a:lnTo>
                <a:close/>
              </a:path>
              <a:path w="842645" h="1282700">
                <a:moveTo>
                  <a:pt x="796163" y="393700"/>
                </a:moveTo>
                <a:lnTo>
                  <a:pt x="746251" y="393700"/>
                </a:lnTo>
                <a:lnTo>
                  <a:pt x="746251" y="406400"/>
                </a:lnTo>
                <a:lnTo>
                  <a:pt x="796163" y="406400"/>
                </a:lnTo>
                <a:lnTo>
                  <a:pt x="796163" y="393700"/>
                </a:lnTo>
                <a:close/>
              </a:path>
              <a:path w="842645" h="1282700">
                <a:moveTo>
                  <a:pt x="545083" y="266700"/>
                </a:moveTo>
                <a:lnTo>
                  <a:pt x="502285" y="266700"/>
                </a:lnTo>
                <a:lnTo>
                  <a:pt x="504571" y="279400"/>
                </a:lnTo>
                <a:lnTo>
                  <a:pt x="542671" y="279400"/>
                </a:lnTo>
                <a:lnTo>
                  <a:pt x="748665" y="393700"/>
                </a:lnTo>
                <a:lnTo>
                  <a:pt x="750951" y="393700"/>
                </a:lnTo>
                <a:lnTo>
                  <a:pt x="545083" y="266700"/>
                </a:lnTo>
                <a:close/>
              </a:path>
              <a:path w="842645" h="1282700">
                <a:moveTo>
                  <a:pt x="787907" y="381000"/>
                </a:moveTo>
                <a:lnTo>
                  <a:pt x="754506" y="381000"/>
                </a:lnTo>
                <a:lnTo>
                  <a:pt x="750951" y="393700"/>
                </a:lnTo>
                <a:lnTo>
                  <a:pt x="791464" y="393700"/>
                </a:lnTo>
                <a:lnTo>
                  <a:pt x="787907" y="381000"/>
                </a:lnTo>
                <a:close/>
              </a:path>
              <a:path w="842645" h="1282700">
                <a:moveTo>
                  <a:pt x="842645" y="355600"/>
                </a:moveTo>
                <a:lnTo>
                  <a:pt x="791464" y="393700"/>
                </a:lnTo>
                <a:lnTo>
                  <a:pt x="793876" y="393700"/>
                </a:lnTo>
                <a:lnTo>
                  <a:pt x="842645" y="368300"/>
                </a:lnTo>
                <a:lnTo>
                  <a:pt x="842645" y="355600"/>
                </a:lnTo>
                <a:close/>
              </a:path>
              <a:path w="842645" h="1282700">
                <a:moveTo>
                  <a:pt x="546353" y="254000"/>
                </a:moveTo>
                <a:lnTo>
                  <a:pt x="501015" y="254000"/>
                </a:lnTo>
                <a:lnTo>
                  <a:pt x="499872" y="266700"/>
                </a:lnTo>
                <a:lnTo>
                  <a:pt x="546353" y="266700"/>
                </a:lnTo>
                <a:lnTo>
                  <a:pt x="546353" y="254000"/>
                </a:lnTo>
                <a:close/>
              </a:path>
              <a:path w="842645" h="1282700">
                <a:moveTo>
                  <a:pt x="540385" y="241300"/>
                </a:moveTo>
                <a:lnTo>
                  <a:pt x="505841" y="241300"/>
                </a:lnTo>
                <a:lnTo>
                  <a:pt x="503427" y="254000"/>
                </a:lnTo>
                <a:lnTo>
                  <a:pt x="542671" y="254000"/>
                </a:lnTo>
                <a:lnTo>
                  <a:pt x="540385" y="241300"/>
                </a:lnTo>
                <a:close/>
              </a:path>
              <a:path w="842645" h="1282700">
                <a:moveTo>
                  <a:pt x="526033" y="0"/>
                </a:moveTo>
                <a:lnTo>
                  <a:pt x="521335" y="0"/>
                </a:lnTo>
                <a:lnTo>
                  <a:pt x="521335" y="241300"/>
                </a:lnTo>
                <a:lnTo>
                  <a:pt x="526033" y="241300"/>
                </a:lnTo>
                <a:lnTo>
                  <a:pt x="526033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90342" y="12699"/>
            <a:ext cx="6653530" cy="5130800"/>
            <a:chOff x="2490342" y="12699"/>
            <a:chExt cx="6653530" cy="5130800"/>
          </a:xfrm>
        </p:grpSpPr>
        <p:sp>
          <p:nvSpPr>
            <p:cNvPr id="11" name="object 11"/>
            <p:cNvSpPr/>
            <p:nvPr/>
          </p:nvSpPr>
          <p:spPr>
            <a:xfrm>
              <a:off x="8799702" y="3252342"/>
              <a:ext cx="344170" cy="620395"/>
            </a:xfrm>
            <a:custGeom>
              <a:avLst/>
              <a:gdLst/>
              <a:ahLst/>
              <a:cxnLst/>
              <a:rect l="l" t="t" r="r" b="b"/>
              <a:pathLst>
                <a:path w="344170" h="620395">
                  <a:moveTo>
                    <a:pt x="277495" y="0"/>
                  </a:moveTo>
                  <a:lnTo>
                    <a:pt x="269113" y="0"/>
                  </a:lnTo>
                  <a:lnTo>
                    <a:pt x="264414" y="1142"/>
                  </a:lnTo>
                  <a:lnTo>
                    <a:pt x="262000" y="3555"/>
                  </a:lnTo>
                  <a:lnTo>
                    <a:pt x="258445" y="5841"/>
                  </a:lnTo>
                  <a:lnTo>
                    <a:pt x="256031" y="8254"/>
                  </a:lnTo>
                  <a:lnTo>
                    <a:pt x="253746" y="11810"/>
                  </a:lnTo>
                  <a:lnTo>
                    <a:pt x="252475" y="16636"/>
                  </a:lnTo>
                  <a:lnTo>
                    <a:pt x="252475" y="20192"/>
                  </a:lnTo>
                  <a:lnTo>
                    <a:pt x="253746" y="27304"/>
                  </a:lnTo>
                  <a:lnTo>
                    <a:pt x="45212" y="147827"/>
                  </a:lnTo>
                  <a:lnTo>
                    <a:pt x="41655" y="143128"/>
                  </a:lnTo>
                  <a:lnTo>
                    <a:pt x="36829" y="139445"/>
                  </a:lnTo>
                  <a:lnTo>
                    <a:pt x="30861" y="137159"/>
                  </a:lnTo>
                  <a:lnTo>
                    <a:pt x="20193" y="137159"/>
                  </a:lnTo>
                  <a:lnTo>
                    <a:pt x="0" y="156209"/>
                  </a:lnTo>
                  <a:lnTo>
                    <a:pt x="0" y="165734"/>
                  </a:lnTo>
                  <a:lnTo>
                    <a:pt x="17779" y="185927"/>
                  </a:lnTo>
                  <a:lnTo>
                    <a:pt x="22605" y="185927"/>
                  </a:lnTo>
                  <a:lnTo>
                    <a:pt x="22605" y="432942"/>
                  </a:lnTo>
                  <a:lnTo>
                    <a:pt x="15367" y="435355"/>
                  </a:lnTo>
                  <a:lnTo>
                    <a:pt x="10668" y="438911"/>
                  </a:lnTo>
                  <a:lnTo>
                    <a:pt x="7112" y="443610"/>
                  </a:lnTo>
                  <a:lnTo>
                    <a:pt x="5842" y="450722"/>
                  </a:lnTo>
                  <a:lnTo>
                    <a:pt x="8254" y="457961"/>
                  </a:lnTo>
                  <a:lnTo>
                    <a:pt x="11811" y="463930"/>
                  </a:lnTo>
                  <a:lnTo>
                    <a:pt x="17779" y="467486"/>
                  </a:lnTo>
                  <a:lnTo>
                    <a:pt x="21336" y="468629"/>
                  </a:lnTo>
                  <a:lnTo>
                    <a:pt x="29718" y="468629"/>
                  </a:lnTo>
                  <a:lnTo>
                    <a:pt x="36829" y="463930"/>
                  </a:lnTo>
                  <a:lnTo>
                    <a:pt x="39243" y="460247"/>
                  </a:lnTo>
                  <a:lnTo>
                    <a:pt x="247776" y="580770"/>
                  </a:lnTo>
                  <a:lnTo>
                    <a:pt x="245364" y="585596"/>
                  </a:lnTo>
                  <a:lnTo>
                    <a:pt x="245364" y="597534"/>
                  </a:lnTo>
                  <a:lnTo>
                    <a:pt x="246506" y="602233"/>
                  </a:lnTo>
                  <a:lnTo>
                    <a:pt x="250063" y="607059"/>
                  </a:lnTo>
                  <a:lnTo>
                    <a:pt x="252475" y="611758"/>
                  </a:lnTo>
                  <a:lnTo>
                    <a:pt x="257301" y="615314"/>
                  </a:lnTo>
                  <a:lnTo>
                    <a:pt x="262000" y="617727"/>
                  </a:lnTo>
                  <a:lnTo>
                    <a:pt x="272796" y="620140"/>
                  </a:lnTo>
                  <a:lnTo>
                    <a:pt x="283464" y="617727"/>
                  </a:lnTo>
                  <a:lnTo>
                    <a:pt x="301371" y="591565"/>
                  </a:lnTo>
                  <a:lnTo>
                    <a:pt x="298957" y="580770"/>
                  </a:lnTo>
                  <a:lnTo>
                    <a:pt x="344170" y="554481"/>
                  </a:lnTo>
                  <a:lnTo>
                    <a:pt x="344170" y="548512"/>
                  </a:lnTo>
                  <a:lnTo>
                    <a:pt x="296545" y="575944"/>
                  </a:lnTo>
                  <a:lnTo>
                    <a:pt x="291846" y="571118"/>
                  </a:lnTo>
                  <a:lnTo>
                    <a:pt x="285876" y="567562"/>
                  </a:lnTo>
                  <a:lnTo>
                    <a:pt x="279907" y="565149"/>
                  </a:lnTo>
                  <a:lnTo>
                    <a:pt x="272796" y="564006"/>
                  </a:lnTo>
                  <a:lnTo>
                    <a:pt x="265556" y="565149"/>
                  </a:lnTo>
                  <a:lnTo>
                    <a:pt x="259588" y="567562"/>
                  </a:lnTo>
                  <a:lnTo>
                    <a:pt x="253746" y="571118"/>
                  </a:lnTo>
                  <a:lnTo>
                    <a:pt x="248920" y="575944"/>
                  </a:lnTo>
                  <a:lnTo>
                    <a:pt x="41655" y="456691"/>
                  </a:lnTo>
                  <a:lnTo>
                    <a:pt x="42799" y="450722"/>
                  </a:lnTo>
                  <a:lnTo>
                    <a:pt x="41655" y="443610"/>
                  </a:lnTo>
                  <a:lnTo>
                    <a:pt x="38100" y="438911"/>
                  </a:lnTo>
                  <a:lnTo>
                    <a:pt x="33274" y="434085"/>
                  </a:lnTo>
                  <a:lnTo>
                    <a:pt x="27304" y="432942"/>
                  </a:lnTo>
                  <a:lnTo>
                    <a:pt x="27304" y="185927"/>
                  </a:lnTo>
                  <a:lnTo>
                    <a:pt x="32130" y="185927"/>
                  </a:lnTo>
                  <a:lnTo>
                    <a:pt x="42799" y="178815"/>
                  </a:lnTo>
                  <a:lnTo>
                    <a:pt x="46354" y="175259"/>
                  </a:lnTo>
                  <a:lnTo>
                    <a:pt x="48768" y="166877"/>
                  </a:lnTo>
                  <a:lnTo>
                    <a:pt x="49911" y="162178"/>
                  </a:lnTo>
                  <a:lnTo>
                    <a:pt x="47625" y="151383"/>
                  </a:lnTo>
                  <a:lnTo>
                    <a:pt x="256031" y="30860"/>
                  </a:lnTo>
                  <a:lnTo>
                    <a:pt x="263271" y="38099"/>
                  </a:lnTo>
                  <a:lnTo>
                    <a:pt x="272796" y="40385"/>
                  </a:lnTo>
                  <a:lnTo>
                    <a:pt x="282321" y="38099"/>
                  </a:lnTo>
                  <a:lnTo>
                    <a:pt x="287020" y="35686"/>
                  </a:lnTo>
                  <a:lnTo>
                    <a:pt x="289432" y="30860"/>
                  </a:lnTo>
                  <a:lnTo>
                    <a:pt x="344170" y="63118"/>
                  </a:lnTo>
                  <a:lnTo>
                    <a:pt x="344170" y="57276"/>
                  </a:lnTo>
                  <a:lnTo>
                    <a:pt x="291846" y="27304"/>
                  </a:lnTo>
                  <a:lnTo>
                    <a:pt x="292989" y="20192"/>
                  </a:lnTo>
                  <a:lnTo>
                    <a:pt x="292989" y="16636"/>
                  </a:lnTo>
                  <a:lnTo>
                    <a:pt x="291846" y="11810"/>
                  </a:lnTo>
                  <a:lnTo>
                    <a:pt x="289432" y="8254"/>
                  </a:lnTo>
                  <a:lnTo>
                    <a:pt x="284606" y="3555"/>
                  </a:lnTo>
                  <a:lnTo>
                    <a:pt x="281050" y="1142"/>
                  </a:lnTo>
                  <a:lnTo>
                    <a:pt x="277495" y="0"/>
                  </a:lnTo>
                  <a:close/>
                </a:path>
              </a:pathLst>
            </a:custGeom>
            <a:solidFill>
              <a:srgbClr val="FFFFFF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342" y="12699"/>
              <a:ext cx="6653530" cy="5130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1513332"/>
            <a:ext cx="9044940" cy="2117090"/>
            <a:chOff x="0" y="1513332"/>
            <a:chExt cx="9044940" cy="211709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72996"/>
              <a:ext cx="1021080" cy="1397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" y="1513332"/>
              <a:ext cx="1930908" cy="21168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59" y="1872996"/>
              <a:ext cx="1211580" cy="13975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172" y="2289810"/>
              <a:ext cx="635635" cy="441959"/>
            </a:xfrm>
            <a:custGeom>
              <a:avLst/>
              <a:gdLst/>
              <a:ahLst/>
              <a:cxnLst/>
              <a:rect l="l" t="t" r="r" b="b"/>
              <a:pathLst>
                <a:path w="635635" h="441960">
                  <a:moveTo>
                    <a:pt x="617054" y="38100"/>
                  </a:moveTo>
                  <a:lnTo>
                    <a:pt x="18414" y="38100"/>
                  </a:lnTo>
                  <a:lnTo>
                    <a:pt x="14706" y="38100"/>
                  </a:lnTo>
                  <a:lnTo>
                    <a:pt x="11036" y="38988"/>
                  </a:lnTo>
                  <a:lnTo>
                    <a:pt x="0" y="52831"/>
                  </a:lnTo>
                  <a:lnTo>
                    <a:pt x="0" y="56514"/>
                  </a:lnTo>
                  <a:lnTo>
                    <a:pt x="0" y="423544"/>
                  </a:lnTo>
                  <a:lnTo>
                    <a:pt x="0" y="427227"/>
                  </a:lnTo>
                  <a:lnTo>
                    <a:pt x="901" y="430910"/>
                  </a:lnTo>
                  <a:lnTo>
                    <a:pt x="2755" y="433577"/>
                  </a:lnTo>
                  <a:lnTo>
                    <a:pt x="4610" y="436371"/>
                  </a:lnTo>
                  <a:lnTo>
                    <a:pt x="7378" y="438276"/>
                  </a:lnTo>
                  <a:lnTo>
                    <a:pt x="11036" y="440054"/>
                  </a:lnTo>
                  <a:lnTo>
                    <a:pt x="14706" y="441070"/>
                  </a:lnTo>
                  <a:lnTo>
                    <a:pt x="18414" y="441959"/>
                  </a:lnTo>
                  <a:lnTo>
                    <a:pt x="617054" y="441959"/>
                  </a:lnTo>
                  <a:lnTo>
                    <a:pt x="632675" y="433577"/>
                  </a:lnTo>
                  <a:lnTo>
                    <a:pt x="634580" y="430910"/>
                  </a:lnTo>
                  <a:lnTo>
                    <a:pt x="635469" y="427227"/>
                  </a:lnTo>
                  <a:lnTo>
                    <a:pt x="635469" y="423544"/>
                  </a:lnTo>
                  <a:lnTo>
                    <a:pt x="635469" y="56514"/>
                  </a:lnTo>
                  <a:lnTo>
                    <a:pt x="635469" y="52831"/>
                  </a:lnTo>
                  <a:lnTo>
                    <a:pt x="634580" y="49148"/>
                  </a:lnTo>
                  <a:lnTo>
                    <a:pt x="632675" y="46354"/>
                  </a:lnTo>
                  <a:lnTo>
                    <a:pt x="630897" y="43687"/>
                  </a:lnTo>
                  <a:lnTo>
                    <a:pt x="628103" y="40893"/>
                  </a:lnTo>
                  <a:lnTo>
                    <a:pt x="624420" y="38988"/>
                  </a:lnTo>
                  <a:lnTo>
                    <a:pt x="620737" y="38100"/>
                  </a:lnTo>
                  <a:lnTo>
                    <a:pt x="617054" y="38100"/>
                  </a:lnTo>
                  <a:close/>
                </a:path>
                <a:path w="635635" h="441960">
                  <a:moveTo>
                    <a:pt x="335203" y="38100"/>
                  </a:moveTo>
                  <a:lnTo>
                    <a:pt x="335203" y="18541"/>
                  </a:lnTo>
                  <a:lnTo>
                    <a:pt x="335203" y="14858"/>
                  </a:lnTo>
                  <a:lnTo>
                    <a:pt x="333400" y="11175"/>
                  </a:lnTo>
                  <a:lnTo>
                    <a:pt x="332460" y="8381"/>
                  </a:lnTo>
                  <a:lnTo>
                    <a:pt x="329730" y="5587"/>
                  </a:lnTo>
                  <a:lnTo>
                    <a:pt x="326986" y="2793"/>
                  </a:lnTo>
                  <a:lnTo>
                    <a:pt x="324256" y="1904"/>
                  </a:lnTo>
                  <a:lnTo>
                    <a:pt x="320611" y="0"/>
                  </a:lnTo>
                  <a:lnTo>
                    <a:pt x="316941" y="0"/>
                  </a:lnTo>
                  <a:lnTo>
                    <a:pt x="313296" y="0"/>
                  </a:lnTo>
                  <a:lnTo>
                    <a:pt x="309625" y="1904"/>
                  </a:lnTo>
                  <a:lnTo>
                    <a:pt x="306882" y="2793"/>
                  </a:lnTo>
                  <a:lnTo>
                    <a:pt x="304139" y="5587"/>
                  </a:lnTo>
                  <a:lnTo>
                    <a:pt x="301409" y="8381"/>
                  </a:lnTo>
                  <a:lnTo>
                    <a:pt x="300507" y="11175"/>
                  </a:lnTo>
                  <a:lnTo>
                    <a:pt x="298665" y="14858"/>
                  </a:lnTo>
                  <a:lnTo>
                    <a:pt x="298665" y="18541"/>
                  </a:lnTo>
                  <a:lnTo>
                    <a:pt x="298665" y="38100"/>
                  </a:lnTo>
                </a:path>
              </a:pathLst>
            </a:custGeom>
            <a:ln w="19812">
              <a:solidFill>
                <a:srgbClr val="1D4B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287" y="2721864"/>
              <a:ext cx="111252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750" y="2721864"/>
              <a:ext cx="111175" cy="1432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7748" y="2364524"/>
              <a:ext cx="561340" cy="329565"/>
            </a:xfrm>
            <a:custGeom>
              <a:avLst/>
              <a:gdLst/>
              <a:ahLst/>
              <a:cxnLst/>
              <a:rect l="l" t="t" r="r" b="b"/>
              <a:pathLst>
                <a:path w="561340" h="329564">
                  <a:moveTo>
                    <a:pt x="0" y="329145"/>
                  </a:moveTo>
                  <a:lnTo>
                    <a:pt x="560755" y="329145"/>
                  </a:lnTo>
                  <a:lnTo>
                    <a:pt x="560755" y="0"/>
                  </a:lnTo>
                  <a:lnTo>
                    <a:pt x="0" y="0"/>
                  </a:lnTo>
                  <a:lnTo>
                    <a:pt x="0" y="329145"/>
                  </a:lnTo>
                  <a:close/>
                </a:path>
                <a:path w="561340" h="329564">
                  <a:moveTo>
                    <a:pt x="443407" y="80733"/>
                  </a:moveTo>
                  <a:lnTo>
                    <a:pt x="292696" y="231990"/>
                  </a:lnTo>
                  <a:lnTo>
                    <a:pt x="289941" y="233895"/>
                  </a:lnTo>
                  <a:lnTo>
                    <a:pt x="287185" y="235673"/>
                  </a:lnTo>
                  <a:lnTo>
                    <a:pt x="283489" y="236562"/>
                  </a:lnTo>
                  <a:lnTo>
                    <a:pt x="279819" y="237578"/>
                  </a:lnTo>
                  <a:lnTo>
                    <a:pt x="276123" y="236562"/>
                  </a:lnTo>
                  <a:lnTo>
                    <a:pt x="272465" y="235673"/>
                  </a:lnTo>
                  <a:lnTo>
                    <a:pt x="269709" y="233895"/>
                  </a:lnTo>
                  <a:lnTo>
                    <a:pt x="266953" y="231990"/>
                  </a:lnTo>
                  <a:lnTo>
                    <a:pt x="193408" y="158203"/>
                  </a:lnTo>
                  <a:lnTo>
                    <a:pt x="96012" y="255993"/>
                  </a:lnTo>
                </a:path>
              </a:pathLst>
            </a:custGeom>
            <a:ln w="19812">
              <a:solidFill>
                <a:srgbClr val="1D4B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6800" y="2429256"/>
              <a:ext cx="123443" cy="1234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027" y="1877568"/>
              <a:ext cx="7677911" cy="153161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811527" y="2084019"/>
            <a:ext cx="6790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Randomized</a:t>
            </a:r>
            <a:r>
              <a:rPr sz="5400" spc="-7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Algorithms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4" y="590550"/>
            <a:ext cx="7239000" cy="5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6350"/>
            <a:ext cx="786800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2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756" y="1201293"/>
            <a:ext cx="6979920" cy="61555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It is Las Vegas randomized algorithm and it takes O</a:t>
            </a:r>
            <a:r>
              <a:rPr lang="en-US" baseline="30000" dirty="0"/>
              <a:t>~</a:t>
            </a:r>
            <a:r>
              <a:rPr lang="en-US" dirty="0"/>
              <a:t>(log n) time.</a:t>
            </a:r>
          </a:p>
        </p:txBody>
      </p:sp>
    </p:spTree>
    <p:extLst>
      <p:ext uri="{BB962C8B-B14F-4D97-AF65-F5344CB8AC3E}">
        <p14:creationId xmlns:p14="http://schemas.microsoft.com/office/powerpoint/2010/main" val="330938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588263"/>
            <a:ext cx="3413760" cy="944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18261"/>
            <a:ext cx="2860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Primality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8931" y="466902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59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3960" y="2095500"/>
            <a:ext cx="7112634" cy="2900680"/>
            <a:chOff x="1203960" y="2095500"/>
            <a:chExt cx="7112634" cy="29006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60" y="2095500"/>
              <a:ext cx="7112508" cy="29001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65370" y="4634141"/>
              <a:ext cx="355600" cy="245745"/>
            </a:xfrm>
            <a:custGeom>
              <a:avLst/>
              <a:gdLst/>
              <a:ahLst/>
              <a:cxnLst/>
              <a:rect l="l" t="t" r="r" b="b"/>
              <a:pathLst>
                <a:path w="355600" h="245745">
                  <a:moveTo>
                    <a:pt x="355345" y="0"/>
                  </a:moveTo>
                  <a:lnTo>
                    <a:pt x="163321" y="0"/>
                  </a:lnTo>
                  <a:lnTo>
                    <a:pt x="163321" y="317"/>
                  </a:lnTo>
                  <a:lnTo>
                    <a:pt x="146050" y="317"/>
                  </a:lnTo>
                  <a:lnTo>
                    <a:pt x="84581" y="212458"/>
                  </a:lnTo>
                  <a:lnTo>
                    <a:pt x="40766" y="116014"/>
                  </a:lnTo>
                  <a:lnTo>
                    <a:pt x="0" y="134658"/>
                  </a:lnTo>
                  <a:lnTo>
                    <a:pt x="3809" y="143979"/>
                  </a:lnTo>
                  <a:lnTo>
                    <a:pt x="24891" y="134658"/>
                  </a:lnTo>
                  <a:lnTo>
                    <a:pt x="76326" y="245262"/>
                  </a:lnTo>
                  <a:lnTo>
                    <a:pt x="88391" y="245262"/>
                  </a:lnTo>
                  <a:lnTo>
                    <a:pt x="155193" y="16852"/>
                  </a:lnTo>
                  <a:lnTo>
                    <a:pt x="355345" y="16763"/>
                  </a:lnTo>
                  <a:lnTo>
                    <a:pt x="355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008" y="1298447"/>
            <a:ext cx="7057644" cy="7101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6636" y="1323289"/>
            <a:ext cx="5826760" cy="3599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82A44"/>
                </a:solidFill>
                <a:latin typeface="Times New Roman"/>
                <a:cs typeface="Times New Roman"/>
              </a:rPr>
              <a:t>Prime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 Number: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divisible</a:t>
            </a:r>
            <a:r>
              <a:rPr sz="2000" spc="-5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only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82A44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82A44"/>
                </a:solidFill>
                <a:latin typeface="Times New Roman"/>
                <a:cs typeface="Times New Roman"/>
              </a:rPr>
              <a:t>number</a:t>
            </a:r>
            <a:r>
              <a:rPr sz="2000" spc="-1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82A44"/>
                </a:solidFill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Ex: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1,</a:t>
            </a:r>
            <a:r>
              <a:rPr sz="2000" spc="-1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2,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3,</a:t>
            </a:r>
            <a:r>
              <a:rPr sz="2000" spc="-1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5,</a:t>
            </a:r>
            <a:r>
              <a:rPr sz="2000" spc="-15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7,</a:t>
            </a:r>
            <a:r>
              <a:rPr sz="2000" spc="-2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82A44"/>
                </a:solidFill>
                <a:latin typeface="Times New Roman"/>
                <a:cs typeface="Times New Roman"/>
              </a:rPr>
              <a:t>11,</a:t>
            </a:r>
            <a:r>
              <a:rPr sz="2000" spc="-30" dirty="0">
                <a:solidFill>
                  <a:srgbClr val="082A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82A44"/>
                </a:solidFill>
                <a:latin typeface="Times New Roman"/>
                <a:cs typeface="Times New Roman"/>
              </a:rPr>
              <a:t>………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Algorithm: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N-1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7335" marR="385000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(x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0)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9DF8F1"/>
                </a:solidFill>
                <a:latin typeface="Times New Roman"/>
                <a:cs typeface="Times New Roman"/>
              </a:rPr>
              <a:t>Time</a:t>
            </a:r>
            <a:r>
              <a:rPr sz="2000" spc="-5" dirty="0">
                <a:solidFill>
                  <a:srgbClr val="9DF8F1"/>
                </a:solidFill>
                <a:latin typeface="Times New Roman"/>
                <a:cs typeface="Times New Roman"/>
              </a:rPr>
              <a:t> Complexity:</a:t>
            </a:r>
            <a:r>
              <a:rPr sz="2000" spc="-20" dirty="0">
                <a:solidFill>
                  <a:srgbClr val="9DF8F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242310" algn="l"/>
              </a:tabLst>
            </a:pPr>
            <a:r>
              <a:rPr sz="2000" spc="-5" dirty="0">
                <a:solidFill>
                  <a:srgbClr val="9DF8F1"/>
                </a:solidFill>
                <a:latin typeface="Times New Roman"/>
                <a:cs typeface="Times New Roman"/>
              </a:rPr>
              <a:t>Mathematical</a:t>
            </a:r>
            <a:r>
              <a:rPr sz="2000" spc="-10" dirty="0">
                <a:solidFill>
                  <a:srgbClr val="9DF8F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DF8F1"/>
                </a:solidFill>
                <a:latin typeface="Times New Roman"/>
                <a:cs typeface="Times New Roman"/>
              </a:rPr>
              <a:t>Result:</a:t>
            </a: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…..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𝑁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588263"/>
            <a:ext cx="4814316" cy="944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18261"/>
            <a:ext cx="4260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Primality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Cont….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03960" y="1690116"/>
            <a:ext cx="7112634" cy="2621280"/>
            <a:chOff x="1203960" y="1690116"/>
            <a:chExt cx="7112634" cy="2621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60" y="1690116"/>
              <a:ext cx="7112508" cy="26212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2751" y="2095245"/>
              <a:ext cx="1405890" cy="1798320"/>
            </a:xfrm>
            <a:custGeom>
              <a:avLst/>
              <a:gdLst/>
              <a:ahLst/>
              <a:cxnLst/>
              <a:rect l="l" t="t" r="r" b="b"/>
              <a:pathLst>
                <a:path w="1405889" h="1798320">
                  <a:moveTo>
                    <a:pt x="355346" y="0"/>
                  </a:moveTo>
                  <a:lnTo>
                    <a:pt x="163322" y="0"/>
                  </a:lnTo>
                  <a:lnTo>
                    <a:pt x="163322" y="254"/>
                  </a:lnTo>
                  <a:lnTo>
                    <a:pt x="146050" y="254"/>
                  </a:lnTo>
                  <a:lnTo>
                    <a:pt x="84582" y="212471"/>
                  </a:lnTo>
                  <a:lnTo>
                    <a:pt x="40767" y="115951"/>
                  </a:lnTo>
                  <a:lnTo>
                    <a:pt x="0" y="134620"/>
                  </a:lnTo>
                  <a:lnTo>
                    <a:pt x="3810" y="144018"/>
                  </a:lnTo>
                  <a:lnTo>
                    <a:pt x="24892" y="134620"/>
                  </a:lnTo>
                  <a:lnTo>
                    <a:pt x="76327" y="245237"/>
                  </a:lnTo>
                  <a:lnTo>
                    <a:pt x="88392" y="245237"/>
                  </a:lnTo>
                  <a:lnTo>
                    <a:pt x="155194" y="16891"/>
                  </a:lnTo>
                  <a:lnTo>
                    <a:pt x="355346" y="16764"/>
                  </a:lnTo>
                  <a:lnTo>
                    <a:pt x="355346" y="0"/>
                  </a:lnTo>
                  <a:close/>
                </a:path>
                <a:path w="1405889" h="1798320">
                  <a:moveTo>
                    <a:pt x="1405382" y="1552956"/>
                  </a:moveTo>
                  <a:lnTo>
                    <a:pt x="1213358" y="1552956"/>
                  </a:lnTo>
                  <a:lnTo>
                    <a:pt x="1213358" y="1553210"/>
                  </a:lnTo>
                  <a:lnTo>
                    <a:pt x="1196086" y="1553210"/>
                  </a:lnTo>
                  <a:lnTo>
                    <a:pt x="1134618" y="1765427"/>
                  </a:lnTo>
                  <a:lnTo>
                    <a:pt x="1090803" y="1668907"/>
                  </a:lnTo>
                  <a:lnTo>
                    <a:pt x="1050036" y="1687576"/>
                  </a:lnTo>
                  <a:lnTo>
                    <a:pt x="1053846" y="1696974"/>
                  </a:lnTo>
                  <a:lnTo>
                    <a:pt x="1074928" y="1687576"/>
                  </a:lnTo>
                  <a:lnTo>
                    <a:pt x="1126363" y="1798205"/>
                  </a:lnTo>
                  <a:lnTo>
                    <a:pt x="1138428" y="1798205"/>
                  </a:lnTo>
                  <a:lnTo>
                    <a:pt x="1205230" y="1569847"/>
                  </a:lnTo>
                  <a:lnTo>
                    <a:pt x="1405382" y="1569720"/>
                  </a:lnTo>
                  <a:lnTo>
                    <a:pt x="1405382" y="1552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6636" y="1690809"/>
            <a:ext cx="2668270" cy="22466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Algorithm:</a:t>
            </a:r>
            <a:endParaRPr sz="2000">
              <a:latin typeface="Times New Roman"/>
              <a:cs typeface="Times New Roman"/>
            </a:endParaRPr>
          </a:p>
          <a:p>
            <a:pPr marL="267335" marR="691515" indent="-255270" algn="just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 i = 2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9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𝑁  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(x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0) </a:t>
            </a:r>
            <a:r>
              <a:rPr sz="2000" spc="-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379980" algn="l"/>
              </a:tabLst>
            </a:pP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Ti</a:t>
            </a:r>
            <a:r>
              <a:rPr sz="2000" spc="-30" dirty="0">
                <a:solidFill>
                  <a:srgbClr val="9DF8F1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9DF8F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Co</a:t>
            </a:r>
            <a:r>
              <a:rPr sz="2000" spc="-25" dirty="0">
                <a:solidFill>
                  <a:srgbClr val="9DF8F1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plexit</a:t>
            </a:r>
            <a:r>
              <a:rPr sz="2000" spc="-15" dirty="0">
                <a:solidFill>
                  <a:srgbClr val="9DF8F1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9DF8F1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9DF8F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sz="2000" spc="30" dirty="0">
                <a:solidFill>
                  <a:srgbClr val="FFFFFF"/>
                </a:solidFill>
                <a:latin typeface="Cambria Math"/>
                <a:cs typeface="Cambria Math"/>
              </a:rPr>
              <a:t>𝑁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588263"/>
            <a:ext cx="4814316" cy="944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18261"/>
            <a:ext cx="4260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Primality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Cont….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572" y="1510283"/>
            <a:ext cx="6848856" cy="9189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2727" y="1615439"/>
            <a:ext cx="6638925" cy="708660"/>
          </a:xfrm>
          <a:prstGeom prst="rect">
            <a:avLst/>
          </a:prstGeom>
          <a:solidFill>
            <a:srgbClr val="6BF5EB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8128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0D426B"/>
                </a:solidFill>
                <a:latin typeface="Times New Roman"/>
                <a:cs typeface="Times New Roman"/>
              </a:rPr>
              <a:t>Fermat’s</a:t>
            </a:r>
            <a:r>
              <a:rPr sz="2000" spc="240" dirty="0">
                <a:solidFill>
                  <a:srgbClr val="0D426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426B"/>
                </a:solidFill>
                <a:latin typeface="Times New Roman"/>
                <a:cs typeface="Times New Roman"/>
              </a:rPr>
              <a:t>Theorem:</a:t>
            </a:r>
            <a:r>
              <a:rPr sz="2000" spc="235" dirty="0">
                <a:solidFill>
                  <a:srgbClr val="0D426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prime,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𝑎</a:t>
            </a:r>
            <a:r>
              <a:rPr sz="2175" spc="75" baseline="28735" dirty="0">
                <a:latin typeface="Cambria Math"/>
                <a:cs typeface="Cambria Math"/>
              </a:rPr>
              <a:t>𝑛−1</a:t>
            </a:r>
            <a:r>
              <a:rPr sz="2175" spc="20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30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(mod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n)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&lt;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203" y="2731007"/>
            <a:ext cx="4747260" cy="10256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9822" y="2757297"/>
            <a:ext cx="4408805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1511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 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3 ,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 =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2,	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2175" spc="22" baseline="2873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2175" spc="397" baseline="2873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  <a:tabLst>
                <a:tab pos="151447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 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2000" spc="5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2,	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2175" spc="22" baseline="28735" dirty="0">
                <a:solidFill>
                  <a:srgbClr val="FFFFFF"/>
                </a:solidFill>
                <a:latin typeface="Cambria Math"/>
                <a:cs typeface="Cambria Math"/>
              </a:rPr>
              <a:t>5−1</a:t>
            </a:r>
            <a:r>
              <a:rPr sz="2175" spc="390" baseline="2873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151447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 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2000" spc="5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3,	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r>
              <a:rPr sz="2175" spc="22" baseline="28735" dirty="0">
                <a:solidFill>
                  <a:srgbClr val="FFFFFF"/>
                </a:solidFill>
                <a:latin typeface="Cambria Math"/>
                <a:cs typeface="Cambria Math"/>
              </a:rPr>
              <a:t>5−1</a:t>
            </a:r>
            <a:r>
              <a:rPr sz="2175" spc="390" baseline="2873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81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588263"/>
            <a:ext cx="4814316" cy="944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18261"/>
            <a:ext cx="4260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Primality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Cont….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8931" y="466902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62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008" y="1972055"/>
            <a:ext cx="4575048" cy="2895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67873" y="3127629"/>
            <a:ext cx="136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………,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905" y="3127629"/>
            <a:ext cx="1501140" cy="11233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 marR="30480">
              <a:lnSpc>
                <a:spcPct val="694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(n)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-20061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700" spc="-7" baseline="-200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aseline="-2006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700" spc="660" baseline="-200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67" baseline="-20061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1300" spc="45" dirty="0">
                <a:solidFill>
                  <a:srgbClr val="FFFFFF"/>
                </a:solidFill>
                <a:latin typeface="Cambria Math"/>
                <a:cs typeface="Cambria Math"/>
              </a:rPr>
              <a:t>𝑛−1</a:t>
            </a:r>
            <a:endParaRPr sz="1300">
              <a:latin typeface="Cambria Math"/>
              <a:cs typeface="Cambria Math"/>
            </a:endParaRPr>
          </a:p>
          <a:p>
            <a:pPr marR="249554" algn="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if((z%n)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≠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R="195580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705" y="4225238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0605" y="4499559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008" y="1225296"/>
            <a:ext cx="4575048" cy="7101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73936" y="1250950"/>
            <a:ext cx="3601085" cy="190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Input: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Prime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Sufficient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integers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080"/>
              </a:spcBef>
            </a:pPr>
            <a:r>
              <a:rPr sz="2000" b="1" u="heavy" dirty="0">
                <a:solidFill>
                  <a:srgbClr val="9DF8F1"/>
                </a:solidFill>
                <a:uFill>
                  <a:solidFill>
                    <a:srgbClr val="9DF8F1"/>
                  </a:solidFill>
                </a:uFill>
                <a:latin typeface="Times New Roman"/>
                <a:cs typeface="Times New Roman"/>
              </a:rPr>
              <a:t>Algorithm:</a:t>
            </a:r>
            <a:endParaRPr sz="2000">
              <a:latin typeface="Times New Roman"/>
              <a:cs typeface="Times New Roman"/>
            </a:endParaRPr>
          </a:p>
          <a:p>
            <a:pPr marL="196215" marR="1520190" indent="-171450">
              <a:lnSpc>
                <a:spcPct val="100000"/>
              </a:lnSpc>
              <a:spcBef>
                <a:spcPts val="10"/>
              </a:spcBef>
            </a:pP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if((</a:t>
            </a:r>
            <a:r>
              <a:rPr sz="1800" spc="25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1950" spc="37" baseline="27777" dirty="0">
                <a:solidFill>
                  <a:srgbClr val="FFFFFF"/>
                </a:solidFill>
                <a:latin typeface="Cambria Math"/>
                <a:cs typeface="Cambria Math"/>
              </a:rPr>
              <a:t>𝑛−1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)%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 = 1)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for(i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large)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606551"/>
            <a:ext cx="3413760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36549"/>
            <a:ext cx="2860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Primality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8931" y="466902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63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936" y="1575562"/>
            <a:ext cx="640016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6893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Applications:</a:t>
            </a:r>
            <a:endParaRPr sz="2000" dirty="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36893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RSA-cryptosystem</a:t>
            </a:r>
            <a:endParaRPr sz="2000" dirty="0">
              <a:latin typeface="Calibri"/>
              <a:cs typeface="Calibri"/>
            </a:endParaRPr>
          </a:p>
          <a:p>
            <a:pPr marL="3683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36893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Algebraic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617219"/>
            <a:ext cx="7100316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07593"/>
            <a:ext cx="654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Advan</a:t>
            </a:r>
            <a:r>
              <a:rPr spc="-165" dirty="0"/>
              <a:t>t</a:t>
            </a:r>
            <a:r>
              <a:rPr spc="-229" dirty="0"/>
              <a:t>ages</a:t>
            </a:r>
            <a:r>
              <a:rPr spc="-305" dirty="0"/>
              <a:t> </a:t>
            </a:r>
            <a:r>
              <a:rPr spc="-210" dirty="0"/>
              <a:t>of</a:t>
            </a:r>
            <a:r>
              <a:rPr spc="-330" dirty="0"/>
              <a:t> </a:t>
            </a:r>
            <a:r>
              <a:rPr spc="-200" dirty="0"/>
              <a:t>Ra</a:t>
            </a:r>
            <a:r>
              <a:rPr spc="-225" dirty="0"/>
              <a:t>n</a:t>
            </a:r>
            <a:r>
              <a:rPr spc="-325" dirty="0"/>
              <a:t>domized</a:t>
            </a:r>
            <a:r>
              <a:rPr spc="-315" dirty="0"/>
              <a:t> </a:t>
            </a:r>
            <a:r>
              <a:rPr spc="-240" dirty="0"/>
              <a:t>Algorit</a:t>
            </a:r>
            <a:r>
              <a:rPr spc="-330" dirty="0"/>
              <a:t>h</a:t>
            </a:r>
            <a:r>
              <a:rPr spc="-350" dirty="0"/>
              <a:t>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67408" y="1912975"/>
            <a:ext cx="599059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usually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easy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implement,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algorithm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fast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probability,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produces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optimum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probability.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617219"/>
            <a:ext cx="6688835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222" y="707593"/>
            <a:ext cx="6136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Diffi</a:t>
            </a:r>
            <a:r>
              <a:rPr spc="-265" dirty="0"/>
              <a:t>c</a:t>
            </a:r>
            <a:r>
              <a:rPr spc="-200" dirty="0"/>
              <a:t>ulties</a:t>
            </a:r>
            <a:r>
              <a:rPr spc="-355" dirty="0"/>
              <a:t> </a:t>
            </a:r>
            <a:r>
              <a:rPr spc="-240" dirty="0"/>
              <a:t>in</a:t>
            </a:r>
            <a:r>
              <a:rPr spc="-315" dirty="0"/>
              <a:t> </a:t>
            </a:r>
            <a:r>
              <a:rPr spc="-290" dirty="0"/>
              <a:t>Randomized</a:t>
            </a:r>
            <a:r>
              <a:rPr spc="-315" dirty="0"/>
              <a:t> </a:t>
            </a:r>
            <a:r>
              <a:rPr spc="-330" dirty="0"/>
              <a:t>A</a:t>
            </a:r>
            <a:r>
              <a:rPr spc="-270" dirty="0"/>
              <a:t>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8931" y="466902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73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350" indent="-34290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/>
              <a:t>There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finite</a:t>
            </a:r>
            <a:r>
              <a:rPr dirty="0"/>
              <a:t> </a:t>
            </a:r>
            <a:r>
              <a:rPr spc="-5" dirty="0"/>
              <a:t>probability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getting</a:t>
            </a:r>
            <a:r>
              <a:rPr dirty="0"/>
              <a:t> </a:t>
            </a:r>
            <a:r>
              <a:rPr spc="-5" dirty="0"/>
              <a:t>incorrect</a:t>
            </a:r>
            <a:r>
              <a:rPr spc="495" dirty="0"/>
              <a:t> </a:t>
            </a:r>
            <a:r>
              <a:rPr spc="-5" dirty="0"/>
              <a:t>answer. </a:t>
            </a:r>
            <a:r>
              <a:rPr spc="-484" dirty="0"/>
              <a:t> </a:t>
            </a:r>
            <a:r>
              <a:rPr dirty="0"/>
              <a:t>However, </a:t>
            </a:r>
            <a:r>
              <a:rPr spc="-5" dirty="0"/>
              <a:t>the probability </a:t>
            </a:r>
            <a:r>
              <a:rPr dirty="0"/>
              <a:t>of </a:t>
            </a:r>
            <a:r>
              <a:rPr spc="-5" dirty="0"/>
              <a:t>getting </a:t>
            </a:r>
            <a:r>
              <a:rPr dirty="0"/>
              <a:t>a </a:t>
            </a:r>
            <a:r>
              <a:rPr spc="-5" dirty="0"/>
              <a:t>wrong answer can be made </a:t>
            </a:r>
            <a:r>
              <a:rPr spc="-484" dirty="0"/>
              <a:t> </a:t>
            </a:r>
            <a:r>
              <a:rPr spc="-5" dirty="0"/>
              <a:t>arbitrarily</a:t>
            </a:r>
            <a:r>
              <a:rPr spc="-40" dirty="0"/>
              <a:t> </a:t>
            </a:r>
            <a:r>
              <a:rPr spc="-10" dirty="0"/>
              <a:t>small</a:t>
            </a:r>
            <a:r>
              <a:rPr dirty="0"/>
              <a:t> by the</a:t>
            </a:r>
            <a:r>
              <a:rPr spc="-25" dirty="0"/>
              <a:t> </a:t>
            </a:r>
            <a:r>
              <a:rPr dirty="0"/>
              <a:t>repeated</a:t>
            </a:r>
            <a:r>
              <a:rPr spc="-10" dirty="0"/>
              <a:t> </a:t>
            </a:r>
            <a:r>
              <a:rPr spc="-5" dirty="0"/>
              <a:t>employment</a:t>
            </a:r>
            <a:r>
              <a:rPr spc="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randomness.</a:t>
            </a:r>
          </a:p>
          <a:p>
            <a:pPr marL="354965" indent="-342900" algn="just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Analysis</a:t>
            </a:r>
            <a:r>
              <a:rPr spc="570" dirty="0"/>
              <a:t> </a:t>
            </a:r>
            <a:r>
              <a:rPr spc="-5" dirty="0"/>
              <a:t>of</a:t>
            </a:r>
            <a:r>
              <a:rPr spc="565" dirty="0"/>
              <a:t> </a:t>
            </a:r>
            <a:r>
              <a:rPr spc="-5" dirty="0"/>
              <a:t>running</a:t>
            </a:r>
            <a:r>
              <a:rPr spc="575" dirty="0"/>
              <a:t> </a:t>
            </a:r>
            <a:r>
              <a:rPr spc="-10" dirty="0"/>
              <a:t>time</a:t>
            </a:r>
            <a:r>
              <a:rPr spc="575" dirty="0"/>
              <a:t> </a:t>
            </a:r>
            <a:r>
              <a:rPr spc="-5" dirty="0"/>
              <a:t>or</a:t>
            </a:r>
            <a:r>
              <a:rPr spc="565" dirty="0"/>
              <a:t> </a:t>
            </a:r>
            <a:r>
              <a:rPr spc="-5" dirty="0"/>
              <a:t>probability</a:t>
            </a:r>
            <a:r>
              <a:rPr spc="550" dirty="0"/>
              <a:t> </a:t>
            </a:r>
            <a:r>
              <a:rPr dirty="0"/>
              <a:t>of</a:t>
            </a:r>
            <a:r>
              <a:rPr spc="565" dirty="0"/>
              <a:t> </a:t>
            </a:r>
            <a:r>
              <a:rPr spc="-5" dirty="0"/>
              <a:t>getting</a:t>
            </a:r>
            <a:r>
              <a:rPr spc="580" dirty="0"/>
              <a:t> </a:t>
            </a:r>
            <a:r>
              <a:rPr dirty="0"/>
              <a:t>a</a:t>
            </a:r>
            <a:r>
              <a:rPr spc="570" dirty="0"/>
              <a:t> </a:t>
            </a:r>
            <a:r>
              <a:rPr spc="-5" dirty="0"/>
              <a:t>correct</a:t>
            </a:r>
          </a:p>
          <a:p>
            <a:pPr marL="354965" algn="just">
              <a:lnSpc>
                <a:spcPct val="100000"/>
              </a:lnSpc>
            </a:pPr>
            <a:r>
              <a:rPr dirty="0"/>
              <a:t>answer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dirty="0"/>
              <a:t>usually</a:t>
            </a:r>
            <a:r>
              <a:rPr spc="-35" dirty="0"/>
              <a:t> </a:t>
            </a:r>
            <a:r>
              <a:rPr spc="-5" dirty="0"/>
              <a:t>difficult.</a:t>
            </a:r>
          </a:p>
          <a:p>
            <a:pPr marL="354965" marR="5080" indent="-342900" algn="just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Getting</a:t>
            </a:r>
            <a:r>
              <a:rPr dirty="0"/>
              <a:t> </a:t>
            </a:r>
            <a:r>
              <a:rPr spc="-5" dirty="0"/>
              <a:t>truly</a:t>
            </a:r>
            <a:r>
              <a:rPr dirty="0"/>
              <a:t> random</a:t>
            </a:r>
            <a:r>
              <a:rPr spc="5" dirty="0"/>
              <a:t> </a:t>
            </a:r>
            <a:r>
              <a:rPr dirty="0"/>
              <a:t>numbers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-5" dirty="0"/>
              <a:t> impossible.</a:t>
            </a:r>
            <a:r>
              <a:rPr dirty="0"/>
              <a:t> </a:t>
            </a:r>
            <a:r>
              <a:rPr spc="-5" dirty="0"/>
              <a:t>One</a:t>
            </a:r>
            <a:r>
              <a:rPr dirty="0"/>
              <a:t> </a:t>
            </a:r>
            <a:r>
              <a:rPr spc="-5" dirty="0"/>
              <a:t>needs</a:t>
            </a:r>
            <a:r>
              <a:rPr dirty="0"/>
              <a:t> </a:t>
            </a:r>
            <a:r>
              <a:rPr spc="-20" dirty="0"/>
              <a:t>to </a:t>
            </a:r>
            <a:r>
              <a:rPr spc="-15" dirty="0"/>
              <a:t> </a:t>
            </a:r>
            <a:r>
              <a:rPr dirty="0"/>
              <a:t>depend</a:t>
            </a:r>
            <a:r>
              <a:rPr spc="310" dirty="0"/>
              <a:t> </a:t>
            </a:r>
            <a:r>
              <a:rPr dirty="0"/>
              <a:t>on</a:t>
            </a:r>
            <a:r>
              <a:rPr spc="310" dirty="0"/>
              <a:t> </a:t>
            </a:r>
            <a:r>
              <a:rPr dirty="0"/>
              <a:t>pseudo</a:t>
            </a:r>
            <a:r>
              <a:rPr spc="315" dirty="0"/>
              <a:t> </a:t>
            </a:r>
            <a:r>
              <a:rPr dirty="0"/>
              <a:t>random</a:t>
            </a:r>
            <a:r>
              <a:rPr spc="300" dirty="0"/>
              <a:t> </a:t>
            </a:r>
            <a:r>
              <a:rPr spc="-5" dirty="0"/>
              <a:t>numbers.</a:t>
            </a:r>
            <a:r>
              <a:rPr spc="325" dirty="0"/>
              <a:t> </a:t>
            </a:r>
            <a:r>
              <a:rPr spc="-5" dirty="0"/>
              <a:t>So,</a:t>
            </a:r>
            <a:r>
              <a:rPr spc="320" dirty="0"/>
              <a:t> </a:t>
            </a:r>
            <a:r>
              <a:rPr dirty="0"/>
              <a:t>the</a:t>
            </a:r>
            <a:r>
              <a:rPr spc="305" dirty="0"/>
              <a:t> </a:t>
            </a:r>
            <a:r>
              <a:rPr spc="-5" dirty="0"/>
              <a:t>result</a:t>
            </a:r>
            <a:r>
              <a:rPr spc="310" dirty="0"/>
              <a:t> </a:t>
            </a:r>
            <a:r>
              <a:rPr dirty="0"/>
              <a:t>highly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3756" y="3335528"/>
            <a:ext cx="697865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depends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depends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generator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part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20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disadvantage</a:t>
            </a:r>
            <a:r>
              <a:rPr sz="2000" spc="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randomized</a:t>
            </a:r>
            <a:r>
              <a:rPr sz="20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000" spc="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failure.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4531" y="3257190"/>
            <a:ext cx="1339850" cy="1778000"/>
          </a:xfrm>
          <a:custGeom>
            <a:avLst/>
            <a:gdLst/>
            <a:ahLst/>
            <a:cxnLst/>
            <a:rect l="l" t="t" r="r" b="b"/>
            <a:pathLst>
              <a:path w="1339850" h="1778000">
                <a:moveTo>
                  <a:pt x="1289303" y="1727200"/>
                </a:moveTo>
                <a:lnTo>
                  <a:pt x="1246504" y="1727200"/>
                </a:lnTo>
                <a:lnTo>
                  <a:pt x="1245235" y="1739900"/>
                </a:lnTo>
                <a:lnTo>
                  <a:pt x="1246504" y="1752600"/>
                </a:lnTo>
                <a:lnTo>
                  <a:pt x="1287018" y="1752600"/>
                </a:lnTo>
                <a:lnTo>
                  <a:pt x="1339342" y="1778000"/>
                </a:lnTo>
                <a:lnTo>
                  <a:pt x="1289303" y="1752600"/>
                </a:lnTo>
                <a:lnTo>
                  <a:pt x="1290574" y="1739900"/>
                </a:lnTo>
                <a:lnTo>
                  <a:pt x="1289303" y="1727200"/>
                </a:lnTo>
                <a:close/>
              </a:path>
              <a:path w="1339850" h="1778000">
                <a:moveTo>
                  <a:pt x="1283335" y="1752600"/>
                </a:moveTo>
                <a:lnTo>
                  <a:pt x="1251203" y="1752600"/>
                </a:lnTo>
                <a:lnTo>
                  <a:pt x="1254760" y="1765300"/>
                </a:lnTo>
                <a:lnTo>
                  <a:pt x="1278636" y="1765300"/>
                </a:lnTo>
                <a:lnTo>
                  <a:pt x="1283335" y="1752600"/>
                </a:lnTo>
                <a:close/>
              </a:path>
              <a:path w="1339850" h="1778000">
                <a:moveTo>
                  <a:pt x="1278636" y="1714500"/>
                </a:moveTo>
                <a:lnTo>
                  <a:pt x="1257173" y="1714500"/>
                </a:lnTo>
                <a:lnTo>
                  <a:pt x="1253617" y="1727200"/>
                </a:lnTo>
                <a:lnTo>
                  <a:pt x="1285748" y="1727200"/>
                </a:lnTo>
                <a:lnTo>
                  <a:pt x="1278636" y="1714500"/>
                </a:lnTo>
                <a:close/>
              </a:path>
              <a:path w="1339850" h="1778000">
                <a:moveTo>
                  <a:pt x="1270253" y="1473200"/>
                </a:moveTo>
                <a:lnTo>
                  <a:pt x="1265554" y="1473200"/>
                </a:lnTo>
                <a:lnTo>
                  <a:pt x="1265554" y="1714500"/>
                </a:lnTo>
                <a:lnTo>
                  <a:pt x="1270253" y="1714500"/>
                </a:lnTo>
                <a:lnTo>
                  <a:pt x="1270253" y="1473200"/>
                </a:lnTo>
                <a:close/>
              </a:path>
              <a:path w="1339850" h="1778000">
                <a:moveTo>
                  <a:pt x="288163" y="1460500"/>
                </a:moveTo>
                <a:lnTo>
                  <a:pt x="263144" y="1460500"/>
                </a:lnTo>
                <a:lnTo>
                  <a:pt x="269113" y="1473200"/>
                </a:lnTo>
                <a:lnTo>
                  <a:pt x="282194" y="1473200"/>
                </a:lnTo>
                <a:lnTo>
                  <a:pt x="288163" y="1460500"/>
                </a:lnTo>
                <a:close/>
              </a:path>
              <a:path w="1339850" h="1778000">
                <a:moveTo>
                  <a:pt x="792861" y="1460500"/>
                </a:moveTo>
                <a:lnTo>
                  <a:pt x="752348" y="1460500"/>
                </a:lnTo>
                <a:lnTo>
                  <a:pt x="755903" y="1473200"/>
                </a:lnTo>
                <a:lnTo>
                  <a:pt x="788035" y="1473200"/>
                </a:lnTo>
                <a:lnTo>
                  <a:pt x="792861" y="1460500"/>
                </a:lnTo>
                <a:close/>
              </a:path>
              <a:path w="1339850" h="1778000">
                <a:moveTo>
                  <a:pt x="1289303" y="1460500"/>
                </a:moveTo>
                <a:lnTo>
                  <a:pt x="1244092" y="1460500"/>
                </a:lnTo>
                <a:lnTo>
                  <a:pt x="1248918" y="1473200"/>
                </a:lnTo>
                <a:lnTo>
                  <a:pt x="1287018" y="1473200"/>
                </a:lnTo>
                <a:lnTo>
                  <a:pt x="1289303" y="1460500"/>
                </a:lnTo>
                <a:close/>
              </a:path>
              <a:path w="1339850" h="1778000">
                <a:moveTo>
                  <a:pt x="294004" y="1447800"/>
                </a:moveTo>
                <a:lnTo>
                  <a:pt x="258318" y="1447800"/>
                </a:lnTo>
                <a:lnTo>
                  <a:pt x="258318" y="1460500"/>
                </a:lnTo>
                <a:lnTo>
                  <a:pt x="291719" y="1460500"/>
                </a:lnTo>
                <a:lnTo>
                  <a:pt x="294004" y="1447800"/>
                </a:lnTo>
                <a:close/>
              </a:path>
              <a:path w="1339850" h="1778000">
                <a:moveTo>
                  <a:pt x="795274" y="1447800"/>
                </a:moveTo>
                <a:lnTo>
                  <a:pt x="748792" y="1447800"/>
                </a:lnTo>
                <a:lnTo>
                  <a:pt x="748792" y="1460500"/>
                </a:lnTo>
                <a:lnTo>
                  <a:pt x="794003" y="1460500"/>
                </a:lnTo>
                <a:lnTo>
                  <a:pt x="795274" y="1447800"/>
                </a:lnTo>
                <a:close/>
              </a:path>
              <a:path w="1339850" h="1778000">
                <a:moveTo>
                  <a:pt x="1294129" y="1447800"/>
                </a:moveTo>
                <a:lnTo>
                  <a:pt x="1242949" y="1447800"/>
                </a:lnTo>
                <a:lnTo>
                  <a:pt x="1242949" y="1460500"/>
                </a:lnTo>
                <a:lnTo>
                  <a:pt x="1292860" y="1460500"/>
                </a:lnTo>
                <a:lnTo>
                  <a:pt x="1294129" y="1447800"/>
                </a:lnTo>
                <a:close/>
              </a:path>
              <a:path w="1339850" h="1778000">
                <a:moveTo>
                  <a:pt x="48768" y="1320800"/>
                </a:moveTo>
                <a:lnTo>
                  <a:pt x="46354" y="1320800"/>
                </a:lnTo>
                <a:lnTo>
                  <a:pt x="259588" y="1447800"/>
                </a:lnTo>
                <a:lnTo>
                  <a:pt x="260730" y="1447800"/>
                </a:lnTo>
                <a:lnTo>
                  <a:pt x="48768" y="1320800"/>
                </a:lnTo>
                <a:close/>
              </a:path>
              <a:path w="1339850" h="1778000">
                <a:moveTo>
                  <a:pt x="288163" y="1435100"/>
                </a:moveTo>
                <a:lnTo>
                  <a:pt x="264287" y="1435100"/>
                </a:lnTo>
                <a:lnTo>
                  <a:pt x="260730" y="1447800"/>
                </a:lnTo>
                <a:lnTo>
                  <a:pt x="290449" y="1447800"/>
                </a:lnTo>
                <a:lnTo>
                  <a:pt x="288163" y="1435100"/>
                </a:lnTo>
                <a:close/>
              </a:path>
              <a:path w="1339850" h="1778000">
                <a:moveTo>
                  <a:pt x="550037" y="1308100"/>
                </a:moveTo>
                <a:lnTo>
                  <a:pt x="497713" y="1308100"/>
                </a:lnTo>
                <a:lnTo>
                  <a:pt x="499999" y="1320800"/>
                </a:lnTo>
                <a:lnTo>
                  <a:pt x="290449" y="1447800"/>
                </a:lnTo>
                <a:lnTo>
                  <a:pt x="292862" y="1447800"/>
                </a:lnTo>
                <a:lnTo>
                  <a:pt x="502412" y="1320800"/>
                </a:lnTo>
                <a:lnTo>
                  <a:pt x="550037" y="1320800"/>
                </a:lnTo>
                <a:lnTo>
                  <a:pt x="550037" y="1308100"/>
                </a:lnTo>
                <a:close/>
              </a:path>
              <a:path w="1339850" h="1778000">
                <a:moveTo>
                  <a:pt x="547624" y="1320800"/>
                </a:moveTo>
                <a:lnTo>
                  <a:pt x="545338" y="1320800"/>
                </a:lnTo>
                <a:lnTo>
                  <a:pt x="750062" y="1447800"/>
                </a:lnTo>
                <a:lnTo>
                  <a:pt x="792861" y="1447800"/>
                </a:lnTo>
                <a:lnTo>
                  <a:pt x="813460" y="1435100"/>
                </a:lnTo>
                <a:lnTo>
                  <a:pt x="752348" y="1435100"/>
                </a:lnTo>
                <a:lnTo>
                  <a:pt x="547624" y="1320800"/>
                </a:lnTo>
                <a:close/>
              </a:path>
              <a:path w="1339850" h="1778000">
                <a:moveTo>
                  <a:pt x="1042924" y="1320800"/>
                </a:moveTo>
                <a:lnTo>
                  <a:pt x="1041653" y="1320800"/>
                </a:lnTo>
                <a:lnTo>
                  <a:pt x="1244092" y="1447800"/>
                </a:lnTo>
                <a:lnTo>
                  <a:pt x="1291717" y="1447800"/>
                </a:lnTo>
                <a:lnTo>
                  <a:pt x="1307592" y="1435100"/>
                </a:lnTo>
                <a:lnTo>
                  <a:pt x="1246504" y="1435100"/>
                </a:lnTo>
                <a:lnTo>
                  <a:pt x="1042924" y="1320800"/>
                </a:lnTo>
                <a:close/>
              </a:path>
              <a:path w="1339850" h="1778000">
                <a:moveTo>
                  <a:pt x="998854" y="1320800"/>
                </a:moveTo>
                <a:lnTo>
                  <a:pt x="996442" y="1320800"/>
                </a:lnTo>
                <a:lnTo>
                  <a:pt x="791718" y="1435100"/>
                </a:lnTo>
                <a:lnTo>
                  <a:pt x="813460" y="1435100"/>
                </a:lnTo>
                <a:lnTo>
                  <a:pt x="998854" y="1320800"/>
                </a:lnTo>
                <a:close/>
              </a:path>
              <a:path w="1339850" h="1778000">
                <a:moveTo>
                  <a:pt x="1275079" y="1422400"/>
                </a:moveTo>
                <a:lnTo>
                  <a:pt x="1261999" y="1422400"/>
                </a:lnTo>
                <a:lnTo>
                  <a:pt x="1256029" y="1435100"/>
                </a:lnTo>
                <a:lnTo>
                  <a:pt x="1279778" y="1435100"/>
                </a:lnTo>
                <a:lnTo>
                  <a:pt x="1275079" y="1422400"/>
                </a:lnTo>
                <a:close/>
              </a:path>
              <a:path w="1339850" h="1778000">
                <a:moveTo>
                  <a:pt x="1339342" y="1409700"/>
                </a:moveTo>
                <a:lnTo>
                  <a:pt x="1289303" y="1435100"/>
                </a:lnTo>
                <a:lnTo>
                  <a:pt x="1307592" y="1435100"/>
                </a:lnTo>
                <a:lnTo>
                  <a:pt x="1339342" y="1409700"/>
                </a:lnTo>
                <a:close/>
              </a:path>
              <a:path w="1339850" h="1778000">
                <a:moveTo>
                  <a:pt x="46354" y="1320800"/>
                </a:moveTo>
                <a:lnTo>
                  <a:pt x="11811" y="1320800"/>
                </a:lnTo>
                <a:lnTo>
                  <a:pt x="15494" y="1333500"/>
                </a:lnTo>
                <a:lnTo>
                  <a:pt x="42799" y="1333500"/>
                </a:lnTo>
                <a:lnTo>
                  <a:pt x="46354" y="1320800"/>
                </a:lnTo>
                <a:close/>
              </a:path>
              <a:path w="1339850" h="1778000">
                <a:moveTo>
                  <a:pt x="545338" y="1320800"/>
                </a:moveTo>
                <a:lnTo>
                  <a:pt x="502412" y="1320800"/>
                </a:lnTo>
                <a:lnTo>
                  <a:pt x="505968" y="1333500"/>
                </a:lnTo>
                <a:lnTo>
                  <a:pt x="541782" y="1333500"/>
                </a:lnTo>
                <a:lnTo>
                  <a:pt x="545338" y="1320800"/>
                </a:lnTo>
                <a:close/>
              </a:path>
              <a:path w="1339850" h="1778000">
                <a:moveTo>
                  <a:pt x="1041653" y="1320800"/>
                </a:moveTo>
                <a:lnTo>
                  <a:pt x="998854" y="1320800"/>
                </a:lnTo>
                <a:lnTo>
                  <a:pt x="1002411" y="1333500"/>
                </a:lnTo>
                <a:lnTo>
                  <a:pt x="1036954" y="1333500"/>
                </a:lnTo>
                <a:lnTo>
                  <a:pt x="1041653" y="1320800"/>
                </a:lnTo>
                <a:close/>
              </a:path>
              <a:path w="1339850" h="1778000">
                <a:moveTo>
                  <a:pt x="51180" y="1308100"/>
                </a:moveTo>
                <a:lnTo>
                  <a:pt x="4699" y="1308100"/>
                </a:lnTo>
                <a:lnTo>
                  <a:pt x="5969" y="1320800"/>
                </a:lnTo>
                <a:lnTo>
                  <a:pt x="50038" y="1320800"/>
                </a:lnTo>
                <a:lnTo>
                  <a:pt x="51180" y="1308100"/>
                </a:lnTo>
                <a:close/>
              </a:path>
              <a:path w="1339850" h="1778000">
                <a:moveTo>
                  <a:pt x="1045210" y="1308100"/>
                </a:moveTo>
                <a:lnTo>
                  <a:pt x="995299" y="1308100"/>
                </a:lnTo>
                <a:lnTo>
                  <a:pt x="995299" y="1320800"/>
                </a:lnTo>
                <a:lnTo>
                  <a:pt x="1045210" y="1320800"/>
                </a:lnTo>
                <a:lnTo>
                  <a:pt x="1045210" y="1308100"/>
                </a:lnTo>
                <a:close/>
              </a:path>
              <a:path w="1339850" h="1778000">
                <a:moveTo>
                  <a:pt x="47625" y="1295400"/>
                </a:moveTo>
                <a:lnTo>
                  <a:pt x="8254" y="1295400"/>
                </a:lnTo>
                <a:lnTo>
                  <a:pt x="5969" y="1308100"/>
                </a:lnTo>
                <a:lnTo>
                  <a:pt x="48768" y="1308100"/>
                </a:lnTo>
                <a:lnTo>
                  <a:pt x="47625" y="1295400"/>
                </a:lnTo>
                <a:close/>
              </a:path>
              <a:path w="1339850" h="1778000">
                <a:moveTo>
                  <a:pt x="546480" y="1295400"/>
                </a:moveTo>
                <a:lnTo>
                  <a:pt x="501269" y="1295400"/>
                </a:lnTo>
                <a:lnTo>
                  <a:pt x="499999" y="1308100"/>
                </a:lnTo>
                <a:lnTo>
                  <a:pt x="547624" y="1308100"/>
                </a:lnTo>
                <a:lnTo>
                  <a:pt x="546480" y="1295400"/>
                </a:lnTo>
                <a:close/>
              </a:path>
              <a:path w="1339850" h="1778000">
                <a:moveTo>
                  <a:pt x="1041653" y="1295400"/>
                </a:moveTo>
                <a:lnTo>
                  <a:pt x="998854" y="1295400"/>
                </a:lnTo>
                <a:lnTo>
                  <a:pt x="996442" y="1308100"/>
                </a:lnTo>
                <a:lnTo>
                  <a:pt x="1044067" y="1308100"/>
                </a:lnTo>
                <a:lnTo>
                  <a:pt x="1041653" y="1295400"/>
                </a:lnTo>
                <a:close/>
              </a:path>
              <a:path w="1339850" h="1778000">
                <a:moveTo>
                  <a:pt x="34544" y="1282700"/>
                </a:moveTo>
                <a:lnTo>
                  <a:pt x="21336" y="1282700"/>
                </a:lnTo>
                <a:lnTo>
                  <a:pt x="16637" y="1295400"/>
                </a:lnTo>
                <a:lnTo>
                  <a:pt x="38100" y="1295400"/>
                </a:lnTo>
                <a:lnTo>
                  <a:pt x="34544" y="1282700"/>
                </a:lnTo>
                <a:close/>
              </a:path>
              <a:path w="1339850" h="1778000">
                <a:moveTo>
                  <a:pt x="535813" y="1282700"/>
                </a:moveTo>
                <a:lnTo>
                  <a:pt x="511937" y="1282700"/>
                </a:lnTo>
                <a:lnTo>
                  <a:pt x="508380" y="1295400"/>
                </a:lnTo>
                <a:lnTo>
                  <a:pt x="539369" y="1295400"/>
                </a:lnTo>
                <a:lnTo>
                  <a:pt x="535813" y="1282700"/>
                </a:lnTo>
                <a:close/>
              </a:path>
              <a:path w="1339850" h="1778000">
                <a:moveTo>
                  <a:pt x="1030986" y="1282700"/>
                </a:moveTo>
                <a:lnTo>
                  <a:pt x="1008379" y="1282700"/>
                </a:lnTo>
                <a:lnTo>
                  <a:pt x="1004824" y="1295400"/>
                </a:lnTo>
                <a:lnTo>
                  <a:pt x="1035685" y="1295400"/>
                </a:lnTo>
                <a:lnTo>
                  <a:pt x="1030986" y="1282700"/>
                </a:lnTo>
                <a:close/>
              </a:path>
              <a:path w="1339850" h="1778000">
                <a:moveTo>
                  <a:pt x="29718" y="1041400"/>
                </a:moveTo>
                <a:lnTo>
                  <a:pt x="25019" y="1041400"/>
                </a:lnTo>
                <a:lnTo>
                  <a:pt x="25019" y="1282700"/>
                </a:lnTo>
                <a:lnTo>
                  <a:pt x="29718" y="1282700"/>
                </a:lnTo>
                <a:lnTo>
                  <a:pt x="29718" y="1041400"/>
                </a:lnTo>
                <a:close/>
              </a:path>
              <a:path w="1339850" h="1778000">
                <a:moveTo>
                  <a:pt x="526288" y="1041400"/>
                </a:moveTo>
                <a:lnTo>
                  <a:pt x="521462" y="1041400"/>
                </a:lnTo>
                <a:lnTo>
                  <a:pt x="521462" y="1282700"/>
                </a:lnTo>
                <a:lnTo>
                  <a:pt x="526288" y="1282700"/>
                </a:lnTo>
                <a:lnTo>
                  <a:pt x="526288" y="1041400"/>
                </a:lnTo>
                <a:close/>
              </a:path>
              <a:path w="1339850" h="1778000">
                <a:moveTo>
                  <a:pt x="1022603" y="1041400"/>
                </a:moveTo>
                <a:lnTo>
                  <a:pt x="1017904" y="1041400"/>
                </a:lnTo>
                <a:lnTo>
                  <a:pt x="1017904" y="1282700"/>
                </a:lnTo>
                <a:lnTo>
                  <a:pt x="1022603" y="1282700"/>
                </a:lnTo>
                <a:lnTo>
                  <a:pt x="1022603" y="1041400"/>
                </a:lnTo>
                <a:close/>
              </a:path>
              <a:path w="1339850" h="1778000">
                <a:moveTo>
                  <a:pt x="46354" y="1016000"/>
                </a:moveTo>
                <a:lnTo>
                  <a:pt x="9525" y="1016000"/>
                </a:lnTo>
                <a:lnTo>
                  <a:pt x="10668" y="1028700"/>
                </a:lnTo>
                <a:lnTo>
                  <a:pt x="14224" y="1028700"/>
                </a:lnTo>
                <a:lnTo>
                  <a:pt x="19050" y="1041400"/>
                </a:lnTo>
                <a:lnTo>
                  <a:pt x="41655" y="1041400"/>
                </a:lnTo>
                <a:lnTo>
                  <a:pt x="45212" y="1028700"/>
                </a:lnTo>
                <a:lnTo>
                  <a:pt x="46354" y="1016000"/>
                </a:lnTo>
                <a:close/>
              </a:path>
              <a:path w="1339850" h="1778000">
                <a:moveTo>
                  <a:pt x="542925" y="1016000"/>
                </a:moveTo>
                <a:lnTo>
                  <a:pt x="504825" y="1016000"/>
                </a:lnTo>
                <a:lnTo>
                  <a:pt x="505968" y="1028700"/>
                </a:lnTo>
                <a:lnTo>
                  <a:pt x="509524" y="1041400"/>
                </a:lnTo>
                <a:lnTo>
                  <a:pt x="538099" y="1041400"/>
                </a:lnTo>
                <a:lnTo>
                  <a:pt x="541782" y="1028700"/>
                </a:lnTo>
                <a:lnTo>
                  <a:pt x="542925" y="1016000"/>
                </a:lnTo>
                <a:close/>
              </a:path>
              <a:path w="1339850" h="1778000">
                <a:moveTo>
                  <a:pt x="1040511" y="1028700"/>
                </a:moveTo>
                <a:lnTo>
                  <a:pt x="999998" y="1028700"/>
                </a:lnTo>
                <a:lnTo>
                  <a:pt x="1003553" y="1041400"/>
                </a:lnTo>
                <a:lnTo>
                  <a:pt x="1035685" y="1041400"/>
                </a:lnTo>
                <a:lnTo>
                  <a:pt x="1040511" y="1028700"/>
                </a:lnTo>
                <a:close/>
              </a:path>
              <a:path w="1339850" h="1778000">
                <a:moveTo>
                  <a:pt x="1041653" y="1016000"/>
                </a:moveTo>
                <a:lnTo>
                  <a:pt x="998854" y="1016000"/>
                </a:lnTo>
                <a:lnTo>
                  <a:pt x="998854" y="1028700"/>
                </a:lnTo>
                <a:lnTo>
                  <a:pt x="1041653" y="1028700"/>
                </a:lnTo>
                <a:lnTo>
                  <a:pt x="1041653" y="1016000"/>
                </a:lnTo>
                <a:close/>
              </a:path>
              <a:path w="1339850" h="1778000">
                <a:moveTo>
                  <a:pt x="40513" y="1003300"/>
                </a:moveTo>
                <a:lnTo>
                  <a:pt x="14224" y="1003300"/>
                </a:lnTo>
                <a:lnTo>
                  <a:pt x="10668" y="1016000"/>
                </a:lnTo>
                <a:lnTo>
                  <a:pt x="42799" y="1016000"/>
                </a:lnTo>
                <a:lnTo>
                  <a:pt x="40513" y="1003300"/>
                </a:lnTo>
                <a:close/>
              </a:path>
              <a:path w="1339850" h="1778000">
                <a:moveTo>
                  <a:pt x="295275" y="876300"/>
                </a:moveTo>
                <a:lnTo>
                  <a:pt x="255904" y="876300"/>
                </a:lnTo>
                <a:lnTo>
                  <a:pt x="257175" y="889000"/>
                </a:lnTo>
                <a:lnTo>
                  <a:pt x="42799" y="1016000"/>
                </a:lnTo>
                <a:lnTo>
                  <a:pt x="45212" y="1016000"/>
                </a:lnTo>
                <a:lnTo>
                  <a:pt x="259588" y="889000"/>
                </a:lnTo>
                <a:lnTo>
                  <a:pt x="294004" y="889000"/>
                </a:lnTo>
                <a:lnTo>
                  <a:pt x="295275" y="876300"/>
                </a:lnTo>
                <a:close/>
              </a:path>
              <a:path w="1339850" h="1778000">
                <a:moveTo>
                  <a:pt x="294004" y="889000"/>
                </a:moveTo>
                <a:lnTo>
                  <a:pt x="291719" y="889000"/>
                </a:lnTo>
                <a:lnTo>
                  <a:pt x="505968" y="1016000"/>
                </a:lnTo>
                <a:lnTo>
                  <a:pt x="508380" y="1016000"/>
                </a:lnTo>
                <a:lnTo>
                  <a:pt x="294004" y="889000"/>
                </a:lnTo>
                <a:close/>
              </a:path>
              <a:path w="1339850" h="1778000">
                <a:moveTo>
                  <a:pt x="535813" y="1003300"/>
                </a:moveTo>
                <a:lnTo>
                  <a:pt x="511937" y="1003300"/>
                </a:lnTo>
                <a:lnTo>
                  <a:pt x="508380" y="1016000"/>
                </a:lnTo>
                <a:lnTo>
                  <a:pt x="539369" y="1016000"/>
                </a:lnTo>
                <a:lnTo>
                  <a:pt x="535813" y="1003300"/>
                </a:lnTo>
                <a:close/>
              </a:path>
              <a:path w="1339850" h="1778000">
                <a:moveTo>
                  <a:pt x="796417" y="889000"/>
                </a:moveTo>
                <a:lnTo>
                  <a:pt x="747649" y="889000"/>
                </a:lnTo>
                <a:lnTo>
                  <a:pt x="539369" y="1016000"/>
                </a:lnTo>
                <a:lnTo>
                  <a:pt x="541782" y="1016000"/>
                </a:lnTo>
                <a:lnTo>
                  <a:pt x="750062" y="901700"/>
                </a:lnTo>
                <a:lnTo>
                  <a:pt x="817016" y="901700"/>
                </a:lnTo>
                <a:lnTo>
                  <a:pt x="796417" y="889000"/>
                </a:lnTo>
                <a:close/>
              </a:path>
              <a:path w="1339850" h="1778000">
                <a:moveTo>
                  <a:pt x="817016" y="901700"/>
                </a:moveTo>
                <a:lnTo>
                  <a:pt x="794003" y="901700"/>
                </a:lnTo>
                <a:lnTo>
                  <a:pt x="999998" y="1016000"/>
                </a:lnTo>
                <a:lnTo>
                  <a:pt x="1002411" y="1016000"/>
                </a:lnTo>
                <a:lnTo>
                  <a:pt x="817016" y="901700"/>
                </a:lnTo>
                <a:close/>
              </a:path>
              <a:path w="1339850" h="1778000">
                <a:moveTo>
                  <a:pt x="1034542" y="1003300"/>
                </a:moveTo>
                <a:lnTo>
                  <a:pt x="1009523" y="1003300"/>
                </a:lnTo>
                <a:lnTo>
                  <a:pt x="1002411" y="1016000"/>
                </a:lnTo>
                <a:lnTo>
                  <a:pt x="1038098" y="1016000"/>
                </a:lnTo>
                <a:lnTo>
                  <a:pt x="1034542" y="1003300"/>
                </a:lnTo>
                <a:close/>
              </a:path>
              <a:path w="1339850" h="1778000">
                <a:moveTo>
                  <a:pt x="1285748" y="876300"/>
                </a:moveTo>
                <a:lnTo>
                  <a:pt x="1251203" y="876300"/>
                </a:lnTo>
                <a:lnTo>
                  <a:pt x="1251203" y="889000"/>
                </a:lnTo>
                <a:lnTo>
                  <a:pt x="1038098" y="1016000"/>
                </a:lnTo>
                <a:lnTo>
                  <a:pt x="1040511" y="1016000"/>
                </a:lnTo>
                <a:lnTo>
                  <a:pt x="1253617" y="889000"/>
                </a:lnTo>
                <a:lnTo>
                  <a:pt x="1284604" y="889000"/>
                </a:lnTo>
                <a:lnTo>
                  <a:pt x="1285748" y="876300"/>
                </a:lnTo>
                <a:close/>
              </a:path>
              <a:path w="1339850" h="1778000">
                <a:moveTo>
                  <a:pt x="1284604" y="889000"/>
                </a:moveTo>
                <a:lnTo>
                  <a:pt x="1282192" y="889000"/>
                </a:lnTo>
                <a:lnTo>
                  <a:pt x="1339342" y="927100"/>
                </a:lnTo>
                <a:lnTo>
                  <a:pt x="1339342" y="914400"/>
                </a:lnTo>
                <a:lnTo>
                  <a:pt x="1284604" y="889000"/>
                </a:lnTo>
                <a:close/>
              </a:path>
              <a:path w="1339850" h="1778000">
                <a:moveTo>
                  <a:pt x="291719" y="889000"/>
                </a:moveTo>
                <a:lnTo>
                  <a:pt x="259588" y="889000"/>
                </a:lnTo>
                <a:lnTo>
                  <a:pt x="263144" y="901700"/>
                </a:lnTo>
                <a:lnTo>
                  <a:pt x="289305" y="901700"/>
                </a:lnTo>
                <a:lnTo>
                  <a:pt x="291719" y="889000"/>
                </a:lnTo>
                <a:close/>
              </a:path>
              <a:path w="1339850" h="1778000">
                <a:moveTo>
                  <a:pt x="1279778" y="889000"/>
                </a:moveTo>
                <a:lnTo>
                  <a:pt x="1256029" y="889000"/>
                </a:lnTo>
                <a:lnTo>
                  <a:pt x="1259586" y="901700"/>
                </a:lnTo>
                <a:lnTo>
                  <a:pt x="1276223" y="901700"/>
                </a:lnTo>
                <a:lnTo>
                  <a:pt x="1279778" y="889000"/>
                </a:lnTo>
                <a:close/>
              </a:path>
              <a:path w="1339850" h="1778000">
                <a:moveTo>
                  <a:pt x="798829" y="876300"/>
                </a:moveTo>
                <a:lnTo>
                  <a:pt x="745236" y="876300"/>
                </a:lnTo>
                <a:lnTo>
                  <a:pt x="746378" y="889000"/>
                </a:lnTo>
                <a:lnTo>
                  <a:pt x="797560" y="889000"/>
                </a:lnTo>
                <a:lnTo>
                  <a:pt x="798829" y="876300"/>
                </a:lnTo>
                <a:close/>
              </a:path>
              <a:path w="1339850" h="1778000">
                <a:moveTo>
                  <a:pt x="290449" y="863600"/>
                </a:moveTo>
                <a:lnTo>
                  <a:pt x="260730" y="863600"/>
                </a:lnTo>
                <a:lnTo>
                  <a:pt x="257175" y="876300"/>
                </a:lnTo>
                <a:lnTo>
                  <a:pt x="294004" y="876300"/>
                </a:lnTo>
                <a:lnTo>
                  <a:pt x="290449" y="863600"/>
                </a:lnTo>
                <a:close/>
              </a:path>
              <a:path w="1339850" h="1778000">
                <a:moveTo>
                  <a:pt x="794003" y="863600"/>
                </a:moveTo>
                <a:lnTo>
                  <a:pt x="750062" y="863600"/>
                </a:lnTo>
                <a:lnTo>
                  <a:pt x="747649" y="876300"/>
                </a:lnTo>
                <a:lnTo>
                  <a:pt x="796417" y="876300"/>
                </a:lnTo>
                <a:lnTo>
                  <a:pt x="794003" y="863600"/>
                </a:lnTo>
                <a:close/>
              </a:path>
              <a:path w="1339850" h="1778000">
                <a:moveTo>
                  <a:pt x="1279778" y="863600"/>
                </a:moveTo>
                <a:lnTo>
                  <a:pt x="1256029" y="863600"/>
                </a:lnTo>
                <a:lnTo>
                  <a:pt x="1252474" y="876300"/>
                </a:lnTo>
                <a:lnTo>
                  <a:pt x="1283335" y="876300"/>
                </a:lnTo>
                <a:lnTo>
                  <a:pt x="1279778" y="863600"/>
                </a:lnTo>
                <a:close/>
              </a:path>
              <a:path w="1339850" h="1778000">
                <a:moveTo>
                  <a:pt x="278638" y="609600"/>
                </a:moveTo>
                <a:lnTo>
                  <a:pt x="273812" y="609600"/>
                </a:lnTo>
                <a:lnTo>
                  <a:pt x="273812" y="863600"/>
                </a:lnTo>
                <a:lnTo>
                  <a:pt x="278638" y="863600"/>
                </a:lnTo>
                <a:lnTo>
                  <a:pt x="278638" y="609600"/>
                </a:lnTo>
                <a:close/>
              </a:path>
              <a:path w="1339850" h="1778000">
                <a:moveTo>
                  <a:pt x="778510" y="850900"/>
                </a:moveTo>
                <a:lnTo>
                  <a:pt x="764286" y="850900"/>
                </a:lnTo>
                <a:lnTo>
                  <a:pt x="759587" y="863600"/>
                </a:lnTo>
                <a:lnTo>
                  <a:pt x="783336" y="863600"/>
                </a:lnTo>
                <a:lnTo>
                  <a:pt x="778510" y="850900"/>
                </a:lnTo>
                <a:close/>
              </a:path>
              <a:path w="1339850" h="1778000">
                <a:moveTo>
                  <a:pt x="773811" y="609600"/>
                </a:moveTo>
                <a:lnTo>
                  <a:pt x="769112" y="609600"/>
                </a:lnTo>
                <a:lnTo>
                  <a:pt x="769112" y="850900"/>
                </a:lnTo>
                <a:lnTo>
                  <a:pt x="773811" y="850900"/>
                </a:lnTo>
                <a:lnTo>
                  <a:pt x="773811" y="609600"/>
                </a:lnTo>
                <a:close/>
              </a:path>
              <a:path w="1339850" h="1778000">
                <a:moveTo>
                  <a:pt x="297688" y="596900"/>
                </a:moveTo>
                <a:lnTo>
                  <a:pt x="253619" y="596900"/>
                </a:lnTo>
                <a:lnTo>
                  <a:pt x="255904" y="609600"/>
                </a:lnTo>
                <a:lnTo>
                  <a:pt x="292862" y="609600"/>
                </a:lnTo>
                <a:lnTo>
                  <a:pt x="297688" y="596900"/>
                </a:lnTo>
                <a:close/>
              </a:path>
              <a:path w="1339850" h="1778000">
                <a:moveTo>
                  <a:pt x="794003" y="596900"/>
                </a:moveTo>
                <a:lnTo>
                  <a:pt x="750062" y="596900"/>
                </a:lnTo>
                <a:lnTo>
                  <a:pt x="752348" y="609600"/>
                </a:lnTo>
                <a:lnTo>
                  <a:pt x="791718" y="609600"/>
                </a:lnTo>
                <a:lnTo>
                  <a:pt x="794003" y="596900"/>
                </a:lnTo>
                <a:close/>
              </a:path>
              <a:path w="1339850" h="1778000">
                <a:moveTo>
                  <a:pt x="298830" y="584200"/>
                </a:moveTo>
                <a:lnTo>
                  <a:pt x="252349" y="584200"/>
                </a:lnTo>
                <a:lnTo>
                  <a:pt x="252349" y="596900"/>
                </a:lnTo>
                <a:lnTo>
                  <a:pt x="298830" y="596900"/>
                </a:lnTo>
                <a:lnTo>
                  <a:pt x="298830" y="584200"/>
                </a:lnTo>
                <a:close/>
              </a:path>
              <a:path w="1339850" h="1778000">
                <a:moveTo>
                  <a:pt x="794003" y="584200"/>
                </a:moveTo>
                <a:lnTo>
                  <a:pt x="750062" y="584200"/>
                </a:lnTo>
                <a:lnTo>
                  <a:pt x="748792" y="596900"/>
                </a:lnTo>
                <a:lnTo>
                  <a:pt x="795274" y="596900"/>
                </a:lnTo>
                <a:lnTo>
                  <a:pt x="794003" y="584200"/>
                </a:lnTo>
                <a:close/>
              </a:path>
              <a:path w="1339850" h="1778000">
                <a:moveTo>
                  <a:pt x="53594" y="457200"/>
                </a:moveTo>
                <a:lnTo>
                  <a:pt x="2286" y="457200"/>
                </a:lnTo>
                <a:lnTo>
                  <a:pt x="4699" y="469900"/>
                </a:lnTo>
                <a:lnTo>
                  <a:pt x="51180" y="469900"/>
                </a:lnTo>
                <a:lnTo>
                  <a:pt x="253619" y="584200"/>
                </a:lnTo>
                <a:lnTo>
                  <a:pt x="255904" y="584200"/>
                </a:lnTo>
                <a:lnTo>
                  <a:pt x="53594" y="457200"/>
                </a:lnTo>
                <a:close/>
              </a:path>
              <a:path w="1339850" h="1778000">
                <a:moveTo>
                  <a:pt x="291719" y="571500"/>
                </a:moveTo>
                <a:lnTo>
                  <a:pt x="259588" y="571500"/>
                </a:lnTo>
                <a:lnTo>
                  <a:pt x="255904" y="584200"/>
                </a:lnTo>
                <a:lnTo>
                  <a:pt x="295275" y="584200"/>
                </a:lnTo>
                <a:lnTo>
                  <a:pt x="291719" y="571500"/>
                </a:lnTo>
                <a:close/>
              </a:path>
              <a:path w="1339850" h="1778000">
                <a:moveTo>
                  <a:pt x="507238" y="457200"/>
                </a:moveTo>
                <a:lnTo>
                  <a:pt x="504825" y="457200"/>
                </a:lnTo>
                <a:lnTo>
                  <a:pt x="295275" y="584200"/>
                </a:lnTo>
                <a:lnTo>
                  <a:pt x="297688" y="584200"/>
                </a:lnTo>
                <a:lnTo>
                  <a:pt x="507238" y="457200"/>
                </a:lnTo>
                <a:close/>
              </a:path>
              <a:path w="1339850" h="1778000">
                <a:moveTo>
                  <a:pt x="542925" y="457200"/>
                </a:moveTo>
                <a:lnTo>
                  <a:pt x="540512" y="457200"/>
                </a:lnTo>
                <a:lnTo>
                  <a:pt x="751204" y="584200"/>
                </a:lnTo>
                <a:lnTo>
                  <a:pt x="752348" y="584200"/>
                </a:lnTo>
                <a:lnTo>
                  <a:pt x="542925" y="457200"/>
                </a:lnTo>
                <a:close/>
              </a:path>
              <a:path w="1339850" h="1778000">
                <a:moveTo>
                  <a:pt x="788035" y="571500"/>
                </a:moveTo>
                <a:lnTo>
                  <a:pt x="755903" y="571500"/>
                </a:lnTo>
                <a:lnTo>
                  <a:pt x="752348" y="584200"/>
                </a:lnTo>
                <a:lnTo>
                  <a:pt x="792861" y="584200"/>
                </a:lnTo>
                <a:lnTo>
                  <a:pt x="788035" y="571500"/>
                </a:lnTo>
                <a:close/>
              </a:path>
              <a:path w="1339850" h="1778000">
                <a:moveTo>
                  <a:pt x="41655" y="469900"/>
                </a:moveTo>
                <a:lnTo>
                  <a:pt x="11811" y="469900"/>
                </a:lnTo>
                <a:lnTo>
                  <a:pt x="16637" y="482600"/>
                </a:lnTo>
                <a:lnTo>
                  <a:pt x="34544" y="482600"/>
                </a:lnTo>
                <a:lnTo>
                  <a:pt x="41655" y="469900"/>
                </a:lnTo>
                <a:close/>
              </a:path>
              <a:path w="1339850" h="1778000">
                <a:moveTo>
                  <a:pt x="540512" y="457200"/>
                </a:moveTo>
                <a:lnTo>
                  <a:pt x="507238" y="457200"/>
                </a:lnTo>
                <a:lnTo>
                  <a:pt x="514350" y="469900"/>
                </a:lnTo>
                <a:lnTo>
                  <a:pt x="533400" y="469900"/>
                </a:lnTo>
                <a:lnTo>
                  <a:pt x="540512" y="457200"/>
                </a:lnTo>
                <a:close/>
              </a:path>
              <a:path w="1339850" h="1778000">
                <a:moveTo>
                  <a:pt x="54737" y="444500"/>
                </a:moveTo>
                <a:lnTo>
                  <a:pt x="0" y="444500"/>
                </a:lnTo>
                <a:lnTo>
                  <a:pt x="0" y="457200"/>
                </a:lnTo>
                <a:lnTo>
                  <a:pt x="55879" y="457200"/>
                </a:lnTo>
                <a:lnTo>
                  <a:pt x="54737" y="444500"/>
                </a:lnTo>
                <a:close/>
              </a:path>
              <a:path w="1339850" h="1778000">
                <a:moveTo>
                  <a:pt x="542925" y="444500"/>
                </a:moveTo>
                <a:lnTo>
                  <a:pt x="504825" y="444500"/>
                </a:lnTo>
                <a:lnTo>
                  <a:pt x="503682" y="457200"/>
                </a:lnTo>
                <a:lnTo>
                  <a:pt x="544068" y="457200"/>
                </a:lnTo>
                <a:lnTo>
                  <a:pt x="542925" y="444500"/>
                </a:lnTo>
                <a:close/>
              </a:path>
              <a:path w="1339850" h="1778000">
                <a:moveTo>
                  <a:pt x="51180" y="431800"/>
                </a:moveTo>
                <a:lnTo>
                  <a:pt x="3555" y="431800"/>
                </a:lnTo>
                <a:lnTo>
                  <a:pt x="2286" y="444500"/>
                </a:lnTo>
                <a:lnTo>
                  <a:pt x="53594" y="444500"/>
                </a:lnTo>
                <a:lnTo>
                  <a:pt x="51180" y="431800"/>
                </a:lnTo>
                <a:close/>
              </a:path>
              <a:path w="1339850" h="1778000">
                <a:moveTo>
                  <a:pt x="533400" y="431800"/>
                </a:moveTo>
                <a:lnTo>
                  <a:pt x="514350" y="431800"/>
                </a:lnTo>
                <a:lnTo>
                  <a:pt x="509524" y="444500"/>
                </a:lnTo>
                <a:lnTo>
                  <a:pt x="538099" y="444500"/>
                </a:lnTo>
                <a:lnTo>
                  <a:pt x="533400" y="431800"/>
                </a:lnTo>
                <a:close/>
              </a:path>
              <a:path w="1339850" h="1778000">
                <a:moveTo>
                  <a:pt x="35687" y="419100"/>
                </a:moveTo>
                <a:lnTo>
                  <a:pt x="20193" y="419100"/>
                </a:lnTo>
                <a:lnTo>
                  <a:pt x="15494" y="431800"/>
                </a:lnTo>
                <a:lnTo>
                  <a:pt x="40513" y="431800"/>
                </a:lnTo>
                <a:lnTo>
                  <a:pt x="35687" y="419100"/>
                </a:lnTo>
                <a:close/>
              </a:path>
              <a:path w="1339850" h="1778000">
                <a:moveTo>
                  <a:pt x="526288" y="190500"/>
                </a:moveTo>
                <a:lnTo>
                  <a:pt x="521462" y="190500"/>
                </a:lnTo>
                <a:lnTo>
                  <a:pt x="521462" y="431800"/>
                </a:lnTo>
                <a:lnTo>
                  <a:pt x="526288" y="431800"/>
                </a:lnTo>
                <a:lnTo>
                  <a:pt x="526288" y="190500"/>
                </a:lnTo>
                <a:close/>
              </a:path>
              <a:path w="1339850" h="1778000">
                <a:moveTo>
                  <a:pt x="29718" y="177800"/>
                </a:moveTo>
                <a:lnTo>
                  <a:pt x="25019" y="177800"/>
                </a:lnTo>
                <a:lnTo>
                  <a:pt x="25019" y="419100"/>
                </a:lnTo>
                <a:lnTo>
                  <a:pt x="29718" y="419100"/>
                </a:lnTo>
                <a:lnTo>
                  <a:pt x="29718" y="177800"/>
                </a:lnTo>
                <a:close/>
              </a:path>
              <a:path w="1339850" h="1778000">
                <a:moveTo>
                  <a:pt x="534543" y="177800"/>
                </a:moveTo>
                <a:lnTo>
                  <a:pt x="513207" y="177800"/>
                </a:lnTo>
                <a:lnTo>
                  <a:pt x="516763" y="190500"/>
                </a:lnTo>
                <a:lnTo>
                  <a:pt x="529844" y="190500"/>
                </a:lnTo>
                <a:lnTo>
                  <a:pt x="534543" y="177800"/>
                </a:lnTo>
                <a:close/>
              </a:path>
              <a:path w="1339850" h="1778000">
                <a:moveTo>
                  <a:pt x="47625" y="165100"/>
                </a:moveTo>
                <a:lnTo>
                  <a:pt x="8254" y="165100"/>
                </a:lnTo>
                <a:lnTo>
                  <a:pt x="11811" y="177800"/>
                </a:lnTo>
                <a:lnTo>
                  <a:pt x="42799" y="177800"/>
                </a:lnTo>
                <a:lnTo>
                  <a:pt x="47625" y="165100"/>
                </a:lnTo>
                <a:close/>
              </a:path>
              <a:path w="1339850" h="1778000">
                <a:moveTo>
                  <a:pt x="546480" y="152400"/>
                </a:moveTo>
                <a:lnTo>
                  <a:pt x="501269" y="152400"/>
                </a:lnTo>
                <a:lnTo>
                  <a:pt x="501269" y="165100"/>
                </a:lnTo>
                <a:lnTo>
                  <a:pt x="502412" y="177800"/>
                </a:lnTo>
                <a:lnTo>
                  <a:pt x="545338" y="177800"/>
                </a:lnTo>
                <a:lnTo>
                  <a:pt x="546480" y="165100"/>
                </a:lnTo>
                <a:lnTo>
                  <a:pt x="546480" y="152400"/>
                </a:lnTo>
                <a:close/>
              </a:path>
              <a:path w="1339850" h="1778000">
                <a:moveTo>
                  <a:pt x="48768" y="152400"/>
                </a:moveTo>
                <a:lnTo>
                  <a:pt x="7112" y="152400"/>
                </a:lnTo>
                <a:lnTo>
                  <a:pt x="7112" y="165100"/>
                </a:lnTo>
                <a:lnTo>
                  <a:pt x="48768" y="165100"/>
                </a:lnTo>
                <a:lnTo>
                  <a:pt x="48768" y="152400"/>
                </a:lnTo>
                <a:close/>
              </a:path>
              <a:path w="1339850" h="1778000">
                <a:moveTo>
                  <a:pt x="38100" y="139700"/>
                </a:moveTo>
                <a:lnTo>
                  <a:pt x="20193" y="139700"/>
                </a:lnTo>
                <a:lnTo>
                  <a:pt x="13080" y="152400"/>
                </a:lnTo>
                <a:lnTo>
                  <a:pt x="41655" y="152400"/>
                </a:lnTo>
                <a:lnTo>
                  <a:pt x="38100" y="139700"/>
                </a:lnTo>
                <a:close/>
              </a:path>
              <a:path w="1339850" h="1778000">
                <a:moveTo>
                  <a:pt x="302387" y="12700"/>
                </a:moveTo>
                <a:lnTo>
                  <a:pt x="250063" y="12700"/>
                </a:lnTo>
                <a:lnTo>
                  <a:pt x="248793" y="25400"/>
                </a:lnTo>
                <a:lnTo>
                  <a:pt x="251205" y="25400"/>
                </a:lnTo>
                <a:lnTo>
                  <a:pt x="45212" y="152400"/>
                </a:lnTo>
                <a:lnTo>
                  <a:pt x="47625" y="152400"/>
                </a:lnTo>
                <a:lnTo>
                  <a:pt x="253619" y="38100"/>
                </a:lnTo>
                <a:lnTo>
                  <a:pt x="299974" y="38100"/>
                </a:lnTo>
                <a:lnTo>
                  <a:pt x="302387" y="25400"/>
                </a:lnTo>
                <a:lnTo>
                  <a:pt x="302387" y="12700"/>
                </a:lnTo>
                <a:close/>
              </a:path>
              <a:path w="1339850" h="1778000">
                <a:moveTo>
                  <a:pt x="299974" y="38100"/>
                </a:moveTo>
                <a:lnTo>
                  <a:pt x="297688" y="38100"/>
                </a:lnTo>
                <a:lnTo>
                  <a:pt x="502412" y="152400"/>
                </a:lnTo>
                <a:lnTo>
                  <a:pt x="504825" y="152400"/>
                </a:lnTo>
                <a:lnTo>
                  <a:pt x="299974" y="38100"/>
                </a:lnTo>
                <a:close/>
              </a:path>
              <a:path w="1339850" h="1778000">
                <a:moveTo>
                  <a:pt x="536955" y="139700"/>
                </a:moveTo>
                <a:lnTo>
                  <a:pt x="508380" y="139700"/>
                </a:lnTo>
                <a:lnTo>
                  <a:pt x="504825" y="152400"/>
                </a:lnTo>
                <a:lnTo>
                  <a:pt x="540512" y="152400"/>
                </a:lnTo>
                <a:lnTo>
                  <a:pt x="536955" y="139700"/>
                </a:lnTo>
                <a:close/>
              </a:path>
              <a:path w="1339850" h="1778000">
                <a:moveTo>
                  <a:pt x="289305" y="38100"/>
                </a:moveTo>
                <a:lnTo>
                  <a:pt x="263144" y="38100"/>
                </a:lnTo>
                <a:lnTo>
                  <a:pt x="269113" y="50800"/>
                </a:lnTo>
                <a:lnTo>
                  <a:pt x="282194" y="50800"/>
                </a:lnTo>
                <a:lnTo>
                  <a:pt x="289305" y="38100"/>
                </a:lnTo>
                <a:close/>
              </a:path>
              <a:path w="1339850" h="1778000">
                <a:moveTo>
                  <a:pt x="294004" y="0"/>
                </a:moveTo>
                <a:lnTo>
                  <a:pt x="257175" y="0"/>
                </a:lnTo>
                <a:lnTo>
                  <a:pt x="253619" y="12700"/>
                </a:lnTo>
                <a:lnTo>
                  <a:pt x="297688" y="12700"/>
                </a:lnTo>
                <a:lnTo>
                  <a:pt x="294004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76315" y="4536947"/>
            <a:ext cx="786765" cy="607060"/>
          </a:xfrm>
          <a:custGeom>
            <a:avLst/>
            <a:gdLst/>
            <a:ahLst/>
            <a:cxnLst/>
            <a:rect l="l" t="t" r="r" b="b"/>
            <a:pathLst>
              <a:path w="786765" h="607060">
                <a:moveTo>
                  <a:pt x="50147" y="467410"/>
                </a:moveTo>
                <a:lnTo>
                  <a:pt x="41656" y="467410"/>
                </a:lnTo>
                <a:lnTo>
                  <a:pt x="250951" y="588675"/>
                </a:lnTo>
                <a:lnTo>
                  <a:pt x="249682" y="592230"/>
                </a:lnTo>
                <a:lnTo>
                  <a:pt x="249682" y="595784"/>
                </a:lnTo>
                <a:lnTo>
                  <a:pt x="250951" y="601743"/>
                </a:lnTo>
                <a:lnTo>
                  <a:pt x="253364" y="606551"/>
                </a:lnTo>
                <a:lnTo>
                  <a:pt x="287909" y="606551"/>
                </a:lnTo>
                <a:lnTo>
                  <a:pt x="290195" y="601743"/>
                </a:lnTo>
                <a:lnTo>
                  <a:pt x="291464" y="595784"/>
                </a:lnTo>
                <a:lnTo>
                  <a:pt x="291464" y="592230"/>
                </a:lnTo>
                <a:lnTo>
                  <a:pt x="290195" y="588675"/>
                </a:lnTo>
                <a:lnTo>
                  <a:pt x="298495" y="583865"/>
                </a:lnTo>
                <a:lnTo>
                  <a:pt x="253364" y="583865"/>
                </a:lnTo>
                <a:lnTo>
                  <a:pt x="50147" y="467410"/>
                </a:lnTo>
                <a:close/>
              </a:path>
              <a:path w="786765" h="607060">
                <a:moveTo>
                  <a:pt x="546153" y="467410"/>
                </a:moveTo>
                <a:lnTo>
                  <a:pt x="537590" y="467410"/>
                </a:lnTo>
                <a:lnTo>
                  <a:pt x="749300" y="589824"/>
                </a:lnTo>
                <a:lnTo>
                  <a:pt x="748157" y="595784"/>
                </a:lnTo>
                <a:lnTo>
                  <a:pt x="749300" y="601743"/>
                </a:lnTo>
                <a:lnTo>
                  <a:pt x="751713" y="606551"/>
                </a:lnTo>
                <a:lnTo>
                  <a:pt x="782701" y="606551"/>
                </a:lnTo>
                <a:lnTo>
                  <a:pt x="784987" y="601743"/>
                </a:lnTo>
                <a:lnTo>
                  <a:pt x="786257" y="595784"/>
                </a:lnTo>
                <a:lnTo>
                  <a:pt x="784987" y="592230"/>
                </a:lnTo>
                <a:lnTo>
                  <a:pt x="783843" y="588675"/>
                </a:lnTo>
                <a:lnTo>
                  <a:pt x="782408" y="586270"/>
                </a:lnTo>
                <a:lnTo>
                  <a:pt x="751713" y="586270"/>
                </a:lnTo>
                <a:lnTo>
                  <a:pt x="546153" y="467410"/>
                </a:lnTo>
                <a:close/>
              </a:path>
              <a:path w="786765" h="607060">
                <a:moveTo>
                  <a:pt x="767207" y="576757"/>
                </a:moveTo>
                <a:lnTo>
                  <a:pt x="762381" y="578011"/>
                </a:lnTo>
                <a:lnTo>
                  <a:pt x="757682" y="579161"/>
                </a:lnTo>
                <a:lnTo>
                  <a:pt x="754126" y="582716"/>
                </a:lnTo>
                <a:lnTo>
                  <a:pt x="751713" y="586270"/>
                </a:lnTo>
                <a:lnTo>
                  <a:pt x="782408" y="586270"/>
                </a:lnTo>
                <a:lnTo>
                  <a:pt x="780288" y="582716"/>
                </a:lnTo>
                <a:lnTo>
                  <a:pt x="774318" y="579161"/>
                </a:lnTo>
                <a:lnTo>
                  <a:pt x="770763" y="578011"/>
                </a:lnTo>
                <a:lnTo>
                  <a:pt x="767207" y="576757"/>
                </a:lnTo>
                <a:close/>
              </a:path>
              <a:path w="786765" h="607060">
                <a:moveTo>
                  <a:pt x="275971" y="575607"/>
                </a:moveTo>
                <a:lnTo>
                  <a:pt x="265175" y="575607"/>
                </a:lnTo>
                <a:lnTo>
                  <a:pt x="260476" y="578011"/>
                </a:lnTo>
                <a:lnTo>
                  <a:pt x="256921" y="580311"/>
                </a:lnTo>
                <a:lnTo>
                  <a:pt x="253364" y="583865"/>
                </a:lnTo>
                <a:lnTo>
                  <a:pt x="287909" y="583865"/>
                </a:lnTo>
                <a:lnTo>
                  <a:pt x="284225" y="580311"/>
                </a:lnTo>
                <a:lnTo>
                  <a:pt x="280670" y="578011"/>
                </a:lnTo>
                <a:lnTo>
                  <a:pt x="275971" y="575607"/>
                </a:lnTo>
                <a:close/>
              </a:path>
              <a:path w="786765" h="607060">
                <a:moveTo>
                  <a:pt x="520954" y="191515"/>
                </a:moveTo>
                <a:lnTo>
                  <a:pt x="516255" y="191515"/>
                </a:lnTo>
                <a:lnTo>
                  <a:pt x="516255" y="431647"/>
                </a:lnTo>
                <a:lnTo>
                  <a:pt x="511429" y="432904"/>
                </a:lnTo>
                <a:lnTo>
                  <a:pt x="495935" y="450684"/>
                </a:lnTo>
                <a:lnTo>
                  <a:pt x="494791" y="454342"/>
                </a:lnTo>
                <a:lnTo>
                  <a:pt x="495935" y="459041"/>
                </a:lnTo>
                <a:lnTo>
                  <a:pt x="497205" y="463854"/>
                </a:lnTo>
                <a:lnTo>
                  <a:pt x="287909" y="583865"/>
                </a:lnTo>
                <a:lnTo>
                  <a:pt x="298495" y="583865"/>
                </a:lnTo>
                <a:lnTo>
                  <a:pt x="499490" y="467410"/>
                </a:lnTo>
                <a:lnTo>
                  <a:pt x="546153" y="467410"/>
                </a:lnTo>
                <a:lnTo>
                  <a:pt x="540004" y="463854"/>
                </a:lnTo>
                <a:lnTo>
                  <a:pt x="541146" y="459041"/>
                </a:lnTo>
                <a:lnTo>
                  <a:pt x="541146" y="450684"/>
                </a:lnTo>
                <a:lnTo>
                  <a:pt x="540004" y="445973"/>
                </a:lnTo>
                <a:lnTo>
                  <a:pt x="537590" y="442417"/>
                </a:lnTo>
                <a:lnTo>
                  <a:pt x="535305" y="438861"/>
                </a:lnTo>
                <a:lnTo>
                  <a:pt x="532891" y="436460"/>
                </a:lnTo>
                <a:lnTo>
                  <a:pt x="529336" y="434060"/>
                </a:lnTo>
                <a:lnTo>
                  <a:pt x="524510" y="432904"/>
                </a:lnTo>
                <a:lnTo>
                  <a:pt x="520954" y="431647"/>
                </a:lnTo>
                <a:lnTo>
                  <a:pt x="520954" y="191515"/>
                </a:lnTo>
                <a:close/>
              </a:path>
              <a:path w="786765" h="607060">
                <a:moveTo>
                  <a:pt x="28575" y="143954"/>
                </a:moveTo>
                <a:lnTo>
                  <a:pt x="17780" y="143954"/>
                </a:lnTo>
                <a:lnTo>
                  <a:pt x="14224" y="145097"/>
                </a:lnTo>
                <a:lnTo>
                  <a:pt x="0" y="161721"/>
                </a:lnTo>
                <a:lnTo>
                  <a:pt x="0" y="171234"/>
                </a:lnTo>
                <a:lnTo>
                  <a:pt x="1143" y="174790"/>
                </a:lnTo>
                <a:lnTo>
                  <a:pt x="3556" y="178346"/>
                </a:lnTo>
                <a:lnTo>
                  <a:pt x="5969" y="182003"/>
                </a:lnTo>
                <a:lnTo>
                  <a:pt x="8255" y="184302"/>
                </a:lnTo>
                <a:lnTo>
                  <a:pt x="11811" y="186715"/>
                </a:lnTo>
                <a:lnTo>
                  <a:pt x="16637" y="187858"/>
                </a:lnTo>
                <a:lnTo>
                  <a:pt x="20193" y="189115"/>
                </a:lnTo>
                <a:lnTo>
                  <a:pt x="20193" y="431647"/>
                </a:lnTo>
                <a:lnTo>
                  <a:pt x="16637" y="432904"/>
                </a:lnTo>
                <a:lnTo>
                  <a:pt x="11811" y="434060"/>
                </a:lnTo>
                <a:lnTo>
                  <a:pt x="8255" y="436460"/>
                </a:lnTo>
                <a:lnTo>
                  <a:pt x="5969" y="440016"/>
                </a:lnTo>
                <a:lnTo>
                  <a:pt x="3556" y="442417"/>
                </a:lnTo>
                <a:lnTo>
                  <a:pt x="1143" y="445973"/>
                </a:lnTo>
                <a:lnTo>
                  <a:pt x="0" y="450684"/>
                </a:lnTo>
                <a:lnTo>
                  <a:pt x="0" y="459041"/>
                </a:lnTo>
                <a:lnTo>
                  <a:pt x="1143" y="463854"/>
                </a:lnTo>
                <a:lnTo>
                  <a:pt x="5969" y="470966"/>
                </a:lnTo>
                <a:lnTo>
                  <a:pt x="9525" y="474510"/>
                </a:lnTo>
                <a:lnTo>
                  <a:pt x="14224" y="475665"/>
                </a:lnTo>
                <a:lnTo>
                  <a:pt x="17780" y="476923"/>
                </a:lnTo>
                <a:lnTo>
                  <a:pt x="22606" y="478066"/>
                </a:lnTo>
                <a:lnTo>
                  <a:pt x="28575" y="476923"/>
                </a:lnTo>
                <a:lnTo>
                  <a:pt x="33274" y="475665"/>
                </a:lnTo>
                <a:lnTo>
                  <a:pt x="38100" y="472109"/>
                </a:lnTo>
                <a:lnTo>
                  <a:pt x="41656" y="467410"/>
                </a:lnTo>
                <a:lnTo>
                  <a:pt x="50147" y="467410"/>
                </a:lnTo>
                <a:lnTo>
                  <a:pt x="43942" y="463854"/>
                </a:lnTo>
                <a:lnTo>
                  <a:pt x="45212" y="459041"/>
                </a:lnTo>
                <a:lnTo>
                  <a:pt x="46355" y="454342"/>
                </a:lnTo>
                <a:lnTo>
                  <a:pt x="45212" y="450684"/>
                </a:lnTo>
                <a:lnTo>
                  <a:pt x="43942" y="445973"/>
                </a:lnTo>
                <a:lnTo>
                  <a:pt x="42799" y="442417"/>
                </a:lnTo>
                <a:lnTo>
                  <a:pt x="36830" y="436460"/>
                </a:lnTo>
                <a:lnTo>
                  <a:pt x="33274" y="434060"/>
                </a:lnTo>
                <a:lnTo>
                  <a:pt x="29718" y="432904"/>
                </a:lnTo>
                <a:lnTo>
                  <a:pt x="25019" y="431647"/>
                </a:lnTo>
                <a:lnTo>
                  <a:pt x="25019" y="189115"/>
                </a:lnTo>
                <a:lnTo>
                  <a:pt x="29718" y="189115"/>
                </a:lnTo>
                <a:lnTo>
                  <a:pt x="36830" y="184302"/>
                </a:lnTo>
                <a:lnTo>
                  <a:pt x="39243" y="182003"/>
                </a:lnTo>
                <a:lnTo>
                  <a:pt x="42799" y="178346"/>
                </a:lnTo>
                <a:lnTo>
                  <a:pt x="43942" y="174790"/>
                </a:lnTo>
                <a:lnTo>
                  <a:pt x="45212" y="171234"/>
                </a:lnTo>
                <a:lnTo>
                  <a:pt x="46355" y="166535"/>
                </a:lnTo>
                <a:lnTo>
                  <a:pt x="45212" y="161721"/>
                </a:lnTo>
                <a:lnTo>
                  <a:pt x="43942" y="158165"/>
                </a:lnTo>
                <a:lnTo>
                  <a:pt x="52075" y="153466"/>
                </a:lnTo>
                <a:lnTo>
                  <a:pt x="41656" y="153466"/>
                </a:lnTo>
                <a:lnTo>
                  <a:pt x="38100" y="149809"/>
                </a:lnTo>
                <a:lnTo>
                  <a:pt x="33274" y="146253"/>
                </a:lnTo>
                <a:lnTo>
                  <a:pt x="28575" y="143954"/>
                </a:lnTo>
                <a:close/>
              </a:path>
              <a:path w="786765" h="607060">
                <a:moveTo>
                  <a:pt x="537590" y="467410"/>
                </a:moveTo>
                <a:lnTo>
                  <a:pt x="499490" y="467410"/>
                </a:lnTo>
                <a:lnTo>
                  <a:pt x="503046" y="472109"/>
                </a:lnTo>
                <a:lnTo>
                  <a:pt x="506730" y="475665"/>
                </a:lnTo>
                <a:lnTo>
                  <a:pt x="512571" y="476923"/>
                </a:lnTo>
                <a:lnTo>
                  <a:pt x="518540" y="478066"/>
                </a:lnTo>
                <a:lnTo>
                  <a:pt x="524510" y="476923"/>
                </a:lnTo>
                <a:lnTo>
                  <a:pt x="529336" y="475665"/>
                </a:lnTo>
                <a:lnTo>
                  <a:pt x="534035" y="472109"/>
                </a:lnTo>
                <a:lnTo>
                  <a:pt x="537590" y="467410"/>
                </a:lnTo>
                <a:close/>
              </a:path>
              <a:path w="786765" h="607060">
                <a:moveTo>
                  <a:pt x="300135" y="39306"/>
                </a:moveTo>
                <a:lnTo>
                  <a:pt x="291464" y="39306"/>
                </a:lnTo>
                <a:lnTo>
                  <a:pt x="494791" y="157022"/>
                </a:lnTo>
                <a:lnTo>
                  <a:pt x="493521" y="161721"/>
                </a:lnTo>
                <a:lnTo>
                  <a:pt x="492379" y="166535"/>
                </a:lnTo>
                <a:lnTo>
                  <a:pt x="493521" y="171234"/>
                </a:lnTo>
                <a:lnTo>
                  <a:pt x="494791" y="176047"/>
                </a:lnTo>
                <a:lnTo>
                  <a:pt x="497205" y="179603"/>
                </a:lnTo>
                <a:lnTo>
                  <a:pt x="499490" y="183159"/>
                </a:lnTo>
                <a:lnTo>
                  <a:pt x="503046" y="186715"/>
                </a:lnTo>
                <a:lnTo>
                  <a:pt x="506730" y="189115"/>
                </a:lnTo>
                <a:lnTo>
                  <a:pt x="511429" y="191515"/>
                </a:lnTo>
                <a:lnTo>
                  <a:pt x="525780" y="191515"/>
                </a:lnTo>
                <a:lnTo>
                  <a:pt x="529336" y="189115"/>
                </a:lnTo>
                <a:lnTo>
                  <a:pt x="534035" y="186715"/>
                </a:lnTo>
                <a:lnTo>
                  <a:pt x="537590" y="184302"/>
                </a:lnTo>
                <a:lnTo>
                  <a:pt x="540004" y="179603"/>
                </a:lnTo>
                <a:lnTo>
                  <a:pt x="542416" y="176047"/>
                </a:lnTo>
                <a:lnTo>
                  <a:pt x="543560" y="171234"/>
                </a:lnTo>
                <a:lnTo>
                  <a:pt x="543560" y="161721"/>
                </a:lnTo>
                <a:lnTo>
                  <a:pt x="542416" y="157022"/>
                </a:lnTo>
                <a:lnTo>
                  <a:pt x="540004" y="152209"/>
                </a:lnTo>
                <a:lnTo>
                  <a:pt x="497205" y="152209"/>
                </a:lnTo>
                <a:lnTo>
                  <a:pt x="300135" y="39306"/>
                </a:lnTo>
                <a:close/>
              </a:path>
              <a:path w="786765" h="607060">
                <a:moveTo>
                  <a:pt x="270001" y="0"/>
                </a:moveTo>
                <a:lnTo>
                  <a:pt x="265175" y="1257"/>
                </a:lnTo>
                <a:lnTo>
                  <a:pt x="260476" y="2400"/>
                </a:lnTo>
                <a:lnTo>
                  <a:pt x="256921" y="4813"/>
                </a:lnTo>
                <a:lnTo>
                  <a:pt x="244983" y="26136"/>
                </a:lnTo>
                <a:lnTo>
                  <a:pt x="246125" y="30949"/>
                </a:lnTo>
                <a:lnTo>
                  <a:pt x="247396" y="35648"/>
                </a:lnTo>
                <a:lnTo>
                  <a:pt x="41656" y="153466"/>
                </a:lnTo>
                <a:lnTo>
                  <a:pt x="52075" y="153466"/>
                </a:lnTo>
                <a:lnTo>
                  <a:pt x="249682" y="39306"/>
                </a:lnTo>
                <a:lnTo>
                  <a:pt x="300135" y="39306"/>
                </a:lnTo>
                <a:lnTo>
                  <a:pt x="293750" y="35648"/>
                </a:lnTo>
                <a:lnTo>
                  <a:pt x="295021" y="30949"/>
                </a:lnTo>
                <a:lnTo>
                  <a:pt x="296163" y="26136"/>
                </a:lnTo>
                <a:lnTo>
                  <a:pt x="275971" y="1257"/>
                </a:lnTo>
                <a:lnTo>
                  <a:pt x="270001" y="0"/>
                </a:lnTo>
                <a:close/>
              </a:path>
              <a:path w="786765" h="607060">
                <a:moveTo>
                  <a:pt x="523366" y="141554"/>
                </a:moveTo>
                <a:lnTo>
                  <a:pt x="511429" y="141554"/>
                </a:lnTo>
                <a:lnTo>
                  <a:pt x="505460" y="143954"/>
                </a:lnTo>
                <a:lnTo>
                  <a:pt x="500761" y="147510"/>
                </a:lnTo>
                <a:lnTo>
                  <a:pt x="497205" y="152209"/>
                </a:lnTo>
                <a:lnTo>
                  <a:pt x="540004" y="152209"/>
                </a:lnTo>
                <a:lnTo>
                  <a:pt x="532891" y="145097"/>
                </a:lnTo>
                <a:lnTo>
                  <a:pt x="528065" y="142697"/>
                </a:lnTo>
                <a:lnTo>
                  <a:pt x="523366" y="141554"/>
                </a:lnTo>
                <a:close/>
              </a:path>
              <a:path w="786765" h="607060">
                <a:moveTo>
                  <a:pt x="291464" y="39306"/>
                </a:moveTo>
                <a:lnTo>
                  <a:pt x="249682" y="39306"/>
                </a:lnTo>
                <a:lnTo>
                  <a:pt x="253364" y="44018"/>
                </a:lnTo>
                <a:lnTo>
                  <a:pt x="258063" y="47561"/>
                </a:lnTo>
                <a:lnTo>
                  <a:pt x="264033" y="49974"/>
                </a:lnTo>
                <a:lnTo>
                  <a:pt x="270001" y="51117"/>
                </a:lnTo>
                <a:lnTo>
                  <a:pt x="277113" y="49974"/>
                </a:lnTo>
                <a:lnTo>
                  <a:pt x="283083" y="47561"/>
                </a:lnTo>
                <a:lnTo>
                  <a:pt x="287909" y="44018"/>
                </a:lnTo>
                <a:lnTo>
                  <a:pt x="291464" y="39306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0"/>
            <a:ext cx="3387725" cy="5067300"/>
          </a:xfrm>
          <a:custGeom>
            <a:avLst/>
            <a:gdLst/>
            <a:ahLst/>
            <a:cxnLst/>
            <a:rect l="l" t="t" r="r" b="b"/>
            <a:pathLst>
              <a:path w="3387725" h="5067300">
                <a:moveTo>
                  <a:pt x="165442" y="4978400"/>
                </a:moveTo>
                <a:lnTo>
                  <a:pt x="116678" y="4978400"/>
                </a:lnTo>
                <a:lnTo>
                  <a:pt x="115422" y="4991100"/>
                </a:lnTo>
                <a:lnTo>
                  <a:pt x="116678" y="5003800"/>
                </a:lnTo>
                <a:lnTo>
                  <a:pt x="0" y="5067300"/>
                </a:lnTo>
                <a:lnTo>
                  <a:pt x="119085" y="5003800"/>
                </a:lnTo>
                <a:lnTo>
                  <a:pt x="165442" y="5003800"/>
                </a:lnTo>
                <a:lnTo>
                  <a:pt x="166700" y="4991100"/>
                </a:lnTo>
                <a:lnTo>
                  <a:pt x="165442" y="4978400"/>
                </a:lnTo>
                <a:close/>
              </a:path>
              <a:path w="3387725" h="5067300">
                <a:moveTo>
                  <a:pt x="159473" y="5003800"/>
                </a:moveTo>
                <a:lnTo>
                  <a:pt x="119085" y="5003800"/>
                </a:lnTo>
                <a:lnTo>
                  <a:pt x="123794" y="5016500"/>
                </a:lnTo>
                <a:lnTo>
                  <a:pt x="155917" y="5016500"/>
                </a:lnTo>
                <a:lnTo>
                  <a:pt x="159473" y="5003800"/>
                </a:lnTo>
                <a:close/>
              </a:path>
              <a:path w="3387725" h="5067300">
                <a:moveTo>
                  <a:pt x="157175" y="4965700"/>
                </a:moveTo>
                <a:lnTo>
                  <a:pt x="124945" y="4965700"/>
                </a:lnTo>
                <a:lnTo>
                  <a:pt x="121386" y="4978400"/>
                </a:lnTo>
                <a:lnTo>
                  <a:pt x="160731" y="4978400"/>
                </a:lnTo>
                <a:lnTo>
                  <a:pt x="157175" y="4965700"/>
                </a:lnTo>
                <a:close/>
              </a:path>
              <a:path w="3387725" h="5067300">
                <a:moveTo>
                  <a:pt x="142836" y="4724400"/>
                </a:moveTo>
                <a:lnTo>
                  <a:pt x="138125" y="4724400"/>
                </a:lnTo>
                <a:lnTo>
                  <a:pt x="138125" y="4965700"/>
                </a:lnTo>
                <a:lnTo>
                  <a:pt x="142836" y="4965700"/>
                </a:lnTo>
                <a:lnTo>
                  <a:pt x="142836" y="4724400"/>
                </a:lnTo>
                <a:close/>
              </a:path>
              <a:path w="3387725" h="5067300">
                <a:moveTo>
                  <a:pt x="164287" y="4711700"/>
                </a:moveTo>
                <a:lnTo>
                  <a:pt x="117829" y="4711700"/>
                </a:lnTo>
                <a:lnTo>
                  <a:pt x="120235" y="4724400"/>
                </a:lnTo>
                <a:lnTo>
                  <a:pt x="161886" y="4724400"/>
                </a:lnTo>
                <a:lnTo>
                  <a:pt x="164287" y="4711700"/>
                </a:lnTo>
                <a:close/>
              </a:path>
              <a:path w="3387725" h="5067300">
                <a:moveTo>
                  <a:pt x="168998" y="4699000"/>
                </a:moveTo>
                <a:lnTo>
                  <a:pt x="113120" y="4699000"/>
                </a:lnTo>
                <a:lnTo>
                  <a:pt x="114270" y="4711700"/>
                </a:lnTo>
                <a:lnTo>
                  <a:pt x="167843" y="4711700"/>
                </a:lnTo>
                <a:lnTo>
                  <a:pt x="168998" y="4699000"/>
                </a:lnTo>
                <a:close/>
              </a:path>
              <a:path w="3387725" h="5067300">
                <a:moveTo>
                  <a:pt x="0" y="4622800"/>
                </a:moveTo>
                <a:lnTo>
                  <a:pt x="115422" y="4686300"/>
                </a:lnTo>
                <a:lnTo>
                  <a:pt x="114270" y="4699000"/>
                </a:lnTo>
                <a:lnTo>
                  <a:pt x="167843" y="4699000"/>
                </a:lnTo>
                <a:lnTo>
                  <a:pt x="166700" y="4686300"/>
                </a:lnTo>
                <a:lnTo>
                  <a:pt x="117829" y="4686300"/>
                </a:lnTo>
                <a:lnTo>
                  <a:pt x="0" y="4622800"/>
                </a:lnTo>
                <a:close/>
              </a:path>
              <a:path w="3387725" h="5067300">
                <a:moveTo>
                  <a:pt x="154774" y="4673600"/>
                </a:moveTo>
                <a:lnTo>
                  <a:pt x="127355" y="4673600"/>
                </a:lnTo>
                <a:lnTo>
                  <a:pt x="122642" y="4686300"/>
                </a:lnTo>
                <a:lnTo>
                  <a:pt x="159473" y="4686300"/>
                </a:lnTo>
                <a:lnTo>
                  <a:pt x="154774" y="4673600"/>
                </a:lnTo>
                <a:close/>
              </a:path>
              <a:path w="3387725" h="5067300">
                <a:moveTo>
                  <a:pt x="367830" y="4572000"/>
                </a:moveTo>
                <a:lnTo>
                  <a:pt x="366674" y="4572000"/>
                </a:lnTo>
                <a:lnTo>
                  <a:pt x="164287" y="4686300"/>
                </a:lnTo>
                <a:lnTo>
                  <a:pt x="166700" y="4686300"/>
                </a:lnTo>
                <a:lnTo>
                  <a:pt x="367830" y="4572000"/>
                </a:lnTo>
                <a:close/>
              </a:path>
              <a:path w="3387725" h="5067300">
                <a:moveTo>
                  <a:pt x="407060" y="4572000"/>
                </a:moveTo>
                <a:lnTo>
                  <a:pt x="367830" y="4572000"/>
                </a:lnTo>
                <a:lnTo>
                  <a:pt x="372643" y="4584700"/>
                </a:lnTo>
                <a:lnTo>
                  <a:pt x="403504" y="4584700"/>
                </a:lnTo>
                <a:lnTo>
                  <a:pt x="407060" y="4572000"/>
                </a:lnTo>
                <a:close/>
              </a:path>
              <a:path w="3387725" h="5067300">
                <a:moveTo>
                  <a:pt x="411873" y="4546600"/>
                </a:moveTo>
                <a:lnTo>
                  <a:pt x="366674" y="4546600"/>
                </a:lnTo>
                <a:lnTo>
                  <a:pt x="365417" y="4559300"/>
                </a:lnTo>
                <a:lnTo>
                  <a:pt x="364261" y="4559300"/>
                </a:lnTo>
                <a:lnTo>
                  <a:pt x="365417" y="4572000"/>
                </a:lnTo>
                <a:lnTo>
                  <a:pt x="413029" y="4572000"/>
                </a:lnTo>
                <a:lnTo>
                  <a:pt x="414286" y="4559300"/>
                </a:lnTo>
                <a:lnTo>
                  <a:pt x="411873" y="4546600"/>
                </a:lnTo>
                <a:close/>
              </a:path>
              <a:path w="3387725" h="5067300">
                <a:moveTo>
                  <a:pt x="399948" y="4533900"/>
                </a:moveTo>
                <a:lnTo>
                  <a:pt x="377342" y="4533900"/>
                </a:lnTo>
                <a:lnTo>
                  <a:pt x="373786" y="4546600"/>
                </a:lnTo>
                <a:lnTo>
                  <a:pt x="407060" y="4546600"/>
                </a:lnTo>
                <a:lnTo>
                  <a:pt x="399948" y="4533900"/>
                </a:lnTo>
                <a:close/>
              </a:path>
              <a:path w="3387725" h="5067300">
                <a:moveTo>
                  <a:pt x="391680" y="4292600"/>
                </a:moveTo>
                <a:lnTo>
                  <a:pt x="386867" y="4292600"/>
                </a:lnTo>
                <a:lnTo>
                  <a:pt x="386867" y="4533900"/>
                </a:lnTo>
                <a:lnTo>
                  <a:pt x="391680" y="4533900"/>
                </a:lnTo>
                <a:lnTo>
                  <a:pt x="391680" y="4292600"/>
                </a:lnTo>
                <a:close/>
              </a:path>
              <a:path w="3387725" h="5067300">
                <a:moveTo>
                  <a:pt x="402361" y="4279900"/>
                </a:moveTo>
                <a:lnTo>
                  <a:pt x="376199" y="4279900"/>
                </a:lnTo>
                <a:lnTo>
                  <a:pt x="380898" y="4292600"/>
                </a:lnTo>
                <a:lnTo>
                  <a:pt x="397548" y="4292600"/>
                </a:lnTo>
                <a:lnTo>
                  <a:pt x="402361" y="4279900"/>
                </a:lnTo>
                <a:close/>
              </a:path>
              <a:path w="3387725" h="5067300">
                <a:moveTo>
                  <a:pt x="909459" y="4279900"/>
                </a:moveTo>
                <a:lnTo>
                  <a:pt x="861847" y="4279900"/>
                </a:lnTo>
                <a:lnTo>
                  <a:pt x="864260" y="4292600"/>
                </a:lnTo>
                <a:lnTo>
                  <a:pt x="907059" y="4292600"/>
                </a:lnTo>
                <a:lnTo>
                  <a:pt x="909459" y="4279900"/>
                </a:lnTo>
                <a:close/>
              </a:path>
              <a:path w="3387725" h="5067300">
                <a:moveTo>
                  <a:pt x="407060" y="4267200"/>
                </a:moveTo>
                <a:lnTo>
                  <a:pt x="371386" y="4267200"/>
                </a:lnTo>
                <a:lnTo>
                  <a:pt x="372643" y="4279900"/>
                </a:lnTo>
                <a:lnTo>
                  <a:pt x="405917" y="4279900"/>
                </a:lnTo>
                <a:lnTo>
                  <a:pt x="407060" y="4267200"/>
                </a:lnTo>
                <a:close/>
              </a:path>
              <a:path w="3387725" h="5067300">
                <a:moveTo>
                  <a:pt x="910615" y="4267200"/>
                </a:moveTo>
                <a:lnTo>
                  <a:pt x="859447" y="4267200"/>
                </a:lnTo>
                <a:lnTo>
                  <a:pt x="859447" y="4279900"/>
                </a:lnTo>
                <a:lnTo>
                  <a:pt x="910615" y="4279900"/>
                </a:lnTo>
                <a:lnTo>
                  <a:pt x="910615" y="4267200"/>
                </a:lnTo>
                <a:close/>
              </a:path>
              <a:path w="3387725" h="5067300">
                <a:moveTo>
                  <a:pt x="163029" y="4127500"/>
                </a:moveTo>
                <a:lnTo>
                  <a:pt x="120235" y="4127500"/>
                </a:lnTo>
                <a:lnTo>
                  <a:pt x="120235" y="4140200"/>
                </a:lnTo>
                <a:lnTo>
                  <a:pt x="159473" y="4140200"/>
                </a:lnTo>
                <a:lnTo>
                  <a:pt x="372643" y="4267200"/>
                </a:lnTo>
                <a:lnTo>
                  <a:pt x="374942" y="4267200"/>
                </a:lnTo>
                <a:lnTo>
                  <a:pt x="161886" y="4140200"/>
                </a:lnTo>
                <a:lnTo>
                  <a:pt x="163029" y="4127500"/>
                </a:lnTo>
                <a:close/>
              </a:path>
              <a:path w="3387725" h="5067300">
                <a:moveTo>
                  <a:pt x="401205" y="4254500"/>
                </a:moveTo>
                <a:lnTo>
                  <a:pt x="377342" y="4254500"/>
                </a:lnTo>
                <a:lnTo>
                  <a:pt x="374942" y="4267200"/>
                </a:lnTo>
                <a:lnTo>
                  <a:pt x="403504" y="4267200"/>
                </a:lnTo>
                <a:lnTo>
                  <a:pt x="401205" y="4254500"/>
                </a:lnTo>
                <a:close/>
              </a:path>
              <a:path w="3387725" h="5067300">
                <a:moveTo>
                  <a:pt x="615416" y="4140200"/>
                </a:moveTo>
                <a:lnTo>
                  <a:pt x="613003" y="4140200"/>
                </a:lnTo>
                <a:lnTo>
                  <a:pt x="403504" y="4267200"/>
                </a:lnTo>
                <a:lnTo>
                  <a:pt x="405917" y="4267200"/>
                </a:lnTo>
                <a:lnTo>
                  <a:pt x="615416" y="4140200"/>
                </a:lnTo>
                <a:close/>
              </a:path>
              <a:path w="3387725" h="5067300">
                <a:moveTo>
                  <a:pt x="660615" y="4140200"/>
                </a:moveTo>
                <a:lnTo>
                  <a:pt x="659472" y="4140200"/>
                </a:lnTo>
                <a:lnTo>
                  <a:pt x="861847" y="4267200"/>
                </a:lnTo>
                <a:lnTo>
                  <a:pt x="909459" y="4267200"/>
                </a:lnTo>
                <a:lnTo>
                  <a:pt x="930054" y="4254500"/>
                </a:lnTo>
                <a:lnTo>
                  <a:pt x="863003" y="4254500"/>
                </a:lnTo>
                <a:lnTo>
                  <a:pt x="660615" y="4140200"/>
                </a:lnTo>
                <a:close/>
              </a:path>
              <a:path w="3387725" h="5067300">
                <a:moveTo>
                  <a:pt x="891565" y="4241800"/>
                </a:moveTo>
                <a:lnTo>
                  <a:pt x="878484" y="4241800"/>
                </a:lnTo>
                <a:lnTo>
                  <a:pt x="872528" y="4254500"/>
                </a:lnTo>
                <a:lnTo>
                  <a:pt x="897534" y="4254500"/>
                </a:lnTo>
                <a:lnTo>
                  <a:pt x="891565" y="4241800"/>
                </a:lnTo>
                <a:close/>
              </a:path>
              <a:path w="3387725" h="5067300">
                <a:moveTo>
                  <a:pt x="1115402" y="4140200"/>
                </a:moveTo>
                <a:lnTo>
                  <a:pt x="1112989" y="4140200"/>
                </a:lnTo>
                <a:lnTo>
                  <a:pt x="907059" y="4254500"/>
                </a:lnTo>
                <a:lnTo>
                  <a:pt x="930054" y="4254500"/>
                </a:lnTo>
                <a:lnTo>
                  <a:pt x="1115402" y="4140200"/>
                </a:lnTo>
                <a:close/>
              </a:path>
              <a:path w="3387725" h="5067300">
                <a:moveTo>
                  <a:pt x="122642" y="4140200"/>
                </a:moveTo>
                <a:lnTo>
                  <a:pt x="121386" y="4140200"/>
                </a:lnTo>
                <a:lnTo>
                  <a:pt x="0" y="4203700"/>
                </a:lnTo>
                <a:lnTo>
                  <a:pt x="0" y="4216400"/>
                </a:lnTo>
                <a:lnTo>
                  <a:pt x="122642" y="4140200"/>
                </a:lnTo>
                <a:close/>
              </a:path>
              <a:path w="3387725" h="5067300">
                <a:moveTo>
                  <a:pt x="159473" y="4140200"/>
                </a:moveTo>
                <a:lnTo>
                  <a:pt x="122642" y="4140200"/>
                </a:lnTo>
                <a:lnTo>
                  <a:pt x="126201" y="4152900"/>
                </a:lnTo>
                <a:lnTo>
                  <a:pt x="155917" y="4152900"/>
                </a:lnTo>
                <a:lnTo>
                  <a:pt x="159473" y="4140200"/>
                </a:lnTo>
                <a:close/>
              </a:path>
              <a:path w="3387725" h="5067300">
                <a:moveTo>
                  <a:pt x="659472" y="4140200"/>
                </a:moveTo>
                <a:lnTo>
                  <a:pt x="615416" y="4140200"/>
                </a:lnTo>
                <a:lnTo>
                  <a:pt x="618972" y="4152900"/>
                </a:lnTo>
                <a:lnTo>
                  <a:pt x="654659" y="4152900"/>
                </a:lnTo>
                <a:lnTo>
                  <a:pt x="659472" y="4140200"/>
                </a:lnTo>
                <a:close/>
              </a:path>
              <a:path w="3387725" h="5067300">
                <a:moveTo>
                  <a:pt x="1148676" y="4140200"/>
                </a:moveTo>
                <a:lnTo>
                  <a:pt x="1115402" y="4140200"/>
                </a:lnTo>
                <a:lnTo>
                  <a:pt x="1118958" y="4152900"/>
                </a:lnTo>
                <a:lnTo>
                  <a:pt x="1145120" y="4152900"/>
                </a:lnTo>
                <a:lnTo>
                  <a:pt x="1148676" y="4140200"/>
                </a:lnTo>
                <a:close/>
              </a:path>
              <a:path w="3387725" h="5067300">
                <a:moveTo>
                  <a:pt x="663028" y="4127500"/>
                </a:moveTo>
                <a:lnTo>
                  <a:pt x="611847" y="4127500"/>
                </a:lnTo>
                <a:lnTo>
                  <a:pt x="611847" y="4140200"/>
                </a:lnTo>
                <a:lnTo>
                  <a:pt x="663028" y="4140200"/>
                </a:lnTo>
                <a:lnTo>
                  <a:pt x="663028" y="4127500"/>
                </a:lnTo>
                <a:close/>
              </a:path>
              <a:path w="3387725" h="5067300">
                <a:moveTo>
                  <a:pt x="1154645" y="4127500"/>
                </a:moveTo>
                <a:lnTo>
                  <a:pt x="1111846" y="4127500"/>
                </a:lnTo>
                <a:lnTo>
                  <a:pt x="1111846" y="4140200"/>
                </a:lnTo>
                <a:lnTo>
                  <a:pt x="1154645" y="4140200"/>
                </a:lnTo>
                <a:lnTo>
                  <a:pt x="1154645" y="4127500"/>
                </a:lnTo>
                <a:close/>
              </a:path>
              <a:path w="3387725" h="5067300">
                <a:moveTo>
                  <a:pt x="159473" y="4114800"/>
                </a:moveTo>
                <a:lnTo>
                  <a:pt x="124945" y="4114800"/>
                </a:lnTo>
                <a:lnTo>
                  <a:pt x="121386" y="4127500"/>
                </a:lnTo>
                <a:lnTo>
                  <a:pt x="161886" y="4127500"/>
                </a:lnTo>
                <a:lnTo>
                  <a:pt x="159473" y="4114800"/>
                </a:lnTo>
                <a:close/>
              </a:path>
              <a:path w="3387725" h="5067300">
                <a:moveTo>
                  <a:pt x="659472" y="4114800"/>
                </a:moveTo>
                <a:lnTo>
                  <a:pt x="615416" y="4114800"/>
                </a:lnTo>
                <a:lnTo>
                  <a:pt x="613003" y="4127500"/>
                </a:lnTo>
                <a:lnTo>
                  <a:pt x="661873" y="4127500"/>
                </a:lnTo>
                <a:lnTo>
                  <a:pt x="659472" y="4114800"/>
                </a:lnTo>
                <a:close/>
              </a:path>
              <a:path w="3387725" h="5067300">
                <a:moveTo>
                  <a:pt x="1151089" y="4114800"/>
                </a:moveTo>
                <a:lnTo>
                  <a:pt x="1117701" y="4114800"/>
                </a:lnTo>
                <a:lnTo>
                  <a:pt x="1112989" y="4127500"/>
                </a:lnTo>
                <a:lnTo>
                  <a:pt x="1153490" y="4127500"/>
                </a:lnTo>
                <a:lnTo>
                  <a:pt x="1151089" y="4114800"/>
                </a:lnTo>
                <a:close/>
              </a:path>
              <a:path w="3387725" h="5067300">
                <a:moveTo>
                  <a:pt x="142836" y="3873500"/>
                </a:moveTo>
                <a:lnTo>
                  <a:pt x="138125" y="3873500"/>
                </a:lnTo>
                <a:lnTo>
                  <a:pt x="138125" y="4114800"/>
                </a:lnTo>
                <a:lnTo>
                  <a:pt x="142836" y="4114800"/>
                </a:lnTo>
                <a:lnTo>
                  <a:pt x="142836" y="3873500"/>
                </a:lnTo>
                <a:close/>
              </a:path>
              <a:path w="3387725" h="5067300">
                <a:moveTo>
                  <a:pt x="648792" y="4102100"/>
                </a:moveTo>
                <a:lnTo>
                  <a:pt x="624928" y="4102100"/>
                </a:lnTo>
                <a:lnTo>
                  <a:pt x="621372" y="4114800"/>
                </a:lnTo>
                <a:lnTo>
                  <a:pt x="652348" y="4114800"/>
                </a:lnTo>
                <a:lnTo>
                  <a:pt x="648792" y="4102100"/>
                </a:lnTo>
                <a:close/>
              </a:path>
              <a:path w="3387725" h="5067300">
                <a:moveTo>
                  <a:pt x="1135595" y="3860800"/>
                </a:moveTo>
                <a:lnTo>
                  <a:pt x="1130884" y="3860800"/>
                </a:lnTo>
                <a:lnTo>
                  <a:pt x="1130884" y="4114800"/>
                </a:lnTo>
                <a:lnTo>
                  <a:pt x="1135595" y="4114800"/>
                </a:lnTo>
                <a:lnTo>
                  <a:pt x="1135595" y="3860800"/>
                </a:lnTo>
                <a:close/>
              </a:path>
              <a:path w="3387725" h="5067300">
                <a:moveTo>
                  <a:pt x="639267" y="3860800"/>
                </a:moveTo>
                <a:lnTo>
                  <a:pt x="634453" y="3860800"/>
                </a:lnTo>
                <a:lnTo>
                  <a:pt x="634453" y="4102100"/>
                </a:lnTo>
                <a:lnTo>
                  <a:pt x="639267" y="4102100"/>
                </a:lnTo>
                <a:lnTo>
                  <a:pt x="639267" y="3860800"/>
                </a:lnTo>
                <a:close/>
              </a:path>
              <a:path w="3387725" h="5067300">
                <a:moveTo>
                  <a:pt x="152361" y="3860800"/>
                </a:moveTo>
                <a:lnTo>
                  <a:pt x="129755" y="3860800"/>
                </a:lnTo>
                <a:lnTo>
                  <a:pt x="133311" y="3873500"/>
                </a:lnTo>
                <a:lnTo>
                  <a:pt x="147650" y="3873500"/>
                </a:lnTo>
                <a:lnTo>
                  <a:pt x="152361" y="3860800"/>
                </a:lnTo>
                <a:close/>
              </a:path>
              <a:path w="3387725" h="5067300">
                <a:moveTo>
                  <a:pt x="165442" y="3848100"/>
                </a:moveTo>
                <a:lnTo>
                  <a:pt x="117829" y="3848100"/>
                </a:lnTo>
                <a:lnTo>
                  <a:pt x="119085" y="3860800"/>
                </a:lnTo>
                <a:lnTo>
                  <a:pt x="163029" y="3860800"/>
                </a:lnTo>
                <a:lnTo>
                  <a:pt x="165442" y="3848100"/>
                </a:lnTo>
                <a:close/>
              </a:path>
              <a:path w="3387725" h="5067300">
                <a:moveTo>
                  <a:pt x="654659" y="3848100"/>
                </a:moveTo>
                <a:lnTo>
                  <a:pt x="623785" y="3848100"/>
                </a:lnTo>
                <a:lnTo>
                  <a:pt x="628497" y="3860800"/>
                </a:lnTo>
                <a:lnTo>
                  <a:pt x="651090" y="3860800"/>
                </a:lnTo>
                <a:lnTo>
                  <a:pt x="654659" y="3848100"/>
                </a:lnTo>
                <a:close/>
              </a:path>
              <a:path w="3387725" h="5067300">
                <a:moveTo>
                  <a:pt x="1152232" y="3848100"/>
                </a:moveTo>
                <a:lnTo>
                  <a:pt x="1114145" y="3848100"/>
                </a:lnTo>
                <a:lnTo>
                  <a:pt x="1117701" y="3860800"/>
                </a:lnTo>
                <a:lnTo>
                  <a:pt x="1148676" y="3860800"/>
                </a:lnTo>
                <a:lnTo>
                  <a:pt x="1152232" y="3848100"/>
                </a:lnTo>
                <a:close/>
              </a:path>
              <a:path w="3387725" h="5067300">
                <a:moveTo>
                  <a:pt x="166700" y="3835400"/>
                </a:moveTo>
                <a:lnTo>
                  <a:pt x="116678" y="3835400"/>
                </a:lnTo>
                <a:lnTo>
                  <a:pt x="115422" y="3848100"/>
                </a:lnTo>
                <a:lnTo>
                  <a:pt x="166700" y="3848100"/>
                </a:lnTo>
                <a:lnTo>
                  <a:pt x="166700" y="3835400"/>
                </a:lnTo>
                <a:close/>
              </a:path>
              <a:path w="3387725" h="5067300">
                <a:moveTo>
                  <a:pt x="410730" y="3708400"/>
                </a:moveTo>
                <a:lnTo>
                  <a:pt x="370230" y="3708400"/>
                </a:lnTo>
                <a:lnTo>
                  <a:pt x="373786" y="3721100"/>
                </a:lnTo>
                <a:lnTo>
                  <a:pt x="408317" y="3721100"/>
                </a:lnTo>
                <a:lnTo>
                  <a:pt x="620229" y="3835400"/>
                </a:lnTo>
                <a:lnTo>
                  <a:pt x="618972" y="3848100"/>
                </a:lnTo>
                <a:lnTo>
                  <a:pt x="655904" y="3848100"/>
                </a:lnTo>
                <a:lnTo>
                  <a:pt x="654659" y="3835400"/>
                </a:lnTo>
                <a:lnTo>
                  <a:pt x="622528" y="3835400"/>
                </a:lnTo>
                <a:lnTo>
                  <a:pt x="410730" y="3708400"/>
                </a:lnTo>
                <a:close/>
              </a:path>
              <a:path w="3387725" h="5067300">
                <a:moveTo>
                  <a:pt x="905903" y="3708400"/>
                </a:moveTo>
                <a:lnTo>
                  <a:pt x="903490" y="3708400"/>
                </a:lnTo>
                <a:lnTo>
                  <a:pt x="1114145" y="3835400"/>
                </a:lnTo>
                <a:lnTo>
                  <a:pt x="1112989" y="3848100"/>
                </a:lnTo>
                <a:lnTo>
                  <a:pt x="1153490" y="3848100"/>
                </a:lnTo>
                <a:lnTo>
                  <a:pt x="1153490" y="3835400"/>
                </a:lnTo>
                <a:lnTo>
                  <a:pt x="1116545" y="3835400"/>
                </a:lnTo>
                <a:lnTo>
                  <a:pt x="905903" y="3708400"/>
                </a:lnTo>
                <a:close/>
              </a:path>
              <a:path w="3387725" h="5067300">
                <a:moveTo>
                  <a:pt x="0" y="3759200"/>
                </a:moveTo>
                <a:lnTo>
                  <a:pt x="117829" y="3835400"/>
                </a:lnTo>
                <a:lnTo>
                  <a:pt x="120235" y="3835400"/>
                </a:lnTo>
                <a:lnTo>
                  <a:pt x="0" y="3759200"/>
                </a:lnTo>
                <a:close/>
              </a:path>
              <a:path w="3387725" h="5067300">
                <a:moveTo>
                  <a:pt x="370230" y="3708400"/>
                </a:moveTo>
                <a:lnTo>
                  <a:pt x="367830" y="3708400"/>
                </a:lnTo>
                <a:lnTo>
                  <a:pt x="161886" y="3822700"/>
                </a:lnTo>
                <a:lnTo>
                  <a:pt x="123794" y="3822700"/>
                </a:lnTo>
                <a:lnTo>
                  <a:pt x="120235" y="3835400"/>
                </a:lnTo>
                <a:lnTo>
                  <a:pt x="164287" y="3835400"/>
                </a:lnTo>
                <a:lnTo>
                  <a:pt x="370230" y="3708400"/>
                </a:lnTo>
                <a:close/>
              </a:path>
              <a:path w="3387725" h="5067300">
                <a:moveTo>
                  <a:pt x="646391" y="3822700"/>
                </a:moveTo>
                <a:lnTo>
                  <a:pt x="628497" y="3822700"/>
                </a:lnTo>
                <a:lnTo>
                  <a:pt x="624928" y="3835400"/>
                </a:lnTo>
                <a:lnTo>
                  <a:pt x="649947" y="3835400"/>
                </a:lnTo>
                <a:lnTo>
                  <a:pt x="646391" y="3822700"/>
                </a:lnTo>
                <a:close/>
              </a:path>
              <a:path w="3387725" h="5067300">
                <a:moveTo>
                  <a:pt x="907059" y="3695700"/>
                </a:moveTo>
                <a:lnTo>
                  <a:pt x="863003" y="3695700"/>
                </a:lnTo>
                <a:lnTo>
                  <a:pt x="864260" y="3708400"/>
                </a:lnTo>
                <a:lnTo>
                  <a:pt x="652348" y="3835400"/>
                </a:lnTo>
                <a:lnTo>
                  <a:pt x="654659" y="3835400"/>
                </a:lnTo>
                <a:lnTo>
                  <a:pt x="866559" y="3708400"/>
                </a:lnTo>
                <a:lnTo>
                  <a:pt x="907059" y="3708400"/>
                </a:lnTo>
                <a:lnTo>
                  <a:pt x="907059" y="3695700"/>
                </a:lnTo>
                <a:close/>
              </a:path>
              <a:path w="3387725" h="5067300">
                <a:moveTo>
                  <a:pt x="1147521" y="3822700"/>
                </a:moveTo>
                <a:lnTo>
                  <a:pt x="1123670" y="3822700"/>
                </a:lnTo>
                <a:lnTo>
                  <a:pt x="1116545" y="3835400"/>
                </a:lnTo>
                <a:lnTo>
                  <a:pt x="1149934" y="3835400"/>
                </a:lnTo>
                <a:lnTo>
                  <a:pt x="1147521" y="3822700"/>
                </a:lnTo>
                <a:close/>
              </a:path>
              <a:path w="3387725" h="5067300">
                <a:moveTo>
                  <a:pt x="903490" y="3708400"/>
                </a:moveTo>
                <a:lnTo>
                  <a:pt x="866559" y="3708400"/>
                </a:lnTo>
                <a:lnTo>
                  <a:pt x="870115" y="3721100"/>
                </a:lnTo>
                <a:lnTo>
                  <a:pt x="899934" y="3721100"/>
                </a:lnTo>
                <a:lnTo>
                  <a:pt x="903490" y="3708400"/>
                </a:lnTo>
                <a:close/>
              </a:path>
              <a:path w="3387725" h="5067300">
                <a:moveTo>
                  <a:pt x="411873" y="3695700"/>
                </a:moveTo>
                <a:lnTo>
                  <a:pt x="366674" y="3695700"/>
                </a:lnTo>
                <a:lnTo>
                  <a:pt x="366674" y="3708400"/>
                </a:lnTo>
                <a:lnTo>
                  <a:pt x="411873" y="3708400"/>
                </a:lnTo>
                <a:lnTo>
                  <a:pt x="411873" y="3695700"/>
                </a:lnTo>
                <a:close/>
              </a:path>
              <a:path w="3387725" h="5067300">
                <a:moveTo>
                  <a:pt x="405917" y="3683000"/>
                </a:moveTo>
                <a:lnTo>
                  <a:pt x="372643" y="3683000"/>
                </a:lnTo>
                <a:lnTo>
                  <a:pt x="367830" y="3695700"/>
                </a:lnTo>
                <a:lnTo>
                  <a:pt x="410730" y="3695700"/>
                </a:lnTo>
                <a:lnTo>
                  <a:pt x="405917" y="3683000"/>
                </a:lnTo>
                <a:close/>
              </a:path>
              <a:path w="3387725" h="5067300">
                <a:moveTo>
                  <a:pt x="901090" y="3683000"/>
                </a:moveTo>
                <a:lnTo>
                  <a:pt x="868959" y="3683000"/>
                </a:lnTo>
                <a:lnTo>
                  <a:pt x="864260" y="3695700"/>
                </a:lnTo>
                <a:lnTo>
                  <a:pt x="905903" y="3695700"/>
                </a:lnTo>
                <a:lnTo>
                  <a:pt x="901090" y="3683000"/>
                </a:lnTo>
                <a:close/>
              </a:path>
              <a:path w="3387725" h="5067300">
                <a:moveTo>
                  <a:pt x="391680" y="3429000"/>
                </a:moveTo>
                <a:lnTo>
                  <a:pt x="386867" y="3429000"/>
                </a:lnTo>
                <a:lnTo>
                  <a:pt x="386867" y="3683000"/>
                </a:lnTo>
                <a:lnTo>
                  <a:pt x="391680" y="3683000"/>
                </a:lnTo>
                <a:lnTo>
                  <a:pt x="391680" y="3429000"/>
                </a:lnTo>
                <a:close/>
              </a:path>
              <a:path w="3387725" h="5067300">
                <a:moveTo>
                  <a:pt x="886853" y="3429000"/>
                </a:moveTo>
                <a:lnTo>
                  <a:pt x="882040" y="3429000"/>
                </a:lnTo>
                <a:lnTo>
                  <a:pt x="882040" y="3683000"/>
                </a:lnTo>
                <a:lnTo>
                  <a:pt x="886853" y="3683000"/>
                </a:lnTo>
                <a:lnTo>
                  <a:pt x="886853" y="3429000"/>
                </a:lnTo>
                <a:close/>
              </a:path>
              <a:path w="3387725" h="5067300">
                <a:moveTo>
                  <a:pt x="408317" y="3416300"/>
                </a:moveTo>
                <a:lnTo>
                  <a:pt x="370230" y="3416300"/>
                </a:lnTo>
                <a:lnTo>
                  <a:pt x="373786" y="3429000"/>
                </a:lnTo>
                <a:lnTo>
                  <a:pt x="404761" y="3429000"/>
                </a:lnTo>
                <a:lnTo>
                  <a:pt x="408317" y="3416300"/>
                </a:lnTo>
                <a:close/>
              </a:path>
              <a:path w="3387725" h="5067300">
                <a:moveTo>
                  <a:pt x="905903" y="3416300"/>
                </a:moveTo>
                <a:lnTo>
                  <a:pt x="864260" y="3416300"/>
                </a:lnTo>
                <a:lnTo>
                  <a:pt x="868959" y="3429000"/>
                </a:lnTo>
                <a:lnTo>
                  <a:pt x="904646" y="3429000"/>
                </a:lnTo>
                <a:lnTo>
                  <a:pt x="905903" y="3416300"/>
                </a:lnTo>
                <a:close/>
              </a:path>
              <a:path w="3387725" h="5067300">
                <a:moveTo>
                  <a:pt x="409473" y="3403600"/>
                </a:moveTo>
                <a:lnTo>
                  <a:pt x="368973" y="3403600"/>
                </a:lnTo>
                <a:lnTo>
                  <a:pt x="368973" y="3416300"/>
                </a:lnTo>
                <a:lnTo>
                  <a:pt x="409473" y="3416300"/>
                </a:lnTo>
                <a:lnTo>
                  <a:pt x="409473" y="3403600"/>
                </a:lnTo>
                <a:close/>
              </a:path>
              <a:path w="3387725" h="5067300">
                <a:moveTo>
                  <a:pt x="907059" y="3403600"/>
                </a:moveTo>
                <a:lnTo>
                  <a:pt x="863003" y="3403600"/>
                </a:lnTo>
                <a:lnTo>
                  <a:pt x="863003" y="3416300"/>
                </a:lnTo>
                <a:lnTo>
                  <a:pt x="907059" y="3416300"/>
                </a:lnTo>
                <a:lnTo>
                  <a:pt x="907059" y="3403600"/>
                </a:lnTo>
                <a:close/>
              </a:path>
              <a:path w="3387725" h="5067300">
                <a:moveTo>
                  <a:pt x="185122" y="3289300"/>
                </a:moveTo>
                <a:lnTo>
                  <a:pt x="161886" y="3289300"/>
                </a:lnTo>
                <a:lnTo>
                  <a:pt x="370230" y="3403600"/>
                </a:lnTo>
                <a:lnTo>
                  <a:pt x="372643" y="3403600"/>
                </a:lnTo>
                <a:lnTo>
                  <a:pt x="185122" y="3289300"/>
                </a:lnTo>
                <a:close/>
              </a:path>
              <a:path w="3387725" h="5067300">
                <a:moveTo>
                  <a:pt x="402361" y="3390900"/>
                </a:moveTo>
                <a:lnTo>
                  <a:pt x="379755" y="3390900"/>
                </a:lnTo>
                <a:lnTo>
                  <a:pt x="374942" y="3403600"/>
                </a:lnTo>
                <a:lnTo>
                  <a:pt x="405917" y="3403600"/>
                </a:lnTo>
                <a:lnTo>
                  <a:pt x="402361" y="3390900"/>
                </a:lnTo>
                <a:close/>
              </a:path>
              <a:path w="3387725" h="5067300">
                <a:moveTo>
                  <a:pt x="622528" y="3276600"/>
                </a:moveTo>
                <a:lnTo>
                  <a:pt x="620229" y="3276600"/>
                </a:lnTo>
                <a:lnTo>
                  <a:pt x="405917" y="3403600"/>
                </a:lnTo>
                <a:lnTo>
                  <a:pt x="408317" y="3403600"/>
                </a:lnTo>
                <a:lnTo>
                  <a:pt x="622528" y="3276600"/>
                </a:lnTo>
                <a:close/>
              </a:path>
              <a:path w="3387725" h="5067300">
                <a:moveTo>
                  <a:pt x="654659" y="3276600"/>
                </a:moveTo>
                <a:lnTo>
                  <a:pt x="652348" y="3276600"/>
                </a:lnTo>
                <a:lnTo>
                  <a:pt x="864260" y="3403600"/>
                </a:lnTo>
                <a:lnTo>
                  <a:pt x="866559" y="3403600"/>
                </a:lnTo>
                <a:lnTo>
                  <a:pt x="654659" y="3276600"/>
                </a:lnTo>
                <a:close/>
              </a:path>
              <a:path w="3387725" h="5067300">
                <a:moveTo>
                  <a:pt x="901090" y="3390900"/>
                </a:moveTo>
                <a:lnTo>
                  <a:pt x="870115" y="3390900"/>
                </a:lnTo>
                <a:lnTo>
                  <a:pt x="866559" y="3403600"/>
                </a:lnTo>
                <a:lnTo>
                  <a:pt x="903490" y="3403600"/>
                </a:lnTo>
                <a:lnTo>
                  <a:pt x="901090" y="3390900"/>
                </a:lnTo>
                <a:close/>
              </a:path>
              <a:path w="3387725" h="5067300">
                <a:moveTo>
                  <a:pt x="164287" y="3276600"/>
                </a:moveTo>
                <a:lnTo>
                  <a:pt x="117829" y="3276600"/>
                </a:lnTo>
                <a:lnTo>
                  <a:pt x="0" y="3352800"/>
                </a:lnTo>
                <a:lnTo>
                  <a:pt x="120235" y="3289300"/>
                </a:lnTo>
                <a:lnTo>
                  <a:pt x="185122" y="3289300"/>
                </a:lnTo>
                <a:lnTo>
                  <a:pt x="164287" y="3276600"/>
                </a:lnTo>
                <a:close/>
              </a:path>
              <a:path w="3387725" h="5067300">
                <a:moveTo>
                  <a:pt x="153517" y="3289300"/>
                </a:moveTo>
                <a:lnTo>
                  <a:pt x="128612" y="3289300"/>
                </a:lnTo>
                <a:lnTo>
                  <a:pt x="134467" y="3302000"/>
                </a:lnTo>
                <a:lnTo>
                  <a:pt x="147650" y="3302000"/>
                </a:lnTo>
                <a:lnTo>
                  <a:pt x="153517" y="3289300"/>
                </a:lnTo>
                <a:close/>
              </a:path>
              <a:path w="3387725" h="5067300">
                <a:moveTo>
                  <a:pt x="652348" y="3276600"/>
                </a:moveTo>
                <a:lnTo>
                  <a:pt x="622528" y="3276600"/>
                </a:lnTo>
                <a:lnTo>
                  <a:pt x="624928" y="3289300"/>
                </a:lnTo>
                <a:lnTo>
                  <a:pt x="649947" y="3289300"/>
                </a:lnTo>
                <a:lnTo>
                  <a:pt x="652348" y="3276600"/>
                </a:lnTo>
                <a:close/>
              </a:path>
              <a:path w="3387725" h="5067300">
                <a:moveTo>
                  <a:pt x="165442" y="3263900"/>
                </a:moveTo>
                <a:lnTo>
                  <a:pt x="116678" y="3263900"/>
                </a:lnTo>
                <a:lnTo>
                  <a:pt x="116678" y="3276600"/>
                </a:lnTo>
                <a:lnTo>
                  <a:pt x="166700" y="3276600"/>
                </a:lnTo>
                <a:lnTo>
                  <a:pt x="165442" y="3263900"/>
                </a:lnTo>
                <a:close/>
              </a:path>
              <a:path w="3387725" h="5067300">
                <a:moveTo>
                  <a:pt x="654659" y="3263900"/>
                </a:moveTo>
                <a:lnTo>
                  <a:pt x="618972" y="3263900"/>
                </a:lnTo>
                <a:lnTo>
                  <a:pt x="618972" y="3276600"/>
                </a:lnTo>
                <a:lnTo>
                  <a:pt x="655904" y="3276600"/>
                </a:lnTo>
                <a:lnTo>
                  <a:pt x="654659" y="3263900"/>
                </a:lnTo>
                <a:close/>
              </a:path>
              <a:path w="3387725" h="5067300">
                <a:moveTo>
                  <a:pt x="159473" y="3251199"/>
                </a:moveTo>
                <a:lnTo>
                  <a:pt x="122642" y="3251199"/>
                </a:lnTo>
                <a:lnTo>
                  <a:pt x="117829" y="3263900"/>
                </a:lnTo>
                <a:lnTo>
                  <a:pt x="164287" y="3263900"/>
                </a:lnTo>
                <a:lnTo>
                  <a:pt x="159473" y="3251199"/>
                </a:lnTo>
                <a:close/>
              </a:path>
              <a:path w="3387725" h="5067300">
                <a:moveTo>
                  <a:pt x="643978" y="3251199"/>
                </a:moveTo>
                <a:lnTo>
                  <a:pt x="629742" y="3251199"/>
                </a:lnTo>
                <a:lnTo>
                  <a:pt x="624928" y="3263900"/>
                </a:lnTo>
                <a:lnTo>
                  <a:pt x="649947" y="3263900"/>
                </a:lnTo>
                <a:lnTo>
                  <a:pt x="643978" y="3251199"/>
                </a:lnTo>
                <a:close/>
              </a:path>
              <a:path w="3387725" h="5067300">
                <a:moveTo>
                  <a:pt x="142836" y="2997199"/>
                </a:moveTo>
                <a:lnTo>
                  <a:pt x="138125" y="2997199"/>
                </a:lnTo>
                <a:lnTo>
                  <a:pt x="138125" y="3251199"/>
                </a:lnTo>
                <a:lnTo>
                  <a:pt x="142836" y="3251199"/>
                </a:lnTo>
                <a:lnTo>
                  <a:pt x="142836" y="2997199"/>
                </a:lnTo>
                <a:close/>
              </a:path>
              <a:path w="3387725" h="5067300">
                <a:moveTo>
                  <a:pt x="654659" y="2997199"/>
                </a:moveTo>
                <a:lnTo>
                  <a:pt x="618972" y="2997199"/>
                </a:lnTo>
                <a:lnTo>
                  <a:pt x="622528" y="3009899"/>
                </a:lnTo>
                <a:lnTo>
                  <a:pt x="651090" y="3009899"/>
                </a:lnTo>
                <a:lnTo>
                  <a:pt x="654659" y="2997199"/>
                </a:lnTo>
                <a:close/>
              </a:path>
              <a:path w="3387725" h="5067300">
                <a:moveTo>
                  <a:pt x="158330" y="2984499"/>
                </a:moveTo>
                <a:lnTo>
                  <a:pt x="124945" y="2984499"/>
                </a:lnTo>
                <a:lnTo>
                  <a:pt x="127355" y="2997199"/>
                </a:lnTo>
                <a:lnTo>
                  <a:pt x="154774" y="2997199"/>
                </a:lnTo>
                <a:lnTo>
                  <a:pt x="158330" y="2984499"/>
                </a:lnTo>
                <a:close/>
              </a:path>
              <a:path w="3387725" h="5067300">
                <a:moveTo>
                  <a:pt x="661873" y="2984499"/>
                </a:moveTo>
                <a:lnTo>
                  <a:pt x="613003" y="2984499"/>
                </a:lnTo>
                <a:lnTo>
                  <a:pt x="614260" y="2997199"/>
                </a:lnTo>
                <a:lnTo>
                  <a:pt x="660615" y="2997199"/>
                </a:lnTo>
                <a:lnTo>
                  <a:pt x="661873" y="2984499"/>
                </a:lnTo>
                <a:close/>
              </a:path>
              <a:path w="3387725" h="5067300">
                <a:moveTo>
                  <a:pt x="0" y="2895599"/>
                </a:moveTo>
                <a:lnTo>
                  <a:pt x="0" y="2908299"/>
                </a:lnTo>
                <a:lnTo>
                  <a:pt x="123794" y="2971799"/>
                </a:lnTo>
                <a:lnTo>
                  <a:pt x="123794" y="2984499"/>
                </a:lnTo>
                <a:lnTo>
                  <a:pt x="159473" y="2984499"/>
                </a:lnTo>
                <a:lnTo>
                  <a:pt x="158330" y="2971799"/>
                </a:lnTo>
                <a:lnTo>
                  <a:pt x="126201" y="2971799"/>
                </a:lnTo>
                <a:lnTo>
                  <a:pt x="0" y="2895599"/>
                </a:lnTo>
                <a:close/>
              </a:path>
              <a:path w="3387725" h="5067300">
                <a:moveTo>
                  <a:pt x="661873" y="2971799"/>
                </a:moveTo>
                <a:lnTo>
                  <a:pt x="613003" y="2971799"/>
                </a:lnTo>
                <a:lnTo>
                  <a:pt x="611847" y="2984499"/>
                </a:lnTo>
                <a:lnTo>
                  <a:pt x="663028" y="2984499"/>
                </a:lnTo>
                <a:lnTo>
                  <a:pt x="661873" y="2971799"/>
                </a:lnTo>
                <a:close/>
              </a:path>
              <a:path w="3387725" h="5067300">
                <a:moveTo>
                  <a:pt x="141693" y="2959099"/>
                </a:moveTo>
                <a:lnTo>
                  <a:pt x="136880" y="2971799"/>
                </a:lnTo>
                <a:lnTo>
                  <a:pt x="145249" y="2971799"/>
                </a:lnTo>
                <a:lnTo>
                  <a:pt x="141693" y="2959099"/>
                </a:lnTo>
                <a:close/>
              </a:path>
              <a:path w="3387725" h="5067300">
                <a:moveTo>
                  <a:pt x="407060" y="2844799"/>
                </a:moveTo>
                <a:lnTo>
                  <a:pt x="371386" y="2844799"/>
                </a:lnTo>
                <a:lnTo>
                  <a:pt x="155917" y="2971799"/>
                </a:lnTo>
                <a:lnTo>
                  <a:pt x="158330" y="2971799"/>
                </a:lnTo>
                <a:lnTo>
                  <a:pt x="372643" y="2857499"/>
                </a:lnTo>
                <a:lnTo>
                  <a:pt x="428010" y="2857499"/>
                </a:lnTo>
                <a:lnTo>
                  <a:pt x="407060" y="2844799"/>
                </a:lnTo>
                <a:close/>
              </a:path>
              <a:path w="3387725" h="5067300">
                <a:moveTo>
                  <a:pt x="428010" y="2857499"/>
                </a:moveTo>
                <a:lnTo>
                  <a:pt x="404761" y="2857499"/>
                </a:lnTo>
                <a:lnTo>
                  <a:pt x="614260" y="2971799"/>
                </a:lnTo>
                <a:lnTo>
                  <a:pt x="616559" y="2971799"/>
                </a:lnTo>
                <a:lnTo>
                  <a:pt x="428010" y="2857499"/>
                </a:lnTo>
                <a:close/>
              </a:path>
              <a:path w="3387725" h="5067300">
                <a:moveTo>
                  <a:pt x="654659" y="2959099"/>
                </a:moveTo>
                <a:lnTo>
                  <a:pt x="620229" y="2959099"/>
                </a:lnTo>
                <a:lnTo>
                  <a:pt x="616559" y="2971799"/>
                </a:lnTo>
                <a:lnTo>
                  <a:pt x="658317" y="2971799"/>
                </a:lnTo>
                <a:lnTo>
                  <a:pt x="654659" y="2959099"/>
                </a:lnTo>
                <a:close/>
              </a:path>
              <a:path w="3387725" h="5067300">
                <a:moveTo>
                  <a:pt x="905903" y="2844799"/>
                </a:moveTo>
                <a:lnTo>
                  <a:pt x="864260" y="2844799"/>
                </a:lnTo>
                <a:lnTo>
                  <a:pt x="658317" y="2971799"/>
                </a:lnTo>
                <a:lnTo>
                  <a:pt x="660615" y="2971799"/>
                </a:lnTo>
                <a:lnTo>
                  <a:pt x="866559" y="2857499"/>
                </a:lnTo>
                <a:lnTo>
                  <a:pt x="903490" y="2857499"/>
                </a:lnTo>
                <a:lnTo>
                  <a:pt x="905903" y="2844799"/>
                </a:lnTo>
                <a:close/>
              </a:path>
              <a:path w="3387725" h="5067300">
                <a:moveTo>
                  <a:pt x="893978" y="2857499"/>
                </a:moveTo>
                <a:lnTo>
                  <a:pt x="879640" y="2857499"/>
                </a:lnTo>
                <a:lnTo>
                  <a:pt x="885609" y="2870199"/>
                </a:lnTo>
                <a:lnTo>
                  <a:pt x="890422" y="2870199"/>
                </a:lnTo>
                <a:lnTo>
                  <a:pt x="893978" y="2857499"/>
                </a:lnTo>
                <a:close/>
              </a:path>
              <a:path w="3387725" h="5067300">
                <a:moveTo>
                  <a:pt x="407060" y="2832099"/>
                </a:moveTo>
                <a:lnTo>
                  <a:pt x="371386" y="2832099"/>
                </a:lnTo>
                <a:lnTo>
                  <a:pt x="370230" y="2844799"/>
                </a:lnTo>
                <a:lnTo>
                  <a:pt x="408317" y="2844799"/>
                </a:lnTo>
                <a:lnTo>
                  <a:pt x="407060" y="2832099"/>
                </a:lnTo>
                <a:close/>
              </a:path>
              <a:path w="3387725" h="5067300">
                <a:moveTo>
                  <a:pt x="905903" y="2832099"/>
                </a:moveTo>
                <a:lnTo>
                  <a:pt x="864260" y="2832099"/>
                </a:lnTo>
                <a:lnTo>
                  <a:pt x="863003" y="2844799"/>
                </a:lnTo>
                <a:lnTo>
                  <a:pt x="907059" y="2844799"/>
                </a:lnTo>
                <a:lnTo>
                  <a:pt x="905903" y="2832099"/>
                </a:lnTo>
                <a:close/>
              </a:path>
              <a:path w="3387725" h="5067300">
                <a:moveTo>
                  <a:pt x="397548" y="2819399"/>
                </a:moveTo>
                <a:lnTo>
                  <a:pt x="379755" y="2819399"/>
                </a:lnTo>
                <a:lnTo>
                  <a:pt x="374942" y="2832099"/>
                </a:lnTo>
                <a:lnTo>
                  <a:pt x="403504" y="2832099"/>
                </a:lnTo>
                <a:lnTo>
                  <a:pt x="397548" y="2819399"/>
                </a:lnTo>
                <a:close/>
              </a:path>
              <a:path w="3387725" h="5067300">
                <a:moveTo>
                  <a:pt x="898677" y="2819399"/>
                </a:moveTo>
                <a:lnTo>
                  <a:pt x="874928" y="2819399"/>
                </a:lnTo>
                <a:lnTo>
                  <a:pt x="868959" y="2832099"/>
                </a:lnTo>
                <a:lnTo>
                  <a:pt x="902347" y="2832099"/>
                </a:lnTo>
                <a:lnTo>
                  <a:pt x="898677" y="2819399"/>
                </a:lnTo>
                <a:close/>
              </a:path>
              <a:path w="3387725" h="5067300">
                <a:moveTo>
                  <a:pt x="391680" y="2565399"/>
                </a:moveTo>
                <a:lnTo>
                  <a:pt x="386867" y="2565399"/>
                </a:lnTo>
                <a:lnTo>
                  <a:pt x="386867" y="2819399"/>
                </a:lnTo>
                <a:lnTo>
                  <a:pt x="391680" y="2819399"/>
                </a:lnTo>
                <a:lnTo>
                  <a:pt x="391680" y="2565399"/>
                </a:lnTo>
                <a:close/>
              </a:path>
              <a:path w="3387725" h="5067300">
                <a:moveTo>
                  <a:pt x="886853" y="2578099"/>
                </a:moveTo>
                <a:lnTo>
                  <a:pt x="882040" y="2578099"/>
                </a:lnTo>
                <a:lnTo>
                  <a:pt x="882040" y="2819399"/>
                </a:lnTo>
                <a:lnTo>
                  <a:pt x="886853" y="2819399"/>
                </a:lnTo>
                <a:lnTo>
                  <a:pt x="886853" y="2578099"/>
                </a:lnTo>
                <a:close/>
              </a:path>
              <a:path w="3387725" h="5067300">
                <a:moveTo>
                  <a:pt x="902347" y="2565399"/>
                </a:moveTo>
                <a:lnTo>
                  <a:pt x="865403" y="2565399"/>
                </a:lnTo>
                <a:lnTo>
                  <a:pt x="871372" y="2578099"/>
                </a:lnTo>
                <a:lnTo>
                  <a:pt x="898677" y="2578099"/>
                </a:lnTo>
                <a:lnTo>
                  <a:pt x="902347" y="2565399"/>
                </a:lnTo>
                <a:close/>
              </a:path>
              <a:path w="3387725" h="5067300">
                <a:moveTo>
                  <a:pt x="407060" y="2552699"/>
                </a:moveTo>
                <a:lnTo>
                  <a:pt x="371386" y="2552699"/>
                </a:lnTo>
                <a:lnTo>
                  <a:pt x="372643" y="2565399"/>
                </a:lnTo>
                <a:lnTo>
                  <a:pt x="405917" y="2565399"/>
                </a:lnTo>
                <a:lnTo>
                  <a:pt x="407060" y="2552699"/>
                </a:lnTo>
                <a:close/>
              </a:path>
              <a:path w="3387725" h="5067300">
                <a:moveTo>
                  <a:pt x="657059" y="2425699"/>
                </a:moveTo>
                <a:lnTo>
                  <a:pt x="654659" y="2425699"/>
                </a:lnTo>
                <a:lnTo>
                  <a:pt x="864260" y="2539999"/>
                </a:lnTo>
                <a:lnTo>
                  <a:pt x="863003" y="2552699"/>
                </a:lnTo>
                <a:lnTo>
                  <a:pt x="864260" y="2565399"/>
                </a:lnTo>
                <a:lnTo>
                  <a:pt x="907059" y="2565399"/>
                </a:lnTo>
                <a:lnTo>
                  <a:pt x="908202" y="2552699"/>
                </a:lnTo>
                <a:lnTo>
                  <a:pt x="905903" y="2539999"/>
                </a:lnTo>
                <a:lnTo>
                  <a:pt x="866559" y="2539999"/>
                </a:lnTo>
                <a:lnTo>
                  <a:pt x="657059" y="2425699"/>
                </a:lnTo>
                <a:close/>
              </a:path>
              <a:path w="3387725" h="5067300">
                <a:moveTo>
                  <a:pt x="163029" y="2425699"/>
                </a:moveTo>
                <a:lnTo>
                  <a:pt x="160731" y="2425699"/>
                </a:lnTo>
                <a:lnTo>
                  <a:pt x="372643" y="2552699"/>
                </a:lnTo>
                <a:lnTo>
                  <a:pt x="405917" y="2552699"/>
                </a:lnTo>
                <a:lnTo>
                  <a:pt x="427222" y="2539999"/>
                </a:lnTo>
                <a:lnTo>
                  <a:pt x="374942" y="2539999"/>
                </a:lnTo>
                <a:lnTo>
                  <a:pt x="163029" y="2425699"/>
                </a:lnTo>
                <a:close/>
              </a:path>
              <a:path w="3387725" h="5067300">
                <a:moveTo>
                  <a:pt x="657059" y="2400299"/>
                </a:moveTo>
                <a:lnTo>
                  <a:pt x="617816" y="2400299"/>
                </a:lnTo>
                <a:lnTo>
                  <a:pt x="616559" y="2412999"/>
                </a:lnTo>
                <a:lnTo>
                  <a:pt x="617816" y="2425699"/>
                </a:lnTo>
                <a:lnTo>
                  <a:pt x="403504" y="2539999"/>
                </a:lnTo>
                <a:lnTo>
                  <a:pt x="427222" y="2539999"/>
                </a:lnTo>
                <a:lnTo>
                  <a:pt x="618972" y="2425699"/>
                </a:lnTo>
                <a:lnTo>
                  <a:pt x="657059" y="2425699"/>
                </a:lnTo>
                <a:lnTo>
                  <a:pt x="658317" y="2412999"/>
                </a:lnTo>
                <a:lnTo>
                  <a:pt x="657059" y="2400299"/>
                </a:lnTo>
                <a:close/>
              </a:path>
              <a:path w="3387725" h="5067300">
                <a:moveTo>
                  <a:pt x="893978" y="2527299"/>
                </a:moveTo>
                <a:lnTo>
                  <a:pt x="879640" y="2527299"/>
                </a:lnTo>
                <a:lnTo>
                  <a:pt x="874928" y="2539999"/>
                </a:lnTo>
                <a:lnTo>
                  <a:pt x="897534" y="2539999"/>
                </a:lnTo>
                <a:lnTo>
                  <a:pt x="893978" y="2527299"/>
                </a:lnTo>
                <a:close/>
              </a:path>
              <a:path w="3387725" h="5067300">
                <a:moveTo>
                  <a:pt x="163029" y="2400299"/>
                </a:moveTo>
                <a:lnTo>
                  <a:pt x="119085" y="2400299"/>
                </a:lnTo>
                <a:lnTo>
                  <a:pt x="117829" y="2412999"/>
                </a:lnTo>
                <a:lnTo>
                  <a:pt x="119085" y="2425699"/>
                </a:lnTo>
                <a:lnTo>
                  <a:pt x="0" y="2489199"/>
                </a:lnTo>
                <a:lnTo>
                  <a:pt x="121386" y="2425699"/>
                </a:lnTo>
                <a:lnTo>
                  <a:pt x="163029" y="2425699"/>
                </a:lnTo>
                <a:lnTo>
                  <a:pt x="164287" y="2412999"/>
                </a:lnTo>
                <a:lnTo>
                  <a:pt x="163029" y="2400299"/>
                </a:lnTo>
                <a:close/>
              </a:path>
              <a:path w="3387725" h="5067300">
                <a:moveTo>
                  <a:pt x="157175" y="2425699"/>
                </a:moveTo>
                <a:lnTo>
                  <a:pt x="124945" y="2425699"/>
                </a:lnTo>
                <a:lnTo>
                  <a:pt x="129755" y="2438399"/>
                </a:lnTo>
                <a:lnTo>
                  <a:pt x="152361" y="2438399"/>
                </a:lnTo>
                <a:lnTo>
                  <a:pt x="157175" y="2425699"/>
                </a:lnTo>
                <a:close/>
              </a:path>
              <a:path w="3387725" h="5067300">
                <a:moveTo>
                  <a:pt x="647534" y="2425699"/>
                </a:moveTo>
                <a:lnTo>
                  <a:pt x="627341" y="2425699"/>
                </a:lnTo>
                <a:lnTo>
                  <a:pt x="632053" y="2438399"/>
                </a:lnTo>
                <a:lnTo>
                  <a:pt x="642823" y="2438399"/>
                </a:lnTo>
                <a:lnTo>
                  <a:pt x="647534" y="2425699"/>
                </a:lnTo>
                <a:close/>
              </a:path>
              <a:path w="3387725" h="5067300">
                <a:moveTo>
                  <a:pt x="155917" y="2387599"/>
                </a:moveTo>
                <a:lnTo>
                  <a:pt x="129755" y="2387599"/>
                </a:lnTo>
                <a:lnTo>
                  <a:pt x="126201" y="2400299"/>
                </a:lnTo>
                <a:lnTo>
                  <a:pt x="158330" y="2400299"/>
                </a:lnTo>
                <a:lnTo>
                  <a:pt x="155917" y="2387599"/>
                </a:lnTo>
                <a:close/>
              </a:path>
              <a:path w="3387725" h="5067300">
                <a:moveTo>
                  <a:pt x="645134" y="2387599"/>
                </a:moveTo>
                <a:lnTo>
                  <a:pt x="628497" y="2387599"/>
                </a:lnTo>
                <a:lnTo>
                  <a:pt x="624928" y="2400299"/>
                </a:lnTo>
                <a:lnTo>
                  <a:pt x="648792" y="2400299"/>
                </a:lnTo>
                <a:lnTo>
                  <a:pt x="645134" y="2387599"/>
                </a:lnTo>
                <a:close/>
              </a:path>
              <a:path w="3387725" h="5067300">
                <a:moveTo>
                  <a:pt x="142836" y="2146299"/>
                </a:moveTo>
                <a:lnTo>
                  <a:pt x="138125" y="2146299"/>
                </a:lnTo>
                <a:lnTo>
                  <a:pt x="138125" y="2387599"/>
                </a:lnTo>
                <a:lnTo>
                  <a:pt x="142836" y="2387599"/>
                </a:lnTo>
                <a:lnTo>
                  <a:pt x="142836" y="2146299"/>
                </a:lnTo>
                <a:close/>
              </a:path>
              <a:path w="3387725" h="5067300">
                <a:moveTo>
                  <a:pt x="155917" y="2133599"/>
                </a:moveTo>
                <a:lnTo>
                  <a:pt x="126201" y="2133599"/>
                </a:lnTo>
                <a:lnTo>
                  <a:pt x="132168" y="2146299"/>
                </a:lnTo>
                <a:lnTo>
                  <a:pt x="149948" y="2146299"/>
                </a:lnTo>
                <a:lnTo>
                  <a:pt x="155917" y="2133599"/>
                </a:lnTo>
                <a:close/>
              </a:path>
              <a:path w="3387725" h="5067300">
                <a:moveTo>
                  <a:pt x="649947" y="2133599"/>
                </a:moveTo>
                <a:lnTo>
                  <a:pt x="624928" y="2133599"/>
                </a:lnTo>
                <a:lnTo>
                  <a:pt x="629742" y="2146299"/>
                </a:lnTo>
                <a:lnTo>
                  <a:pt x="643978" y="2146299"/>
                </a:lnTo>
                <a:lnTo>
                  <a:pt x="649947" y="2133599"/>
                </a:lnTo>
                <a:close/>
              </a:path>
              <a:path w="3387725" h="5067300">
                <a:moveTo>
                  <a:pt x="1646301" y="2133599"/>
                </a:moveTo>
                <a:lnTo>
                  <a:pt x="1614170" y="2133599"/>
                </a:lnTo>
                <a:lnTo>
                  <a:pt x="1617726" y="2146299"/>
                </a:lnTo>
                <a:lnTo>
                  <a:pt x="1641602" y="2146299"/>
                </a:lnTo>
                <a:lnTo>
                  <a:pt x="1646301" y="2133599"/>
                </a:lnTo>
                <a:close/>
              </a:path>
              <a:path w="3387725" h="5067300">
                <a:moveTo>
                  <a:pt x="2635504" y="2133599"/>
                </a:moveTo>
                <a:lnTo>
                  <a:pt x="2606929" y="2133599"/>
                </a:lnTo>
                <a:lnTo>
                  <a:pt x="2610485" y="2146299"/>
                </a:lnTo>
                <a:lnTo>
                  <a:pt x="2633091" y="2146299"/>
                </a:lnTo>
                <a:lnTo>
                  <a:pt x="2635504" y="2133599"/>
                </a:lnTo>
                <a:close/>
              </a:path>
              <a:path w="3387725" h="5067300">
                <a:moveTo>
                  <a:pt x="160731" y="2120899"/>
                </a:moveTo>
                <a:lnTo>
                  <a:pt x="122642" y="2120899"/>
                </a:lnTo>
                <a:lnTo>
                  <a:pt x="123794" y="2133599"/>
                </a:lnTo>
                <a:lnTo>
                  <a:pt x="159473" y="2133599"/>
                </a:lnTo>
                <a:lnTo>
                  <a:pt x="160731" y="2120899"/>
                </a:lnTo>
                <a:close/>
              </a:path>
              <a:path w="3387725" h="5067300">
                <a:moveTo>
                  <a:pt x="655904" y="2120899"/>
                </a:moveTo>
                <a:lnTo>
                  <a:pt x="618972" y="2120899"/>
                </a:lnTo>
                <a:lnTo>
                  <a:pt x="618972" y="2133599"/>
                </a:lnTo>
                <a:lnTo>
                  <a:pt x="654659" y="2133599"/>
                </a:lnTo>
                <a:lnTo>
                  <a:pt x="655904" y="2120899"/>
                </a:lnTo>
                <a:close/>
              </a:path>
              <a:path w="3387725" h="5067300">
                <a:moveTo>
                  <a:pt x="1649857" y="2120899"/>
                </a:moveTo>
                <a:lnTo>
                  <a:pt x="1608201" y="2120899"/>
                </a:lnTo>
                <a:lnTo>
                  <a:pt x="1609471" y="2133599"/>
                </a:lnTo>
                <a:lnTo>
                  <a:pt x="1649857" y="2133599"/>
                </a:lnTo>
                <a:lnTo>
                  <a:pt x="1649857" y="2120899"/>
                </a:lnTo>
                <a:close/>
              </a:path>
              <a:path w="3387725" h="5067300">
                <a:moveTo>
                  <a:pt x="2641473" y="2120899"/>
                </a:moveTo>
                <a:lnTo>
                  <a:pt x="2600960" y="2120899"/>
                </a:lnTo>
                <a:lnTo>
                  <a:pt x="2602230" y="2133599"/>
                </a:lnTo>
                <a:lnTo>
                  <a:pt x="2641473" y="2133599"/>
                </a:lnTo>
                <a:lnTo>
                  <a:pt x="2641473" y="2120899"/>
                </a:lnTo>
                <a:close/>
              </a:path>
              <a:path w="3387725" h="5067300">
                <a:moveTo>
                  <a:pt x="0" y="2044699"/>
                </a:moveTo>
                <a:lnTo>
                  <a:pt x="123794" y="2120899"/>
                </a:lnTo>
                <a:lnTo>
                  <a:pt x="159473" y="2120899"/>
                </a:lnTo>
                <a:lnTo>
                  <a:pt x="180790" y="2108199"/>
                </a:lnTo>
                <a:lnTo>
                  <a:pt x="124945" y="2108199"/>
                </a:lnTo>
                <a:lnTo>
                  <a:pt x="0" y="2044699"/>
                </a:lnTo>
                <a:close/>
              </a:path>
              <a:path w="3387725" h="5067300">
                <a:moveTo>
                  <a:pt x="408317" y="1993899"/>
                </a:moveTo>
                <a:lnTo>
                  <a:pt x="405917" y="1993899"/>
                </a:lnTo>
                <a:lnTo>
                  <a:pt x="620229" y="2120899"/>
                </a:lnTo>
                <a:lnTo>
                  <a:pt x="654659" y="2120899"/>
                </a:lnTo>
                <a:lnTo>
                  <a:pt x="675733" y="2108199"/>
                </a:lnTo>
                <a:lnTo>
                  <a:pt x="622528" y="2108199"/>
                </a:lnTo>
                <a:lnTo>
                  <a:pt x="408317" y="1993899"/>
                </a:lnTo>
                <a:close/>
              </a:path>
              <a:path w="3387725" h="5067300">
                <a:moveTo>
                  <a:pt x="1402207" y="1981199"/>
                </a:moveTo>
                <a:lnTo>
                  <a:pt x="1360551" y="1981199"/>
                </a:lnTo>
                <a:lnTo>
                  <a:pt x="1361694" y="1993899"/>
                </a:lnTo>
                <a:lnTo>
                  <a:pt x="1398651" y="1993899"/>
                </a:lnTo>
                <a:lnTo>
                  <a:pt x="1610614" y="2120899"/>
                </a:lnTo>
                <a:lnTo>
                  <a:pt x="1648714" y="2120899"/>
                </a:lnTo>
                <a:lnTo>
                  <a:pt x="1669897" y="2108199"/>
                </a:lnTo>
                <a:lnTo>
                  <a:pt x="1611757" y="2108199"/>
                </a:lnTo>
                <a:lnTo>
                  <a:pt x="1401064" y="1993899"/>
                </a:lnTo>
                <a:lnTo>
                  <a:pt x="1402207" y="1981199"/>
                </a:lnTo>
                <a:close/>
              </a:path>
              <a:path w="3387725" h="5067300">
                <a:moveTo>
                  <a:pt x="2397379" y="1993899"/>
                </a:moveTo>
                <a:lnTo>
                  <a:pt x="2396236" y="1993899"/>
                </a:lnTo>
                <a:lnTo>
                  <a:pt x="2603373" y="2120899"/>
                </a:lnTo>
                <a:lnTo>
                  <a:pt x="2640330" y="2120899"/>
                </a:lnTo>
                <a:lnTo>
                  <a:pt x="2661145" y="2108199"/>
                </a:lnTo>
                <a:lnTo>
                  <a:pt x="2604516" y="2108199"/>
                </a:lnTo>
                <a:lnTo>
                  <a:pt x="2397379" y="1993899"/>
                </a:lnTo>
                <a:close/>
              </a:path>
              <a:path w="3387725" h="5067300">
                <a:moveTo>
                  <a:pt x="409473" y="1981199"/>
                </a:moveTo>
                <a:lnTo>
                  <a:pt x="368973" y="1981199"/>
                </a:lnTo>
                <a:lnTo>
                  <a:pt x="370230" y="1993899"/>
                </a:lnTo>
                <a:lnTo>
                  <a:pt x="157175" y="2108199"/>
                </a:lnTo>
                <a:lnTo>
                  <a:pt x="180790" y="2108199"/>
                </a:lnTo>
                <a:lnTo>
                  <a:pt x="372643" y="1993899"/>
                </a:lnTo>
                <a:lnTo>
                  <a:pt x="408317" y="1993899"/>
                </a:lnTo>
                <a:lnTo>
                  <a:pt x="409473" y="1981199"/>
                </a:lnTo>
                <a:close/>
              </a:path>
              <a:path w="3387725" h="5067300">
                <a:moveTo>
                  <a:pt x="907059" y="1968499"/>
                </a:moveTo>
                <a:lnTo>
                  <a:pt x="863003" y="1968499"/>
                </a:lnTo>
                <a:lnTo>
                  <a:pt x="861847" y="1981199"/>
                </a:lnTo>
                <a:lnTo>
                  <a:pt x="863003" y="1993899"/>
                </a:lnTo>
                <a:lnTo>
                  <a:pt x="652348" y="2108199"/>
                </a:lnTo>
                <a:lnTo>
                  <a:pt x="675733" y="2108199"/>
                </a:lnTo>
                <a:lnTo>
                  <a:pt x="865403" y="1993899"/>
                </a:lnTo>
                <a:lnTo>
                  <a:pt x="907059" y="1993899"/>
                </a:lnTo>
                <a:lnTo>
                  <a:pt x="909459" y="1981199"/>
                </a:lnTo>
                <a:lnTo>
                  <a:pt x="907059" y="1968499"/>
                </a:lnTo>
                <a:close/>
              </a:path>
              <a:path w="3387725" h="5067300">
                <a:moveTo>
                  <a:pt x="1891538" y="1968499"/>
                </a:moveTo>
                <a:lnTo>
                  <a:pt x="1862836" y="1968499"/>
                </a:lnTo>
                <a:lnTo>
                  <a:pt x="1859280" y="1981199"/>
                </a:lnTo>
                <a:lnTo>
                  <a:pt x="1858137" y="1981199"/>
                </a:lnTo>
                <a:lnTo>
                  <a:pt x="1858137" y="1993899"/>
                </a:lnTo>
                <a:lnTo>
                  <a:pt x="1646301" y="2108199"/>
                </a:lnTo>
                <a:lnTo>
                  <a:pt x="1669897" y="2108199"/>
                </a:lnTo>
                <a:lnTo>
                  <a:pt x="1860550" y="1993899"/>
                </a:lnTo>
                <a:lnTo>
                  <a:pt x="1895094" y="1993899"/>
                </a:lnTo>
                <a:lnTo>
                  <a:pt x="1896237" y="1981199"/>
                </a:lnTo>
                <a:lnTo>
                  <a:pt x="1891538" y="1968499"/>
                </a:lnTo>
                <a:close/>
              </a:path>
              <a:path w="3387725" h="5067300">
                <a:moveTo>
                  <a:pt x="2892552" y="1968499"/>
                </a:moveTo>
                <a:lnTo>
                  <a:pt x="2846197" y="1968499"/>
                </a:lnTo>
                <a:lnTo>
                  <a:pt x="2844927" y="1981199"/>
                </a:lnTo>
                <a:lnTo>
                  <a:pt x="2846197" y="1993899"/>
                </a:lnTo>
                <a:lnTo>
                  <a:pt x="2637917" y="2108199"/>
                </a:lnTo>
                <a:lnTo>
                  <a:pt x="2661145" y="2108199"/>
                </a:lnTo>
                <a:lnTo>
                  <a:pt x="2848483" y="1993899"/>
                </a:lnTo>
                <a:lnTo>
                  <a:pt x="2893822" y="1993899"/>
                </a:lnTo>
                <a:lnTo>
                  <a:pt x="2893822" y="1981199"/>
                </a:lnTo>
                <a:lnTo>
                  <a:pt x="2892552" y="1968499"/>
                </a:lnTo>
                <a:close/>
              </a:path>
              <a:path w="3387725" h="5067300">
                <a:moveTo>
                  <a:pt x="402361" y="1993899"/>
                </a:moveTo>
                <a:lnTo>
                  <a:pt x="374942" y="1993899"/>
                </a:lnTo>
                <a:lnTo>
                  <a:pt x="379755" y="2006599"/>
                </a:lnTo>
                <a:lnTo>
                  <a:pt x="398792" y="2006599"/>
                </a:lnTo>
                <a:lnTo>
                  <a:pt x="402361" y="1993899"/>
                </a:lnTo>
                <a:close/>
              </a:path>
              <a:path w="3387725" h="5067300">
                <a:moveTo>
                  <a:pt x="904646" y="1993899"/>
                </a:moveTo>
                <a:lnTo>
                  <a:pt x="865403" y="1993899"/>
                </a:lnTo>
                <a:lnTo>
                  <a:pt x="868959" y="2006599"/>
                </a:lnTo>
                <a:lnTo>
                  <a:pt x="902347" y="2006599"/>
                </a:lnTo>
                <a:lnTo>
                  <a:pt x="904646" y="1993899"/>
                </a:lnTo>
                <a:close/>
              </a:path>
              <a:path w="3387725" h="5067300">
                <a:moveTo>
                  <a:pt x="1398651" y="1993899"/>
                </a:moveTo>
                <a:lnTo>
                  <a:pt x="1366520" y="1993899"/>
                </a:lnTo>
                <a:lnTo>
                  <a:pt x="1373632" y="2006599"/>
                </a:lnTo>
                <a:lnTo>
                  <a:pt x="1391539" y="2006599"/>
                </a:lnTo>
                <a:lnTo>
                  <a:pt x="1398651" y="1993899"/>
                </a:lnTo>
                <a:close/>
              </a:path>
              <a:path w="3387725" h="5067300">
                <a:moveTo>
                  <a:pt x="1887855" y="1993899"/>
                </a:moveTo>
                <a:lnTo>
                  <a:pt x="1860550" y="1993899"/>
                </a:lnTo>
                <a:lnTo>
                  <a:pt x="1867662" y="2006599"/>
                </a:lnTo>
                <a:lnTo>
                  <a:pt x="1885569" y="2006599"/>
                </a:lnTo>
                <a:lnTo>
                  <a:pt x="1887855" y="1993899"/>
                </a:lnTo>
                <a:close/>
              </a:path>
              <a:path w="3387725" h="5067300">
                <a:moveTo>
                  <a:pt x="2396236" y="1993899"/>
                </a:moveTo>
                <a:lnTo>
                  <a:pt x="2350897" y="1993899"/>
                </a:lnTo>
                <a:lnTo>
                  <a:pt x="2354580" y="2006599"/>
                </a:lnTo>
                <a:lnTo>
                  <a:pt x="2391410" y="2006599"/>
                </a:lnTo>
                <a:lnTo>
                  <a:pt x="2396236" y="1993899"/>
                </a:lnTo>
                <a:close/>
              </a:path>
              <a:path w="3387725" h="5067300">
                <a:moveTo>
                  <a:pt x="2890139" y="1993899"/>
                </a:moveTo>
                <a:lnTo>
                  <a:pt x="2848483" y="1993899"/>
                </a:lnTo>
                <a:lnTo>
                  <a:pt x="2852039" y="2006599"/>
                </a:lnTo>
                <a:lnTo>
                  <a:pt x="2883027" y="2006599"/>
                </a:lnTo>
                <a:lnTo>
                  <a:pt x="2890139" y="1993899"/>
                </a:lnTo>
                <a:close/>
              </a:path>
              <a:path w="3387725" h="5067300">
                <a:moveTo>
                  <a:pt x="2397379" y="1968499"/>
                </a:moveTo>
                <a:lnTo>
                  <a:pt x="2348611" y="1968499"/>
                </a:lnTo>
                <a:lnTo>
                  <a:pt x="2347341" y="1981199"/>
                </a:lnTo>
                <a:lnTo>
                  <a:pt x="2347341" y="1993899"/>
                </a:lnTo>
                <a:lnTo>
                  <a:pt x="2399792" y="1993899"/>
                </a:lnTo>
                <a:lnTo>
                  <a:pt x="2399792" y="1981199"/>
                </a:lnTo>
                <a:lnTo>
                  <a:pt x="2397379" y="1968499"/>
                </a:lnTo>
                <a:close/>
              </a:path>
              <a:path w="3387725" h="5067300">
                <a:moveTo>
                  <a:pt x="403504" y="1968499"/>
                </a:moveTo>
                <a:lnTo>
                  <a:pt x="373786" y="1968499"/>
                </a:lnTo>
                <a:lnTo>
                  <a:pt x="370230" y="1981199"/>
                </a:lnTo>
                <a:lnTo>
                  <a:pt x="408317" y="1981199"/>
                </a:lnTo>
                <a:lnTo>
                  <a:pt x="403504" y="1968499"/>
                </a:lnTo>
                <a:close/>
              </a:path>
              <a:path w="3387725" h="5067300">
                <a:moveTo>
                  <a:pt x="1396238" y="1968499"/>
                </a:moveTo>
                <a:lnTo>
                  <a:pt x="1365377" y="1968499"/>
                </a:lnTo>
                <a:lnTo>
                  <a:pt x="1361694" y="1981199"/>
                </a:lnTo>
                <a:lnTo>
                  <a:pt x="1401064" y="1981199"/>
                </a:lnTo>
                <a:lnTo>
                  <a:pt x="1396238" y="1968499"/>
                </a:lnTo>
                <a:close/>
              </a:path>
              <a:path w="3387725" h="5067300">
                <a:moveTo>
                  <a:pt x="391680" y="1714500"/>
                </a:moveTo>
                <a:lnTo>
                  <a:pt x="386867" y="1714500"/>
                </a:lnTo>
                <a:lnTo>
                  <a:pt x="386867" y="1968499"/>
                </a:lnTo>
                <a:lnTo>
                  <a:pt x="391680" y="1968499"/>
                </a:lnTo>
                <a:lnTo>
                  <a:pt x="391680" y="1714500"/>
                </a:lnTo>
                <a:close/>
              </a:path>
              <a:path w="3387725" h="5067300">
                <a:moveTo>
                  <a:pt x="896378" y="1955799"/>
                </a:moveTo>
                <a:lnTo>
                  <a:pt x="878484" y="1955799"/>
                </a:lnTo>
                <a:lnTo>
                  <a:pt x="873772" y="1968499"/>
                </a:lnTo>
                <a:lnTo>
                  <a:pt x="899934" y="1968499"/>
                </a:lnTo>
                <a:lnTo>
                  <a:pt x="896378" y="1955799"/>
                </a:lnTo>
                <a:close/>
              </a:path>
              <a:path w="3387725" h="5067300">
                <a:moveTo>
                  <a:pt x="1387983" y="1714500"/>
                </a:moveTo>
                <a:lnTo>
                  <a:pt x="1373632" y="1714500"/>
                </a:lnTo>
                <a:lnTo>
                  <a:pt x="1378458" y="1727200"/>
                </a:lnTo>
                <a:lnTo>
                  <a:pt x="1378458" y="1968499"/>
                </a:lnTo>
                <a:lnTo>
                  <a:pt x="1383157" y="1968499"/>
                </a:lnTo>
                <a:lnTo>
                  <a:pt x="1383157" y="1727200"/>
                </a:lnTo>
                <a:lnTo>
                  <a:pt x="1387983" y="1714500"/>
                </a:lnTo>
                <a:close/>
              </a:path>
              <a:path w="3387725" h="5067300">
                <a:moveTo>
                  <a:pt x="1879600" y="1714500"/>
                </a:moveTo>
                <a:lnTo>
                  <a:pt x="1874774" y="1714500"/>
                </a:lnTo>
                <a:lnTo>
                  <a:pt x="1874774" y="1968499"/>
                </a:lnTo>
                <a:lnTo>
                  <a:pt x="1879600" y="1968499"/>
                </a:lnTo>
                <a:lnTo>
                  <a:pt x="1879600" y="1714500"/>
                </a:lnTo>
                <a:close/>
              </a:path>
              <a:path w="3387725" h="5067300">
                <a:moveTo>
                  <a:pt x="2385441" y="1955799"/>
                </a:moveTo>
                <a:lnTo>
                  <a:pt x="2361692" y="1955799"/>
                </a:lnTo>
                <a:lnTo>
                  <a:pt x="2356866" y="1968499"/>
                </a:lnTo>
                <a:lnTo>
                  <a:pt x="2388997" y="1968499"/>
                </a:lnTo>
                <a:lnTo>
                  <a:pt x="2385441" y="1955799"/>
                </a:lnTo>
                <a:close/>
              </a:path>
              <a:path w="3387725" h="5067300">
                <a:moveTo>
                  <a:pt x="2880614" y="1955799"/>
                </a:moveTo>
                <a:lnTo>
                  <a:pt x="2858008" y="1955799"/>
                </a:lnTo>
                <a:lnTo>
                  <a:pt x="2854452" y="1968499"/>
                </a:lnTo>
                <a:lnTo>
                  <a:pt x="2884297" y="1968499"/>
                </a:lnTo>
                <a:lnTo>
                  <a:pt x="2880614" y="1955799"/>
                </a:lnTo>
                <a:close/>
              </a:path>
              <a:path w="3387725" h="5067300">
                <a:moveTo>
                  <a:pt x="886853" y="1714500"/>
                </a:moveTo>
                <a:lnTo>
                  <a:pt x="882040" y="1714500"/>
                </a:lnTo>
                <a:lnTo>
                  <a:pt x="882040" y="1955799"/>
                </a:lnTo>
                <a:lnTo>
                  <a:pt x="886853" y="1955799"/>
                </a:lnTo>
                <a:lnTo>
                  <a:pt x="886853" y="1714500"/>
                </a:lnTo>
                <a:close/>
              </a:path>
              <a:path w="3387725" h="5067300">
                <a:moveTo>
                  <a:pt x="2380742" y="1714500"/>
                </a:moveTo>
                <a:lnTo>
                  <a:pt x="2365248" y="1714500"/>
                </a:lnTo>
                <a:lnTo>
                  <a:pt x="2371217" y="1727200"/>
                </a:lnTo>
                <a:lnTo>
                  <a:pt x="2371217" y="1955799"/>
                </a:lnTo>
                <a:lnTo>
                  <a:pt x="2375916" y="1955799"/>
                </a:lnTo>
                <a:lnTo>
                  <a:pt x="2375916" y="1727200"/>
                </a:lnTo>
                <a:lnTo>
                  <a:pt x="2380742" y="1714500"/>
                </a:lnTo>
                <a:close/>
              </a:path>
              <a:path w="3387725" h="5067300">
                <a:moveTo>
                  <a:pt x="2871089" y="1714500"/>
                </a:moveTo>
                <a:lnTo>
                  <a:pt x="2866390" y="1714500"/>
                </a:lnTo>
                <a:lnTo>
                  <a:pt x="2866390" y="1955799"/>
                </a:lnTo>
                <a:lnTo>
                  <a:pt x="2871089" y="1955799"/>
                </a:lnTo>
                <a:lnTo>
                  <a:pt x="2871089" y="1714500"/>
                </a:lnTo>
                <a:close/>
              </a:path>
              <a:path w="3387725" h="5067300">
                <a:moveTo>
                  <a:pt x="403504" y="1701800"/>
                </a:moveTo>
                <a:lnTo>
                  <a:pt x="374942" y="1701800"/>
                </a:lnTo>
                <a:lnTo>
                  <a:pt x="379755" y="1714500"/>
                </a:lnTo>
                <a:lnTo>
                  <a:pt x="397548" y="1714500"/>
                </a:lnTo>
                <a:lnTo>
                  <a:pt x="403504" y="1701800"/>
                </a:lnTo>
                <a:close/>
              </a:path>
              <a:path w="3387725" h="5067300">
                <a:moveTo>
                  <a:pt x="898677" y="1701800"/>
                </a:moveTo>
                <a:lnTo>
                  <a:pt x="871372" y="1701800"/>
                </a:lnTo>
                <a:lnTo>
                  <a:pt x="876084" y="1714500"/>
                </a:lnTo>
                <a:lnTo>
                  <a:pt x="893978" y="1714500"/>
                </a:lnTo>
                <a:lnTo>
                  <a:pt x="898677" y="1701800"/>
                </a:lnTo>
                <a:close/>
              </a:path>
              <a:path w="3387725" h="5067300">
                <a:moveTo>
                  <a:pt x="1407033" y="1701800"/>
                </a:moveTo>
                <a:lnTo>
                  <a:pt x="1355852" y="1701800"/>
                </a:lnTo>
                <a:lnTo>
                  <a:pt x="1358138" y="1714500"/>
                </a:lnTo>
                <a:lnTo>
                  <a:pt x="1404620" y="1714500"/>
                </a:lnTo>
                <a:lnTo>
                  <a:pt x="1407033" y="1701800"/>
                </a:lnTo>
                <a:close/>
              </a:path>
              <a:path w="3387725" h="5067300">
                <a:moveTo>
                  <a:pt x="1898650" y="1701800"/>
                </a:moveTo>
                <a:lnTo>
                  <a:pt x="1855724" y="1701800"/>
                </a:lnTo>
                <a:lnTo>
                  <a:pt x="1860550" y="1714500"/>
                </a:lnTo>
                <a:lnTo>
                  <a:pt x="1893824" y="1714500"/>
                </a:lnTo>
                <a:lnTo>
                  <a:pt x="1898650" y="1701800"/>
                </a:lnTo>
                <a:close/>
              </a:path>
              <a:path w="3387725" h="5067300">
                <a:moveTo>
                  <a:pt x="2398522" y="1701800"/>
                </a:moveTo>
                <a:lnTo>
                  <a:pt x="2347341" y="1701800"/>
                </a:lnTo>
                <a:lnTo>
                  <a:pt x="2349754" y="1714500"/>
                </a:lnTo>
                <a:lnTo>
                  <a:pt x="2396236" y="1714500"/>
                </a:lnTo>
                <a:lnTo>
                  <a:pt x="2398522" y="1701800"/>
                </a:lnTo>
                <a:close/>
              </a:path>
              <a:path w="3387725" h="5067300">
                <a:moveTo>
                  <a:pt x="2893822" y="1701800"/>
                </a:moveTo>
                <a:lnTo>
                  <a:pt x="2844927" y="1701800"/>
                </a:lnTo>
                <a:lnTo>
                  <a:pt x="2847340" y="1714500"/>
                </a:lnTo>
                <a:lnTo>
                  <a:pt x="2891409" y="1714500"/>
                </a:lnTo>
                <a:lnTo>
                  <a:pt x="2893822" y="1701800"/>
                </a:lnTo>
                <a:close/>
              </a:path>
              <a:path w="3387725" h="5067300">
                <a:moveTo>
                  <a:pt x="408317" y="1689100"/>
                </a:moveTo>
                <a:lnTo>
                  <a:pt x="370230" y="1689100"/>
                </a:lnTo>
                <a:lnTo>
                  <a:pt x="371386" y="1701800"/>
                </a:lnTo>
                <a:lnTo>
                  <a:pt x="407060" y="1701800"/>
                </a:lnTo>
                <a:lnTo>
                  <a:pt x="408317" y="1689100"/>
                </a:lnTo>
                <a:close/>
              </a:path>
              <a:path w="3387725" h="5067300">
                <a:moveTo>
                  <a:pt x="903490" y="1689100"/>
                </a:moveTo>
                <a:lnTo>
                  <a:pt x="867816" y="1689100"/>
                </a:lnTo>
                <a:lnTo>
                  <a:pt x="868959" y="1701800"/>
                </a:lnTo>
                <a:lnTo>
                  <a:pt x="902347" y="1701800"/>
                </a:lnTo>
                <a:lnTo>
                  <a:pt x="903490" y="1689100"/>
                </a:lnTo>
                <a:close/>
              </a:path>
              <a:path w="3387725" h="5067300">
                <a:moveTo>
                  <a:pt x="1409319" y="1689100"/>
                </a:moveTo>
                <a:lnTo>
                  <a:pt x="1353439" y="1689100"/>
                </a:lnTo>
                <a:lnTo>
                  <a:pt x="1354582" y="1701800"/>
                </a:lnTo>
                <a:lnTo>
                  <a:pt x="1408176" y="1701800"/>
                </a:lnTo>
                <a:lnTo>
                  <a:pt x="1409319" y="1689100"/>
                </a:lnTo>
                <a:close/>
              </a:path>
              <a:path w="3387725" h="5067300">
                <a:moveTo>
                  <a:pt x="1899793" y="1689100"/>
                </a:moveTo>
                <a:lnTo>
                  <a:pt x="1854581" y="1689100"/>
                </a:lnTo>
                <a:lnTo>
                  <a:pt x="1854581" y="1701800"/>
                </a:lnTo>
                <a:lnTo>
                  <a:pt x="1899793" y="1701800"/>
                </a:lnTo>
                <a:lnTo>
                  <a:pt x="1899793" y="1689100"/>
                </a:lnTo>
                <a:close/>
              </a:path>
              <a:path w="3387725" h="5067300">
                <a:moveTo>
                  <a:pt x="2400935" y="1689100"/>
                </a:moveTo>
                <a:lnTo>
                  <a:pt x="2346198" y="1689100"/>
                </a:lnTo>
                <a:lnTo>
                  <a:pt x="2346198" y="1701800"/>
                </a:lnTo>
                <a:lnTo>
                  <a:pt x="2399792" y="1701800"/>
                </a:lnTo>
                <a:lnTo>
                  <a:pt x="2400935" y="1689100"/>
                </a:lnTo>
                <a:close/>
              </a:path>
              <a:path w="3387725" h="5067300">
                <a:moveTo>
                  <a:pt x="2896108" y="1689100"/>
                </a:moveTo>
                <a:lnTo>
                  <a:pt x="2842514" y="1689100"/>
                </a:lnTo>
                <a:lnTo>
                  <a:pt x="2843784" y="1701800"/>
                </a:lnTo>
                <a:lnTo>
                  <a:pt x="2894965" y="1701800"/>
                </a:lnTo>
                <a:lnTo>
                  <a:pt x="2896108" y="1689100"/>
                </a:lnTo>
                <a:close/>
              </a:path>
              <a:path w="3387725" h="5067300">
                <a:moveTo>
                  <a:pt x="161886" y="1562100"/>
                </a:moveTo>
                <a:lnTo>
                  <a:pt x="159473" y="1562100"/>
                </a:lnTo>
                <a:lnTo>
                  <a:pt x="371386" y="1689100"/>
                </a:lnTo>
                <a:lnTo>
                  <a:pt x="373786" y="1689100"/>
                </a:lnTo>
                <a:lnTo>
                  <a:pt x="161886" y="1562100"/>
                </a:lnTo>
                <a:close/>
              </a:path>
              <a:path w="3387725" h="5067300">
                <a:moveTo>
                  <a:pt x="401205" y="1676400"/>
                </a:moveTo>
                <a:lnTo>
                  <a:pt x="377342" y="1676400"/>
                </a:lnTo>
                <a:lnTo>
                  <a:pt x="373786" y="1689100"/>
                </a:lnTo>
                <a:lnTo>
                  <a:pt x="403504" y="1689100"/>
                </a:lnTo>
                <a:lnTo>
                  <a:pt x="401205" y="1676400"/>
                </a:lnTo>
                <a:close/>
              </a:path>
              <a:path w="3387725" h="5067300">
                <a:moveTo>
                  <a:pt x="658317" y="1549400"/>
                </a:moveTo>
                <a:lnTo>
                  <a:pt x="615416" y="1549400"/>
                </a:lnTo>
                <a:lnTo>
                  <a:pt x="617816" y="1562100"/>
                </a:lnTo>
                <a:lnTo>
                  <a:pt x="403504" y="1689100"/>
                </a:lnTo>
                <a:lnTo>
                  <a:pt x="405917" y="1689100"/>
                </a:lnTo>
                <a:lnTo>
                  <a:pt x="618972" y="1562100"/>
                </a:lnTo>
                <a:lnTo>
                  <a:pt x="658317" y="1562100"/>
                </a:lnTo>
                <a:lnTo>
                  <a:pt x="658317" y="1549400"/>
                </a:lnTo>
                <a:close/>
              </a:path>
              <a:path w="3387725" h="5067300">
                <a:moveTo>
                  <a:pt x="657059" y="1562100"/>
                </a:moveTo>
                <a:lnTo>
                  <a:pt x="654659" y="1562100"/>
                </a:lnTo>
                <a:lnTo>
                  <a:pt x="868959" y="1689100"/>
                </a:lnTo>
                <a:lnTo>
                  <a:pt x="870115" y="1689100"/>
                </a:lnTo>
                <a:lnTo>
                  <a:pt x="657059" y="1562100"/>
                </a:lnTo>
                <a:close/>
              </a:path>
              <a:path w="3387725" h="5067300">
                <a:moveTo>
                  <a:pt x="896378" y="1676400"/>
                </a:moveTo>
                <a:lnTo>
                  <a:pt x="873772" y="1676400"/>
                </a:lnTo>
                <a:lnTo>
                  <a:pt x="870115" y="1689100"/>
                </a:lnTo>
                <a:lnTo>
                  <a:pt x="899934" y="1689100"/>
                </a:lnTo>
                <a:lnTo>
                  <a:pt x="896378" y="1676400"/>
                </a:lnTo>
                <a:close/>
              </a:path>
              <a:path w="3387725" h="5067300">
                <a:moveTo>
                  <a:pt x="1151089" y="1549400"/>
                </a:moveTo>
                <a:lnTo>
                  <a:pt x="1115402" y="1549400"/>
                </a:lnTo>
                <a:lnTo>
                  <a:pt x="1115402" y="1562100"/>
                </a:lnTo>
                <a:lnTo>
                  <a:pt x="899934" y="1689100"/>
                </a:lnTo>
                <a:lnTo>
                  <a:pt x="902347" y="1689100"/>
                </a:lnTo>
                <a:lnTo>
                  <a:pt x="1117701" y="1562100"/>
                </a:lnTo>
                <a:lnTo>
                  <a:pt x="1151089" y="1562100"/>
                </a:lnTo>
                <a:lnTo>
                  <a:pt x="1151089" y="1549400"/>
                </a:lnTo>
                <a:close/>
              </a:path>
              <a:path w="3387725" h="5067300">
                <a:moveTo>
                  <a:pt x="1605788" y="1562100"/>
                </a:moveTo>
                <a:lnTo>
                  <a:pt x="1604645" y="1562100"/>
                </a:lnTo>
                <a:lnTo>
                  <a:pt x="1403477" y="1676400"/>
                </a:lnTo>
                <a:lnTo>
                  <a:pt x="1358138" y="1676400"/>
                </a:lnTo>
                <a:lnTo>
                  <a:pt x="1355852" y="1689100"/>
                </a:lnTo>
                <a:lnTo>
                  <a:pt x="1408176" y="1689100"/>
                </a:lnTo>
                <a:lnTo>
                  <a:pt x="1405763" y="1676400"/>
                </a:lnTo>
                <a:lnTo>
                  <a:pt x="1605788" y="1562100"/>
                </a:lnTo>
                <a:close/>
              </a:path>
              <a:path w="3387725" h="5067300">
                <a:moveTo>
                  <a:pt x="1654683" y="1562100"/>
                </a:moveTo>
                <a:lnTo>
                  <a:pt x="1652270" y="1562100"/>
                </a:lnTo>
                <a:lnTo>
                  <a:pt x="1856994" y="1689100"/>
                </a:lnTo>
                <a:lnTo>
                  <a:pt x="1898650" y="1689100"/>
                </a:lnTo>
                <a:lnTo>
                  <a:pt x="1919122" y="1676400"/>
                </a:lnTo>
                <a:lnTo>
                  <a:pt x="1858137" y="1676400"/>
                </a:lnTo>
                <a:lnTo>
                  <a:pt x="1654683" y="1562100"/>
                </a:lnTo>
                <a:close/>
              </a:path>
              <a:path w="3387725" h="5067300">
                <a:moveTo>
                  <a:pt x="2149856" y="1562100"/>
                </a:moveTo>
                <a:lnTo>
                  <a:pt x="2147443" y="1562100"/>
                </a:lnTo>
                <a:lnTo>
                  <a:pt x="2348611" y="1689100"/>
                </a:lnTo>
                <a:lnTo>
                  <a:pt x="2399792" y="1689100"/>
                </a:lnTo>
                <a:lnTo>
                  <a:pt x="2398522" y="1676400"/>
                </a:lnTo>
                <a:lnTo>
                  <a:pt x="2350897" y="1676400"/>
                </a:lnTo>
                <a:lnTo>
                  <a:pt x="2149856" y="1562100"/>
                </a:lnTo>
                <a:close/>
              </a:path>
              <a:path w="3387725" h="5067300">
                <a:moveTo>
                  <a:pt x="2646299" y="1562100"/>
                </a:moveTo>
                <a:lnTo>
                  <a:pt x="2643886" y="1562100"/>
                </a:lnTo>
                <a:lnTo>
                  <a:pt x="2844927" y="1689100"/>
                </a:lnTo>
                <a:lnTo>
                  <a:pt x="2893822" y="1689100"/>
                </a:lnTo>
                <a:lnTo>
                  <a:pt x="2891409" y="1676400"/>
                </a:lnTo>
                <a:lnTo>
                  <a:pt x="2847340" y="1676400"/>
                </a:lnTo>
                <a:lnTo>
                  <a:pt x="2646299" y="1562100"/>
                </a:lnTo>
                <a:close/>
              </a:path>
              <a:path w="3387725" h="5067300">
                <a:moveTo>
                  <a:pt x="1387983" y="1663700"/>
                </a:moveTo>
                <a:lnTo>
                  <a:pt x="1370076" y="1663700"/>
                </a:lnTo>
                <a:lnTo>
                  <a:pt x="1365377" y="1676400"/>
                </a:lnTo>
                <a:lnTo>
                  <a:pt x="1393952" y="1676400"/>
                </a:lnTo>
                <a:lnTo>
                  <a:pt x="1387983" y="1663700"/>
                </a:lnTo>
                <a:close/>
              </a:path>
              <a:path w="3387725" h="5067300">
                <a:moveTo>
                  <a:pt x="2103374" y="1562100"/>
                </a:moveTo>
                <a:lnTo>
                  <a:pt x="2101088" y="1562100"/>
                </a:lnTo>
                <a:lnTo>
                  <a:pt x="1896237" y="1676400"/>
                </a:lnTo>
                <a:lnTo>
                  <a:pt x="1919122" y="1676400"/>
                </a:lnTo>
                <a:lnTo>
                  <a:pt x="2103374" y="1562100"/>
                </a:lnTo>
                <a:close/>
              </a:path>
              <a:path w="3387725" h="5067300">
                <a:moveTo>
                  <a:pt x="2380742" y="1663700"/>
                </a:moveTo>
                <a:lnTo>
                  <a:pt x="2366391" y="1663700"/>
                </a:lnTo>
                <a:lnTo>
                  <a:pt x="2360422" y="1676400"/>
                </a:lnTo>
                <a:lnTo>
                  <a:pt x="2386711" y="1676400"/>
                </a:lnTo>
                <a:lnTo>
                  <a:pt x="2380742" y="1663700"/>
                </a:lnTo>
                <a:close/>
              </a:path>
              <a:path w="3387725" h="5067300">
                <a:moveTo>
                  <a:pt x="2598547" y="1562100"/>
                </a:moveTo>
                <a:lnTo>
                  <a:pt x="2596261" y="1562100"/>
                </a:lnTo>
                <a:lnTo>
                  <a:pt x="2396236" y="1676400"/>
                </a:lnTo>
                <a:lnTo>
                  <a:pt x="2398522" y="1676400"/>
                </a:lnTo>
                <a:lnTo>
                  <a:pt x="2598547" y="1562100"/>
                </a:lnTo>
                <a:close/>
              </a:path>
              <a:path w="3387725" h="5067300">
                <a:moveTo>
                  <a:pt x="2879471" y="1663700"/>
                </a:moveTo>
                <a:lnTo>
                  <a:pt x="2862834" y="1663700"/>
                </a:lnTo>
                <a:lnTo>
                  <a:pt x="2856865" y="1676400"/>
                </a:lnTo>
                <a:lnTo>
                  <a:pt x="2884297" y="1676400"/>
                </a:lnTo>
                <a:lnTo>
                  <a:pt x="2879471" y="1663700"/>
                </a:lnTo>
                <a:close/>
              </a:path>
              <a:path w="3387725" h="5067300">
                <a:moveTo>
                  <a:pt x="163029" y="1549400"/>
                </a:moveTo>
                <a:lnTo>
                  <a:pt x="120235" y="1549400"/>
                </a:lnTo>
                <a:lnTo>
                  <a:pt x="121386" y="1562100"/>
                </a:lnTo>
                <a:lnTo>
                  <a:pt x="0" y="1625600"/>
                </a:lnTo>
                <a:lnTo>
                  <a:pt x="0" y="1638300"/>
                </a:lnTo>
                <a:lnTo>
                  <a:pt x="122642" y="1562100"/>
                </a:lnTo>
                <a:lnTo>
                  <a:pt x="161886" y="1562100"/>
                </a:lnTo>
                <a:lnTo>
                  <a:pt x="163029" y="1549400"/>
                </a:lnTo>
                <a:close/>
              </a:path>
              <a:path w="3387725" h="5067300">
                <a:moveTo>
                  <a:pt x="159473" y="1562100"/>
                </a:moveTo>
                <a:lnTo>
                  <a:pt x="126201" y="1562100"/>
                </a:lnTo>
                <a:lnTo>
                  <a:pt x="130911" y="1574800"/>
                </a:lnTo>
                <a:lnTo>
                  <a:pt x="155917" y="1574800"/>
                </a:lnTo>
                <a:lnTo>
                  <a:pt x="159473" y="1562100"/>
                </a:lnTo>
                <a:close/>
              </a:path>
              <a:path w="3387725" h="5067300">
                <a:moveTo>
                  <a:pt x="654659" y="1562100"/>
                </a:moveTo>
                <a:lnTo>
                  <a:pt x="622528" y="1562100"/>
                </a:lnTo>
                <a:lnTo>
                  <a:pt x="627341" y="1574800"/>
                </a:lnTo>
                <a:lnTo>
                  <a:pt x="652348" y="1574800"/>
                </a:lnTo>
                <a:lnTo>
                  <a:pt x="654659" y="1562100"/>
                </a:lnTo>
                <a:close/>
              </a:path>
              <a:path w="3387725" h="5067300">
                <a:moveTo>
                  <a:pt x="1146378" y="1562100"/>
                </a:moveTo>
                <a:lnTo>
                  <a:pt x="1120114" y="1562100"/>
                </a:lnTo>
                <a:lnTo>
                  <a:pt x="1124927" y="1574800"/>
                </a:lnTo>
                <a:lnTo>
                  <a:pt x="1140409" y="1574800"/>
                </a:lnTo>
                <a:lnTo>
                  <a:pt x="1146378" y="1562100"/>
                </a:lnTo>
                <a:close/>
              </a:path>
              <a:path w="3387725" h="5067300">
                <a:moveTo>
                  <a:pt x="1652270" y="1562100"/>
                </a:moveTo>
                <a:lnTo>
                  <a:pt x="1605788" y="1562100"/>
                </a:lnTo>
                <a:lnTo>
                  <a:pt x="1610614" y="1574800"/>
                </a:lnTo>
                <a:lnTo>
                  <a:pt x="1647570" y="1574800"/>
                </a:lnTo>
                <a:lnTo>
                  <a:pt x="1652270" y="1562100"/>
                </a:lnTo>
                <a:close/>
              </a:path>
              <a:path w="3387725" h="5067300">
                <a:moveTo>
                  <a:pt x="2147443" y="1562100"/>
                </a:moveTo>
                <a:lnTo>
                  <a:pt x="2103374" y="1562100"/>
                </a:lnTo>
                <a:lnTo>
                  <a:pt x="2106930" y="1574800"/>
                </a:lnTo>
                <a:lnTo>
                  <a:pt x="2142744" y="1574800"/>
                </a:lnTo>
                <a:lnTo>
                  <a:pt x="2147443" y="1562100"/>
                </a:lnTo>
                <a:close/>
              </a:path>
              <a:path w="3387725" h="5067300">
                <a:moveTo>
                  <a:pt x="2643886" y="1562100"/>
                </a:moveTo>
                <a:lnTo>
                  <a:pt x="2598547" y="1562100"/>
                </a:lnTo>
                <a:lnTo>
                  <a:pt x="2602230" y="1574800"/>
                </a:lnTo>
                <a:lnTo>
                  <a:pt x="2640330" y="1574800"/>
                </a:lnTo>
                <a:lnTo>
                  <a:pt x="2643886" y="1562100"/>
                </a:lnTo>
                <a:close/>
              </a:path>
              <a:path w="3387725" h="5067300">
                <a:moveTo>
                  <a:pt x="1657095" y="1549400"/>
                </a:moveTo>
                <a:lnTo>
                  <a:pt x="1602232" y="1549400"/>
                </a:lnTo>
                <a:lnTo>
                  <a:pt x="1602232" y="1562100"/>
                </a:lnTo>
                <a:lnTo>
                  <a:pt x="1655826" y="1562100"/>
                </a:lnTo>
                <a:lnTo>
                  <a:pt x="1657095" y="1549400"/>
                </a:lnTo>
                <a:close/>
              </a:path>
              <a:path w="3387725" h="5067300">
                <a:moveTo>
                  <a:pt x="2150999" y="1549400"/>
                </a:moveTo>
                <a:lnTo>
                  <a:pt x="2099818" y="1549400"/>
                </a:lnTo>
                <a:lnTo>
                  <a:pt x="2099818" y="1562100"/>
                </a:lnTo>
                <a:lnTo>
                  <a:pt x="2150999" y="1562100"/>
                </a:lnTo>
                <a:lnTo>
                  <a:pt x="2150999" y="1549400"/>
                </a:lnTo>
                <a:close/>
              </a:path>
              <a:path w="3387725" h="5067300">
                <a:moveTo>
                  <a:pt x="2648585" y="1549400"/>
                </a:moveTo>
                <a:lnTo>
                  <a:pt x="2593848" y="1549400"/>
                </a:lnTo>
                <a:lnTo>
                  <a:pt x="2594991" y="1562100"/>
                </a:lnTo>
                <a:lnTo>
                  <a:pt x="2647442" y="1562100"/>
                </a:lnTo>
                <a:lnTo>
                  <a:pt x="2648585" y="1549400"/>
                </a:lnTo>
                <a:close/>
              </a:path>
              <a:path w="3387725" h="5067300">
                <a:moveTo>
                  <a:pt x="159473" y="1536700"/>
                </a:moveTo>
                <a:lnTo>
                  <a:pt x="123794" y="1536700"/>
                </a:lnTo>
                <a:lnTo>
                  <a:pt x="121386" y="1549400"/>
                </a:lnTo>
                <a:lnTo>
                  <a:pt x="160731" y="1549400"/>
                </a:lnTo>
                <a:lnTo>
                  <a:pt x="159473" y="1536700"/>
                </a:lnTo>
                <a:close/>
              </a:path>
              <a:path w="3387725" h="5067300">
                <a:moveTo>
                  <a:pt x="655904" y="1536700"/>
                </a:moveTo>
                <a:lnTo>
                  <a:pt x="621372" y="1536700"/>
                </a:lnTo>
                <a:lnTo>
                  <a:pt x="617816" y="1549400"/>
                </a:lnTo>
                <a:lnTo>
                  <a:pt x="657059" y="1549400"/>
                </a:lnTo>
                <a:lnTo>
                  <a:pt x="655904" y="1536700"/>
                </a:lnTo>
                <a:close/>
              </a:path>
              <a:path w="3387725" h="5067300">
                <a:moveTo>
                  <a:pt x="1146378" y="1536700"/>
                </a:moveTo>
                <a:lnTo>
                  <a:pt x="1118958" y="1536700"/>
                </a:lnTo>
                <a:lnTo>
                  <a:pt x="1116545" y="1549400"/>
                </a:lnTo>
                <a:lnTo>
                  <a:pt x="1149934" y="1549400"/>
                </a:lnTo>
                <a:lnTo>
                  <a:pt x="1146378" y="1536700"/>
                </a:lnTo>
                <a:close/>
              </a:path>
              <a:path w="3387725" h="5067300">
                <a:moveTo>
                  <a:pt x="1652270" y="1536700"/>
                </a:moveTo>
                <a:lnTo>
                  <a:pt x="1605788" y="1536700"/>
                </a:lnTo>
                <a:lnTo>
                  <a:pt x="1604645" y="1549400"/>
                </a:lnTo>
                <a:lnTo>
                  <a:pt x="1654683" y="1549400"/>
                </a:lnTo>
                <a:lnTo>
                  <a:pt x="1652270" y="1536700"/>
                </a:lnTo>
                <a:close/>
              </a:path>
              <a:path w="3387725" h="5067300">
                <a:moveTo>
                  <a:pt x="2147443" y="1536700"/>
                </a:moveTo>
                <a:lnTo>
                  <a:pt x="2103374" y="1536700"/>
                </a:lnTo>
                <a:lnTo>
                  <a:pt x="2101088" y="1549400"/>
                </a:lnTo>
                <a:lnTo>
                  <a:pt x="2149856" y="1549400"/>
                </a:lnTo>
                <a:lnTo>
                  <a:pt x="2147443" y="1536700"/>
                </a:lnTo>
                <a:close/>
              </a:path>
              <a:path w="3387725" h="5067300">
                <a:moveTo>
                  <a:pt x="2643886" y="1536700"/>
                </a:moveTo>
                <a:lnTo>
                  <a:pt x="2598547" y="1536700"/>
                </a:lnTo>
                <a:lnTo>
                  <a:pt x="2596261" y="1549400"/>
                </a:lnTo>
                <a:lnTo>
                  <a:pt x="2646299" y="1549400"/>
                </a:lnTo>
                <a:lnTo>
                  <a:pt x="2643886" y="1536700"/>
                </a:lnTo>
                <a:close/>
              </a:path>
              <a:path w="3387725" h="5067300">
                <a:moveTo>
                  <a:pt x="639267" y="1295400"/>
                </a:moveTo>
                <a:lnTo>
                  <a:pt x="634453" y="1295400"/>
                </a:lnTo>
                <a:lnTo>
                  <a:pt x="634453" y="1536700"/>
                </a:lnTo>
                <a:lnTo>
                  <a:pt x="639267" y="1536700"/>
                </a:lnTo>
                <a:lnTo>
                  <a:pt x="639267" y="1295400"/>
                </a:lnTo>
                <a:close/>
              </a:path>
              <a:path w="3387725" h="5067300">
                <a:moveTo>
                  <a:pt x="1135595" y="1282700"/>
                </a:moveTo>
                <a:lnTo>
                  <a:pt x="1130884" y="1282700"/>
                </a:lnTo>
                <a:lnTo>
                  <a:pt x="1130884" y="1536700"/>
                </a:lnTo>
                <a:lnTo>
                  <a:pt x="1135595" y="1536700"/>
                </a:lnTo>
                <a:lnTo>
                  <a:pt x="1135595" y="1282700"/>
                </a:lnTo>
                <a:close/>
              </a:path>
              <a:path w="3387725" h="5067300">
                <a:moveTo>
                  <a:pt x="1641602" y="1524000"/>
                </a:moveTo>
                <a:lnTo>
                  <a:pt x="1616583" y="1524000"/>
                </a:lnTo>
                <a:lnTo>
                  <a:pt x="1613027" y="1536700"/>
                </a:lnTo>
                <a:lnTo>
                  <a:pt x="1645158" y="1536700"/>
                </a:lnTo>
                <a:lnTo>
                  <a:pt x="1641602" y="1524000"/>
                </a:lnTo>
                <a:close/>
              </a:path>
              <a:path w="3387725" h="5067300">
                <a:moveTo>
                  <a:pt x="2136775" y="1524000"/>
                </a:moveTo>
                <a:lnTo>
                  <a:pt x="2114169" y="1524000"/>
                </a:lnTo>
                <a:lnTo>
                  <a:pt x="2109343" y="1536700"/>
                </a:lnTo>
                <a:lnTo>
                  <a:pt x="2140331" y="1536700"/>
                </a:lnTo>
                <a:lnTo>
                  <a:pt x="2136775" y="1524000"/>
                </a:lnTo>
                <a:close/>
              </a:path>
              <a:path w="3387725" h="5067300">
                <a:moveTo>
                  <a:pt x="2633091" y="1524000"/>
                </a:moveTo>
                <a:lnTo>
                  <a:pt x="2609342" y="1524000"/>
                </a:lnTo>
                <a:lnTo>
                  <a:pt x="2604516" y="1536700"/>
                </a:lnTo>
                <a:lnTo>
                  <a:pt x="2637917" y="1536700"/>
                </a:lnTo>
                <a:lnTo>
                  <a:pt x="2633091" y="1524000"/>
                </a:lnTo>
                <a:close/>
              </a:path>
              <a:path w="3387725" h="5067300">
                <a:moveTo>
                  <a:pt x="1630807" y="1282700"/>
                </a:moveTo>
                <a:lnTo>
                  <a:pt x="1626108" y="1282700"/>
                </a:lnTo>
                <a:lnTo>
                  <a:pt x="1626108" y="1524000"/>
                </a:lnTo>
                <a:lnTo>
                  <a:pt x="1630807" y="1524000"/>
                </a:lnTo>
                <a:lnTo>
                  <a:pt x="1630807" y="1282700"/>
                </a:lnTo>
                <a:close/>
              </a:path>
              <a:path w="3387725" h="5067300">
                <a:moveTo>
                  <a:pt x="2127250" y="1295400"/>
                </a:moveTo>
                <a:lnTo>
                  <a:pt x="2122424" y="1295400"/>
                </a:lnTo>
                <a:lnTo>
                  <a:pt x="2122424" y="1524000"/>
                </a:lnTo>
                <a:lnTo>
                  <a:pt x="2127250" y="1524000"/>
                </a:lnTo>
                <a:lnTo>
                  <a:pt x="2127250" y="1295400"/>
                </a:lnTo>
                <a:close/>
              </a:path>
              <a:path w="3387725" h="5067300">
                <a:moveTo>
                  <a:pt x="2623566" y="1295400"/>
                </a:moveTo>
                <a:lnTo>
                  <a:pt x="2618867" y="1295400"/>
                </a:lnTo>
                <a:lnTo>
                  <a:pt x="2618867" y="1524000"/>
                </a:lnTo>
                <a:lnTo>
                  <a:pt x="2623566" y="1524000"/>
                </a:lnTo>
                <a:lnTo>
                  <a:pt x="2623566" y="1295400"/>
                </a:lnTo>
                <a:close/>
              </a:path>
              <a:path w="3387725" h="5067300">
                <a:moveTo>
                  <a:pt x="648792" y="1282700"/>
                </a:moveTo>
                <a:lnTo>
                  <a:pt x="624928" y="1282700"/>
                </a:lnTo>
                <a:lnTo>
                  <a:pt x="629742" y="1295400"/>
                </a:lnTo>
                <a:lnTo>
                  <a:pt x="643978" y="1295400"/>
                </a:lnTo>
                <a:lnTo>
                  <a:pt x="648792" y="1282700"/>
                </a:lnTo>
                <a:close/>
              </a:path>
              <a:path w="3387725" h="5067300">
                <a:moveTo>
                  <a:pt x="2141474" y="1282700"/>
                </a:moveTo>
                <a:lnTo>
                  <a:pt x="2108200" y="1282700"/>
                </a:lnTo>
                <a:lnTo>
                  <a:pt x="2112899" y="1295400"/>
                </a:lnTo>
                <a:lnTo>
                  <a:pt x="2137918" y="1295400"/>
                </a:lnTo>
                <a:lnTo>
                  <a:pt x="2141474" y="1282700"/>
                </a:lnTo>
                <a:close/>
              </a:path>
              <a:path w="3387725" h="5067300">
                <a:moveTo>
                  <a:pt x="2637917" y="1282700"/>
                </a:moveTo>
                <a:lnTo>
                  <a:pt x="2604516" y="1282700"/>
                </a:lnTo>
                <a:lnTo>
                  <a:pt x="2609342" y="1295400"/>
                </a:lnTo>
                <a:lnTo>
                  <a:pt x="2633091" y="1295400"/>
                </a:lnTo>
                <a:lnTo>
                  <a:pt x="2637917" y="1282700"/>
                </a:lnTo>
                <a:close/>
              </a:path>
              <a:path w="3387725" h="5067300">
                <a:moveTo>
                  <a:pt x="661873" y="1270000"/>
                </a:moveTo>
                <a:lnTo>
                  <a:pt x="613003" y="1270000"/>
                </a:lnTo>
                <a:lnTo>
                  <a:pt x="615416" y="1282700"/>
                </a:lnTo>
                <a:lnTo>
                  <a:pt x="659472" y="1282700"/>
                </a:lnTo>
                <a:lnTo>
                  <a:pt x="661873" y="1270000"/>
                </a:lnTo>
                <a:close/>
              </a:path>
              <a:path w="3387725" h="5067300">
                <a:moveTo>
                  <a:pt x="1146378" y="1270000"/>
                </a:moveTo>
                <a:lnTo>
                  <a:pt x="1120114" y="1270000"/>
                </a:lnTo>
                <a:lnTo>
                  <a:pt x="1124927" y="1282700"/>
                </a:lnTo>
                <a:lnTo>
                  <a:pt x="1141564" y="1282700"/>
                </a:lnTo>
                <a:lnTo>
                  <a:pt x="1146378" y="1270000"/>
                </a:lnTo>
                <a:close/>
              </a:path>
              <a:path w="3387725" h="5067300">
                <a:moveTo>
                  <a:pt x="1642745" y="1270000"/>
                </a:moveTo>
                <a:lnTo>
                  <a:pt x="1615313" y="1270000"/>
                </a:lnTo>
                <a:lnTo>
                  <a:pt x="1620139" y="1282700"/>
                </a:lnTo>
                <a:lnTo>
                  <a:pt x="1638045" y="1282700"/>
                </a:lnTo>
                <a:lnTo>
                  <a:pt x="1642745" y="1270000"/>
                </a:lnTo>
                <a:close/>
              </a:path>
              <a:path w="3387725" h="5067300">
                <a:moveTo>
                  <a:pt x="2150999" y="1270000"/>
                </a:moveTo>
                <a:lnTo>
                  <a:pt x="2099818" y="1270000"/>
                </a:lnTo>
                <a:lnTo>
                  <a:pt x="2102231" y="1282700"/>
                </a:lnTo>
                <a:lnTo>
                  <a:pt x="2148713" y="1282700"/>
                </a:lnTo>
                <a:lnTo>
                  <a:pt x="2150999" y="1270000"/>
                </a:lnTo>
                <a:close/>
              </a:path>
              <a:path w="3387725" h="5067300">
                <a:moveTo>
                  <a:pt x="2647442" y="1270000"/>
                </a:moveTo>
                <a:lnTo>
                  <a:pt x="2596261" y="1270000"/>
                </a:lnTo>
                <a:lnTo>
                  <a:pt x="2598547" y="1282700"/>
                </a:lnTo>
                <a:lnTo>
                  <a:pt x="2645029" y="1282700"/>
                </a:lnTo>
                <a:lnTo>
                  <a:pt x="2647442" y="1270000"/>
                </a:lnTo>
                <a:close/>
              </a:path>
              <a:path w="3387725" h="5067300">
                <a:moveTo>
                  <a:pt x="3139059" y="1270000"/>
                </a:moveTo>
                <a:lnTo>
                  <a:pt x="3094990" y="1270000"/>
                </a:lnTo>
                <a:lnTo>
                  <a:pt x="3097403" y="1282700"/>
                </a:lnTo>
                <a:lnTo>
                  <a:pt x="3137916" y="1282700"/>
                </a:lnTo>
                <a:lnTo>
                  <a:pt x="3139059" y="1270000"/>
                </a:lnTo>
                <a:close/>
              </a:path>
              <a:path w="3387725" h="5067300">
                <a:moveTo>
                  <a:pt x="663028" y="1257300"/>
                </a:moveTo>
                <a:lnTo>
                  <a:pt x="611847" y="1257300"/>
                </a:lnTo>
                <a:lnTo>
                  <a:pt x="611847" y="1270000"/>
                </a:lnTo>
                <a:lnTo>
                  <a:pt x="663028" y="1270000"/>
                </a:lnTo>
                <a:lnTo>
                  <a:pt x="663028" y="1257300"/>
                </a:lnTo>
                <a:close/>
              </a:path>
              <a:path w="3387725" h="5067300">
                <a:moveTo>
                  <a:pt x="903490" y="1130300"/>
                </a:moveTo>
                <a:lnTo>
                  <a:pt x="901090" y="1130300"/>
                </a:lnTo>
                <a:lnTo>
                  <a:pt x="1116545" y="1257300"/>
                </a:lnTo>
                <a:lnTo>
                  <a:pt x="1115402" y="1270000"/>
                </a:lnTo>
                <a:lnTo>
                  <a:pt x="1151089" y="1270000"/>
                </a:lnTo>
                <a:lnTo>
                  <a:pt x="1149934" y="1257300"/>
                </a:lnTo>
                <a:lnTo>
                  <a:pt x="1118958" y="1257300"/>
                </a:lnTo>
                <a:lnTo>
                  <a:pt x="903490" y="1130300"/>
                </a:lnTo>
                <a:close/>
              </a:path>
              <a:path w="3387725" h="5067300">
                <a:moveTo>
                  <a:pt x="1398651" y="1130300"/>
                </a:moveTo>
                <a:lnTo>
                  <a:pt x="1397508" y="1130300"/>
                </a:lnTo>
                <a:lnTo>
                  <a:pt x="1613027" y="1257300"/>
                </a:lnTo>
                <a:lnTo>
                  <a:pt x="1611757" y="1270000"/>
                </a:lnTo>
                <a:lnTo>
                  <a:pt x="1647570" y="1270000"/>
                </a:lnTo>
                <a:lnTo>
                  <a:pt x="1646301" y="1257300"/>
                </a:lnTo>
                <a:lnTo>
                  <a:pt x="1615313" y="1257300"/>
                </a:lnTo>
                <a:lnTo>
                  <a:pt x="1398651" y="1130300"/>
                </a:lnTo>
                <a:close/>
              </a:path>
              <a:path w="3387725" h="5067300">
                <a:moveTo>
                  <a:pt x="2152269" y="1257300"/>
                </a:moveTo>
                <a:lnTo>
                  <a:pt x="2098675" y="1257300"/>
                </a:lnTo>
                <a:lnTo>
                  <a:pt x="2097405" y="1270000"/>
                </a:lnTo>
                <a:lnTo>
                  <a:pt x="2153412" y="1270000"/>
                </a:lnTo>
                <a:lnTo>
                  <a:pt x="2152269" y="1257300"/>
                </a:lnTo>
                <a:close/>
              </a:path>
              <a:path w="3387725" h="5067300">
                <a:moveTo>
                  <a:pt x="2648585" y="1257300"/>
                </a:moveTo>
                <a:lnTo>
                  <a:pt x="2594991" y="1257300"/>
                </a:lnTo>
                <a:lnTo>
                  <a:pt x="2593848" y="1270000"/>
                </a:lnTo>
                <a:lnTo>
                  <a:pt x="2648585" y="1270000"/>
                </a:lnTo>
                <a:lnTo>
                  <a:pt x="2648585" y="1257300"/>
                </a:lnTo>
                <a:close/>
              </a:path>
              <a:path w="3387725" h="5067300">
                <a:moveTo>
                  <a:pt x="3141472" y="1257300"/>
                </a:moveTo>
                <a:lnTo>
                  <a:pt x="3093847" y="1257300"/>
                </a:lnTo>
                <a:lnTo>
                  <a:pt x="3093847" y="1270000"/>
                </a:lnTo>
                <a:lnTo>
                  <a:pt x="3141472" y="1270000"/>
                </a:lnTo>
                <a:lnTo>
                  <a:pt x="3141472" y="1257300"/>
                </a:lnTo>
                <a:close/>
              </a:path>
              <a:path w="3387725" h="5067300">
                <a:moveTo>
                  <a:pt x="904646" y="1117600"/>
                </a:moveTo>
                <a:lnTo>
                  <a:pt x="866559" y="1117600"/>
                </a:lnTo>
                <a:lnTo>
                  <a:pt x="867816" y="1130300"/>
                </a:lnTo>
                <a:lnTo>
                  <a:pt x="658317" y="1244600"/>
                </a:lnTo>
                <a:lnTo>
                  <a:pt x="615416" y="1244600"/>
                </a:lnTo>
                <a:lnTo>
                  <a:pt x="613003" y="1257300"/>
                </a:lnTo>
                <a:lnTo>
                  <a:pt x="660615" y="1257300"/>
                </a:lnTo>
                <a:lnTo>
                  <a:pt x="868959" y="1130300"/>
                </a:lnTo>
                <a:lnTo>
                  <a:pt x="903490" y="1130300"/>
                </a:lnTo>
                <a:lnTo>
                  <a:pt x="904646" y="1117600"/>
                </a:lnTo>
                <a:close/>
              </a:path>
              <a:path w="3387725" h="5067300">
                <a:moveTo>
                  <a:pt x="1145120" y="1244600"/>
                </a:moveTo>
                <a:lnTo>
                  <a:pt x="1124927" y="1244600"/>
                </a:lnTo>
                <a:lnTo>
                  <a:pt x="1121371" y="1257300"/>
                </a:lnTo>
                <a:lnTo>
                  <a:pt x="1147521" y="1257300"/>
                </a:lnTo>
                <a:lnTo>
                  <a:pt x="1145120" y="1244600"/>
                </a:lnTo>
                <a:close/>
              </a:path>
              <a:path w="3387725" h="5067300">
                <a:moveTo>
                  <a:pt x="1399794" y="1117600"/>
                </a:moveTo>
                <a:lnTo>
                  <a:pt x="1362964" y="1117600"/>
                </a:lnTo>
                <a:lnTo>
                  <a:pt x="1362964" y="1130300"/>
                </a:lnTo>
                <a:lnTo>
                  <a:pt x="1147521" y="1257300"/>
                </a:lnTo>
                <a:lnTo>
                  <a:pt x="1149934" y="1257300"/>
                </a:lnTo>
                <a:lnTo>
                  <a:pt x="1365377" y="1130300"/>
                </a:lnTo>
                <a:lnTo>
                  <a:pt x="1398651" y="1130300"/>
                </a:lnTo>
                <a:lnTo>
                  <a:pt x="1399794" y="1117600"/>
                </a:lnTo>
                <a:close/>
              </a:path>
              <a:path w="3387725" h="5067300">
                <a:moveTo>
                  <a:pt x="1638045" y="1244600"/>
                </a:moveTo>
                <a:lnTo>
                  <a:pt x="1621282" y="1244600"/>
                </a:lnTo>
                <a:lnTo>
                  <a:pt x="1617726" y="1257300"/>
                </a:lnTo>
                <a:lnTo>
                  <a:pt x="1640332" y="1257300"/>
                </a:lnTo>
                <a:lnTo>
                  <a:pt x="1638045" y="1244600"/>
                </a:lnTo>
                <a:close/>
              </a:path>
              <a:path w="3387725" h="5067300">
                <a:moveTo>
                  <a:pt x="1901063" y="1130300"/>
                </a:moveTo>
                <a:lnTo>
                  <a:pt x="1853311" y="1130300"/>
                </a:lnTo>
                <a:lnTo>
                  <a:pt x="1643888" y="1257300"/>
                </a:lnTo>
                <a:lnTo>
                  <a:pt x="1646301" y="1257300"/>
                </a:lnTo>
                <a:lnTo>
                  <a:pt x="1855724" y="1143000"/>
                </a:lnTo>
                <a:lnTo>
                  <a:pt x="1923414" y="1143000"/>
                </a:lnTo>
                <a:lnTo>
                  <a:pt x="1901063" y="1130300"/>
                </a:lnTo>
                <a:close/>
              </a:path>
              <a:path w="3387725" h="5067300">
                <a:moveTo>
                  <a:pt x="1923414" y="1143000"/>
                </a:moveTo>
                <a:lnTo>
                  <a:pt x="1898650" y="1143000"/>
                </a:lnTo>
                <a:lnTo>
                  <a:pt x="2099818" y="1257300"/>
                </a:lnTo>
                <a:lnTo>
                  <a:pt x="2150999" y="1257300"/>
                </a:lnTo>
                <a:lnTo>
                  <a:pt x="2173082" y="1244600"/>
                </a:lnTo>
                <a:lnTo>
                  <a:pt x="2102231" y="1244600"/>
                </a:lnTo>
                <a:lnTo>
                  <a:pt x="1923414" y="1143000"/>
                </a:lnTo>
                <a:close/>
              </a:path>
              <a:path w="3387725" h="5067300">
                <a:moveTo>
                  <a:pt x="2421875" y="1143000"/>
                </a:moveTo>
                <a:lnTo>
                  <a:pt x="2397379" y="1143000"/>
                </a:lnTo>
                <a:lnTo>
                  <a:pt x="2596261" y="1257300"/>
                </a:lnTo>
                <a:lnTo>
                  <a:pt x="2646299" y="1257300"/>
                </a:lnTo>
                <a:lnTo>
                  <a:pt x="2667114" y="1244600"/>
                </a:lnTo>
                <a:lnTo>
                  <a:pt x="2598547" y="1244600"/>
                </a:lnTo>
                <a:lnTo>
                  <a:pt x="2421875" y="1143000"/>
                </a:lnTo>
                <a:close/>
              </a:path>
              <a:path w="3387725" h="5067300">
                <a:moveTo>
                  <a:pt x="2886583" y="1130300"/>
                </a:moveTo>
                <a:lnTo>
                  <a:pt x="2884297" y="1130300"/>
                </a:lnTo>
                <a:lnTo>
                  <a:pt x="3094990" y="1257300"/>
                </a:lnTo>
                <a:lnTo>
                  <a:pt x="3097403" y="1257300"/>
                </a:lnTo>
                <a:lnTo>
                  <a:pt x="2886583" y="1130300"/>
                </a:lnTo>
                <a:close/>
              </a:path>
              <a:path w="3387725" h="5067300">
                <a:moveTo>
                  <a:pt x="3385439" y="1117600"/>
                </a:moveTo>
                <a:lnTo>
                  <a:pt x="3346069" y="1117600"/>
                </a:lnTo>
                <a:lnTo>
                  <a:pt x="3347339" y="1130300"/>
                </a:lnTo>
                <a:lnTo>
                  <a:pt x="3136646" y="1244600"/>
                </a:lnTo>
                <a:lnTo>
                  <a:pt x="3100959" y="1244600"/>
                </a:lnTo>
                <a:lnTo>
                  <a:pt x="3097403" y="1257300"/>
                </a:lnTo>
                <a:lnTo>
                  <a:pt x="3139059" y="1257300"/>
                </a:lnTo>
                <a:lnTo>
                  <a:pt x="3349625" y="1130300"/>
                </a:lnTo>
                <a:lnTo>
                  <a:pt x="3385439" y="1130300"/>
                </a:lnTo>
                <a:lnTo>
                  <a:pt x="3385439" y="1117600"/>
                </a:lnTo>
                <a:close/>
              </a:path>
              <a:path w="3387725" h="5067300">
                <a:moveTo>
                  <a:pt x="636866" y="1231900"/>
                </a:moveTo>
                <a:lnTo>
                  <a:pt x="632053" y="1244600"/>
                </a:lnTo>
                <a:lnTo>
                  <a:pt x="643978" y="1244600"/>
                </a:lnTo>
                <a:lnTo>
                  <a:pt x="636866" y="1231900"/>
                </a:lnTo>
                <a:close/>
              </a:path>
              <a:path w="3387725" h="5067300">
                <a:moveTo>
                  <a:pt x="2131949" y="1231900"/>
                </a:moveTo>
                <a:lnTo>
                  <a:pt x="2118868" y="1231900"/>
                </a:lnTo>
                <a:lnTo>
                  <a:pt x="2111756" y="1244600"/>
                </a:lnTo>
                <a:lnTo>
                  <a:pt x="2139188" y="1244600"/>
                </a:lnTo>
                <a:lnTo>
                  <a:pt x="2131949" y="1231900"/>
                </a:lnTo>
                <a:close/>
              </a:path>
              <a:path w="3387725" h="5067300">
                <a:moveTo>
                  <a:pt x="2399792" y="1130300"/>
                </a:moveTo>
                <a:lnTo>
                  <a:pt x="2347341" y="1130300"/>
                </a:lnTo>
                <a:lnTo>
                  <a:pt x="2148713" y="1244600"/>
                </a:lnTo>
                <a:lnTo>
                  <a:pt x="2173082" y="1244600"/>
                </a:lnTo>
                <a:lnTo>
                  <a:pt x="2349754" y="1143000"/>
                </a:lnTo>
                <a:lnTo>
                  <a:pt x="2421875" y="1143000"/>
                </a:lnTo>
                <a:lnTo>
                  <a:pt x="2399792" y="1130300"/>
                </a:lnTo>
                <a:close/>
              </a:path>
              <a:path w="3387725" h="5067300">
                <a:moveTo>
                  <a:pt x="2628392" y="1231900"/>
                </a:moveTo>
                <a:lnTo>
                  <a:pt x="2614041" y="1231900"/>
                </a:lnTo>
                <a:lnTo>
                  <a:pt x="2608072" y="1244600"/>
                </a:lnTo>
                <a:lnTo>
                  <a:pt x="2634361" y="1244600"/>
                </a:lnTo>
                <a:lnTo>
                  <a:pt x="2628392" y="1231900"/>
                </a:lnTo>
                <a:close/>
              </a:path>
              <a:path w="3387725" h="5067300">
                <a:moveTo>
                  <a:pt x="2887853" y="1117600"/>
                </a:moveTo>
                <a:lnTo>
                  <a:pt x="2850896" y="1117600"/>
                </a:lnTo>
                <a:lnTo>
                  <a:pt x="2852039" y="1130300"/>
                </a:lnTo>
                <a:lnTo>
                  <a:pt x="2643886" y="1244600"/>
                </a:lnTo>
                <a:lnTo>
                  <a:pt x="2667114" y="1244600"/>
                </a:lnTo>
                <a:lnTo>
                  <a:pt x="2854452" y="1130300"/>
                </a:lnTo>
                <a:lnTo>
                  <a:pt x="2886583" y="1130300"/>
                </a:lnTo>
                <a:lnTo>
                  <a:pt x="2887853" y="1117600"/>
                </a:lnTo>
                <a:close/>
              </a:path>
              <a:path w="3387725" h="5067300">
                <a:moveTo>
                  <a:pt x="2386711" y="1143000"/>
                </a:moveTo>
                <a:lnTo>
                  <a:pt x="2359279" y="1143000"/>
                </a:lnTo>
                <a:lnTo>
                  <a:pt x="2366391" y="1155700"/>
                </a:lnTo>
                <a:lnTo>
                  <a:pt x="2380742" y="1155700"/>
                </a:lnTo>
                <a:lnTo>
                  <a:pt x="2386711" y="1143000"/>
                </a:lnTo>
                <a:close/>
              </a:path>
              <a:path w="3387725" h="5067300">
                <a:moveTo>
                  <a:pt x="901090" y="1130300"/>
                </a:moveTo>
                <a:lnTo>
                  <a:pt x="868959" y="1130300"/>
                </a:lnTo>
                <a:lnTo>
                  <a:pt x="872528" y="1143000"/>
                </a:lnTo>
                <a:lnTo>
                  <a:pt x="898677" y="1143000"/>
                </a:lnTo>
                <a:lnTo>
                  <a:pt x="901090" y="1130300"/>
                </a:lnTo>
                <a:close/>
              </a:path>
              <a:path w="3387725" h="5067300">
                <a:moveTo>
                  <a:pt x="1397508" y="1130300"/>
                </a:moveTo>
                <a:lnTo>
                  <a:pt x="1365377" y="1130300"/>
                </a:lnTo>
                <a:lnTo>
                  <a:pt x="1367663" y="1143000"/>
                </a:lnTo>
                <a:lnTo>
                  <a:pt x="1393952" y="1143000"/>
                </a:lnTo>
                <a:lnTo>
                  <a:pt x="1397508" y="1130300"/>
                </a:lnTo>
                <a:close/>
              </a:path>
              <a:path w="3387725" h="5067300">
                <a:moveTo>
                  <a:pt x="2884297" y="1130300"/>
                </a:moveTo>
                <a:lnTo>
                  <a:pt x="2854452" y="1130300"/>
                </a:lnTo>
                <a:lnTo>
                  <a:pt x="2856865" y="1143000"/>
                </a:lnTo>
                <a:lnTo>
                  <a:pt x="2881884" y="1143000"/>
                </a:lnTo>
                <a:lnTo>
                  <a:pt x="2884297" y="1130300"/>
                </a:lnTo>
                <a:close/>
              </a:path>
              <a:path w="3387725" h="5067300">
                <a:moveTo>
                  <a:pt x="3383026" y="1130300"/>
                </a:moveTo>
                <a:lnTo>
                  <a:pt x="3349625" y="1130300"/>
                </a:lnTo>
                <a:lnTo>
                  <a:pt x="3352038" y="1143000"/>
                </a:lnTo>
                <a:lnTo>
                  <a:pt x="3380613" y="1143000"/>
                </a:lnTo>
                <a:lnTo>
                  <a:pt x="3383026" y="1130300"/>
                </a:lnTo>
                <a:close/>
              </a:path>
              <a:path w="3387725" h="5067300">
                <a:moveTo>
                  <a:pt x="1902206" y="1117600"/>
                </a:moveTo>
                <a:lnTo>
                  <a:pt x="1852168" y="1117600"/>
                </a:lnTo>
                <a:lnTo>
                  <a:pt x="1852168" y="1130300"/>
                </a:lnTo>
                <a:lnTo>
                  <a:pt x="1902206" y="1130300"/>
                </a:lnTo>
                <a:lnTo>
                  <a:pt x="1902206" y="1117600"/>
                </a:lnTo>
                <a:close/>
              </a:path>
              <a:path w="3387725" h="5067300">
                <a:moveTo>
                  <a:pt x="2400935" y="1117600"/>
                </a:moveTo>
                <a:lnTo>
                  <a:pt x="2345055" y="1117600"/>
                </a:lnTo>
                <a:lnTo>
                  <a:pt x="2346198" y="1130300"/>
                </a:lnTo>
                <a:lnTo>
                  <a:pt x="2400935" y="1130300"/>
                </a:lnTo>
                <a:lnTo>
                  <a:pt x="2400935" y="1117600"/>
                </a:lnTo>
                <a:close/>
              </a:path>
              <a:path w="3387725" h="5067300">
                <a:moveTo>
                  <a:pt x="899934" y="1104900"/>
                </a:moveTo>
                <a:lnTo>
                  <a:pt x="871372" y="1104900"/>
                </a:lnTo>
                <a:lnTo>
                  <a:pt x="867816" y="1117600"/>
                </a:lnTo>
                <a:lnTo>
                  <a:pt x="903490" y="1117600"/>
                </a:lnTo>
                <a:lnTo>
                  <a:pt x="899934" y="1104900"/>
                </a:lnTo>
                <a:close/>
              </a:path>
              <a:path w="3387725" h="5067300">
                <a:moveTo>
                  <a:pt x="1395095" y="1104900"/>
                </a:moveTo>
                <a:lnTo>
                  <a:pt x="1366520" y="1104900"/>
                </a:lnTo>
                <a:lnTo>
                  <a:pt x="1364107" y="1117600"/>
                </a:lnTo>
                <a:lnTo>
                  <a:pt x="1398651" y="1117600"/>
                </a:lnTo>
                <a:lnTo>
                  <a:pt x="1395095" y="1104900"/>
                </a:lnTo>
                <a:close/>
              </a:path>
              <a:path w="3387725" h="5067300">
                <a:moveTo>
                  <a:pt x="1898650" y="1104900"/>
                </a:moveTo>
                <a:lnTo>
                  <a:pt x="1855724" y="1104900"/>
                </a:lnTo>
                <a:lnTo>
                  <a:pt x="1854581" y="1117600"/>
                </a:lnTo>
                <a:lnTo>
                  <a:pt x="1901063" y="1117600"/>
                </a:lnTo>
                <a:lnTo>
                  <a:pt x="1898650" y="1104900"/>
                </a:lnTo>
                <a:close/>
              </a:path>
              <a:path w="3387725" h="5067300">
                <a:moveTo>
                  <a:pt x="2397379" y="1104900"/>
                </a:moveTo>
                <a:lnTo>
                  <a:pt x="2349754" y="1104900"/>
                </a:lnTo>
                <a:lnTo>
                  <a:pt x="2347341" y="1117600"/>
                </a:lnTo>
                <a:lnTo>
                  <a:pt x="2399792" y="1117600"/>
                </a:lnTo>
                <a:lnTo>
                  <a:pt x="2397379" y="1104900"/>
                </a:lnTo>
                <a:close/>
              </a:path>
              <a:path w="3387725" h="5067300">
                <a:moveTo>
                  <a:pt x="2878328" y="1104900"/>
                </a:moveTo>
                <a:lnTo>
                  <a:pt x="2860421" y="1104900"/>
                </a:lnTo>
                <a:lnTo>
                  <a:pt x="2855722" y="1117600"/>
                </a:lnTo>
                <a:lnTo>
                  <a:pt x="2883027" y="1117600"/>
                </a:lnTo>
                <a:lnTo>
                  <a:pt x="2878328" y="1104900"/>
                </a:lnTo>
                <a:close/>
              </a:path>
              <a:path w="3387725" h="5067300">
                <a:moveTo>
                  <a:pt x="3380613" y="1104900"/>
                </a:moveTo>
                <a:lnTo>
                  <a:pt x="3350895" y="1104900"/>
                </a:lnTo>
                <a:lnTo>
                  <a:pt x="3347339" y="1117600"/>
                </a:lnTo>
                <a:lnTo>
                  <a:pt x="3384169" y="1117600"/>
                </a:lnTo>
                <a:lnTo>
                  <a:pt x="3380613" y="1104900"/>
                </a:lnTo>
                <a:close/>
              </a:path>
              <a:path w="3387725" h="5067300">
                <a:moveTo>
                  <a:pt x="886853" y="850900"/>
                </a:moveTo>
                <a:lnTo>
                  <a:pt x="882040" y="850900"/>
                </a:lnTo>
                <a:lnTo>
                  <a:pt x="882040" y="1104900"/>
                </a:lnTo>
                <a:lnTo>
                  <a:pt x="886853" y="1104900"/>
                </a:lnTo>
                <a:lnTo>
                  <a:pt x="886853" y="850900"/>
                </a:lnTo>
                <a:close/>
              </a:path>
              <a:path w="3387725" h="5067300">
                <a:moveTo>
                  <a:pt x="1383157" y="863600"/>
                </a:moveTo>
                <a:lnTo>
                  <a:pt x="1378458" y="863600"/>
                </a:lnTo>
                <a:lnTo>
                  <a:pt x="1378458" y="1104900"/>
                </a:lnTo>
                <a:lnTo>
                  <a:pt x="1383157" y="1104900"/>
                </a:lnTo>
                <a:lnTo>
                  <a:pt x="1383157" y="863600"/>
                </a:lnTo>
                <a:close/>
              </a:path>
              <a:path w="3387725" h="5067300">
                <a:moveTo>
                  <a:pt x="1879600" y="850900"/>
                </a:moveTo>
                <a:lnTo>
                  <a:pt x="1874774" y="850900"/>
                </a:lnTo>
                <a:lnTo>
                  <a:pt x="1874774" y="1104900"/>
                </a:lnTo>
                <a:lnTo>
                  <a:pt x="1879600" y="1104900"/>
                </a:lnTo>
                <a:lnTo>
                  <a:pt x="1879600" y="850900"/>
                </a:lnTo>
                <a:close/>
              </a:path>
              <a:path w="3387725" h="5067300">
                <a:moveTo>
                  <a:pt x="2380742" y="1092200"/>
                </a:moveTo>
                <a:lnTo>
                  <a:pt x="2365248" y="1092200"/>
                </a:lnTo>
                <a:lnTo>
                  <a:pt x="2360422" y="1104900"/>
                </a:lnTo>
                <a:lnTo>
                  <a:pt x="2385441" y="1104900"/>
                </a:lnTo>
                <a:lnTo>
                  <a:pt x="2380742" y="1092200"/>
                </a:lnTo>
                <a:close/>
              </a:path>
              <a:path w="3387725" h="5067300">
                <a:moveTo>
                  <a:pt x="2871089" y="863600"/>
                </a:moveTo>
                <a:lnTo>
                  <a:pt x="2866390" y="863600"/>
                </a:lnTo>
                <a:lnTo>
                  <a:pt x="2866390" y="1104900"/>
                </a:lnTo>
                <a:lnTo>
                  <a:pt x="2871089" y="1104900"/>
                </a:lnTo>
                <a:lnTo>
                  <a:pt x="2871089" y="863600"/>
                </a:lnTo>
                <a:close/>
              </a:path>
              <a:path w="3387725" h="5067300">
                <a:moveTo>
                  <a:pt x="3367532" y="850900"/>
                </a:moveTo>
                <a:lnTo>
                  <a:pt x="3362833" y="850900"/>
                </a:lnTo>
                <a:lnTo>
                  <a:pt x="3362833" y="1104900"/>
                </a:lnTo>
                <a:lnTo>
                  <a:pt x="3367532" y="1104900"/>
                </a:lnTo>
                <a:lnTo>
                  <a:pt x="3367532" y="850900"/>
                </a:lnTo>
                <a:close/>
              </a:path>
              <a:path w="3387725" h="5067300">
                <a:moveTo>
                  <a:pt x="2375916" y="850900"/>
                </a:moveTo>
                <a:lnTo>
                  <a:pt x="2371217" y="850900"/>
                </a:lnTo>
                <a:lnTo>
                  <a:pt x="2371217" y="1092200"/>
                </a:lnTo>
                <a:lnTo>
                  <a:pt x="2375916" y="1092200"/>
                </a:lnTo>
                <a:lnTo>
                  <a:pt x="2375916" y="850900"/>
                </a:lnTo>
                <a:close/>
              </a:path>
              <a:path w="3387725" h="5067300">
                <a:moveTo>
                  <a:pt x="1397508" y="850900"/>
                </a:moveTo>
                <a:lnTo>
                  <a:pt x="1364107" y="850900"/>
                </a:lnTo>
                <a:lnTo>
                  <a:pt x="1368933" y="863600"/>
                </a:lnTo>
                <a:lnTo>
                  <a:pt x="1393952" y="863600"/>
                </a:lnTo>
                <a:lnTo>
                  <a:pt x="1397508" y="850900"/>
                </a:lnTo>
                <a:close/>
              </a:path>
              <a:path w="3387725" h="5067300">
                <a:moveTo>
                  <a:pt x="2886583" y="850900"/>
                </a:moveTo>
                <a:lnTo>
                  <a:pt x="2852039" y="850900"/>
                </a:lnTo>
                <a:lnTo>
                  <a:pt x="2856865" y="863600"/>
                </a:lnTo>
                <a:lnTo>
                  <a:pt x="2881884" y="863600"/>
                </a:lnTo>
                <a:lnTo>
                  <a:pt x="2886583" y="850900"/>
                </a:lnTo>
                <a:close/>
              </a:path>
              <a:path w="3387725" h="5067300">
                <a:moveTo>
                  <a:pt x="408317" y="838200"/>
                </a:moveTo>
                <a:lnTo>
                  <a:pt x="370230" y="838200"/>
                </a:lnTo>
                <a:lnTo>
                  <a:pt x="372643" y="850900"/>
                </a:lnTo>
                <a:lnTo>
                  <a:pt x="405917" y="850900"/>
                </a:lnTo>
                <a:lnTo>
                  <a:pt x="408317" y="838200"/>
                </a:lnTo>
                <a:close/>
              </a:path>
              <a:path w="3387725" h="5067300">
                <a:moveTo>
                  <a:pt x="905903" y="838200"/>
                </a:moveTo>
                <a:lnTo>
                  <a:pt x="865403" y="838200"/>
                </a:lnTo>
                <a:lnTo>
                  <a:pt x="868959" y="850900"/>
                </a:lnTo>
                <a:lnTo>
                  <a:pt x="901090" y="850900"/>
                </a:lnTo>
                <a:lnTo>
                  <a:pt x="905903" y="838200"/>
                </a:lnTo>
                <a:close/>
              </a:path>
              <a:path w="3387725" h="5067300">
                <a:moveTo>
                  <a:pt x="1408176" y="838200"/>
                </a:moveTo>
                <a:lnTo>
                  <a:pt x="1354582" y="838200"/>
                </a:lnTo>
                <a:lnTo>
                  <a:pt x="1355852" y="850900"/>
                </a:lnTo>
                <a:lnTo>
                  <a:pt x="1407033" y="850900"/>
                </a:lnTo>
                <a:lnTo>
                  <a:pt x="1408176" y="838200"/>
                </a:lnTo>
                <a:close/>
              </a:path>
              <a:path w="3387725" h="5067300">
                <a:moveTo>
                  <a:pt x="1896237" y="838200"/>
                </a:moveTo>
                <a:lnTo>
                  <a:pt x="1858137" y="838200"/>
                </a:lnTo>
                <a:lnTo>
                  <a:pt x="1861693" y="850900"/>
                </a:lnTo>
                <a:lnTo>
                  <a:pt x="1892681" y="850900"/>
                </a:lnTo>
                <a:lnTo>
                  <a:pt x="1896237" y="838200"/>
                </a:lnTo>
                <a:close/>
              </a:path>
              <a:path w="3387725" h="5067300">
                <a:moveTo>
                  <a:pt x="2392680" y="838200"/>
                </a:moveTo>
                <a:lnTo>
                  <a:pt x="2353310" y="838200"/>
                </a:lnTo>
                <a:lnTo>
                  <a:pt x="2358136" y="850900"/>
                </a:lnTo>
                <a:lnTo>
                  <a:pt x="2388997" y="850900"/>
                </a:lnTo>
                <a:lnTo>
                  <a:pt x="2392680" y="838200"/>
                </a:lnTo>
                <a:close/>
              </a:path>
              <a:path w="3387725" h="5067300">
                <a:moveTo>
                  <a:pt x="2897378" y="825500"/>
                </a:moveTo>
                <a:lnTo>
                  <a:pt x="2841371" y="825500"/>
                </a:lnTo>
                <a:lnTo>
                  <a:pt x="2841371" y="838200"/>
                </a:lnTo>
                <a:lnTo>
                  <a:pt x="2843784" y="850900"/>
                </a:lnTo>
                <a:lnTo>
                  <a:pt x="2894965" y="850900"/>
                </a:lnTo>
                <a:lnTo>
                  <a:pt x="2897378" y="838200"/>
                </a:lnTo>
                <a:lnTo>
                  <a:pt x="2897378" y="825500"/>
                </a:lnTo>
                <a:close/>
              </a:path>
              <a:path w="3387725" h="5067300">
                <a:moveTo>
                  <a:pt x="3386582" y="838200"/>
                </a:moveTo>
                <a:lnTo>
                  <a:pt x="3346069" y="838200"/>
                </a:lnTo>
                <a:lnTo>
                  <a:pt x="3349625" y="850900"/>
                </a:lnTo>
                <a:lnTo>
                  <a:pt x="3384169" y="850900"/>
                </a:lnTo>
                <a:lnTo>
                  <a:pt x="3386582" y="838200"/>
                </a:lnTo>
                <a:close/>
              </a:path>
              <a:path w="3387725" h="5067300">
                <a:moveTo>
                  <a:pt x="409473" y="825500"/>
                </a:moveTo>
                <a:lnTo>
                  <a:pt x="368973" y="825500"/>
                </a:lnTo>
                <a:lnTo>
                  <a:pt x="368973" y="838200"/>
                </a:lnTo>
                <a:lnTo>
                  <a:pt x="409473" y="838200"/>
                </a:lnTo>
                <a:lnTo>
                  <a:pt x="409473" y="825500"/>
                </a:lnTo>
                <a:close/>
              </a:path>
              <a:path w="3387725" h="5067300">
                <a:moveTo>
                  <a:pt x="907059" y="825500"/>
                </a:moveTo>
                <a:lnTo>
                  <a:pt x="864260" y="825500"/>
                </a:lnTo>
                <a:lnTo>
                  <a:pt x="863003" y="838200"/>
                </a:lnTo>
                <a:lnTo>
                  <a:pt x="907059" y="838200"/>
                </a:lnTo>
                <a:lnTo>
                  <a:pt x="907059" y="825500"/>
                </a:lnTo>
                <a:close/>
              </a:path>
              <a:path w="3387725" h="5067300">
                <a:moveTo>
                  <a:pt x="1152232" y="698500"/>
                </a:moveTo>
                <a:lnTo>
                  <a:pt x="1149934" y="698500"/>
                </a:lnTo>
                <a:lnTo>
                  <a:pt x="1355852" y="825500"/>
                </a:lnTo>
                <a:lnTo>
                  <a:pt x="1354582" y="825500"/>
                </a:lnTo>
                <a:lnTo>
                  <a:pt x="1353439" y="838200"/>
                </a:lnTo>
                <a:lnTo>
                  <a:pt x="1409319" y="838200"/>
                </a:lnTo>
                <a:lnTo>
                  <a:pt x="1407033" y="825500"/>
                </a:lnTo>
                <a:lnTo>
                  <a:pt x="1429258" y="812800"/>
                </a:lnTo>
                <a:lnTo>
                  <a:pt x="1358138" y="812800"/>
                </a:lnTo>
                <a:lnTo>
                  <a:pt x="1152232" y="698500"/>
                </a:lnTo>
                <a:close/>
              </a:path>
              <a:path w="3387725" h="5067300">
                <a:moveTo>
                  <a:pt x="1897380" y="825500"/>
                </a:moveTo>
                <a:lnTo>
                  <a:pt x="1856994" y="825500"/>
                </a:lnTo>
                <a:lnTo>
                  <a:pt x="1856994" y="838200"/>
                </a:lnTo>
                <a:lnTo>
                  <a:pt x="1897380" y="838200"/>
                </a:lnTo>
                <a:lnTo>
                  <a:pt x="1897380" y="825500"/>
                </a:lnTo>
                <a:close/>
              </a:path>
              <a:path w="3387725" h="5067300">
                <a:moveTo>
                  <a:pt x="2393823" y="825500"/>
                </a:moveTo>
                <a:lnTo>
                  <a:pt x="2352167" y="825500"/>
                </a:lnTo>
                <a:lnTo>
                  <a:pt x="2352167" y="838200"/>
                </a:lnTo>
                <a:lnTo>
                  <a:pt x="2394966" y="838200"/>
                </a:lnTo>
                <a:lnTo>
                  <a:pt x="2393823" y="825500"/>
                </a:lnTo>
                <a:close/>
              </a:path>
              <a:path w="3387725" h="5067300">
                <a:moveTo>
                  <a:pt x="3387725" y="825500"/>
                </a:moveTo>
                <a:lnTo>
                  <a:pt x="3344926" y="825500"/>
                </a:lnTo>
                <a:lnTo>
                  <a:pt x="3343655" y="838200"/>
                </a:lnTo>
                <a:lnTo>
                  <a:pt x="3387725" y="838200"/>
                </a:lnTo>
                <a:lnTo>
                  <a:pt x="3387725" y="825500"/>
                </a:lnTo>
                <a:close/>
              </a:path>
              <a:path w="3387725" h="5067300">
                <a:moveTo>
                  <a:pt x="185122" y="711200"/>
                </a:moveTo>
                <a:lnTo>
                  <a:pt x="163029" y="711200"/>
                </a:lnTo>
                <a:lnTo>
                  <a:pt x="370230" y="825500"/>
                </a:lnTo>
                <a:lnTo>
                  <a:pt x="372643" y="825500"/>
                </a:lnTo>
                <a:lnTo>
                  <a:pt x="185122" y="711200"/>
                </a:lnTo>
                <a:close/>
              </a:path>
              <a:path w="3387725" h="5067300">
                <a:moveTo>
                  <a:pt x="402361" y="812800"/>
                </a:moveTo>
                <a:lnTo>
                  <a:pt x="376199" y="812800"/>
                </a:lnTo>
                <a:lnTo>
                  <a:pt x="372643" y="825500"/>
                </a:lnTo>
                <a:lnTo>
                  <a:pt x="405917" y="825500"/>
                </a:lnTo>
                <a:lnTo>
                  <a:pt x="402361" y="812800"/>
                </a:lnTo>
                <a:close/>
              </a:path>
              <a:path w="3387725" h="5067300">
                <a:moveTo>
                  <a:pt x="621372" y="698500"/>
                </a:moveTo>
                <a:lnTo>
                  <a:pt x="620229" y="698500"/>
                </a:lnTo>
                <a:lnTo>
                  <a:pt x="405917" y="825500"/>
                </a:lnTo>
                <a:lnTo>
                  <a:pt x="408317" y="825500"/>
                </a:lnTo>
                <a:lnTo>
                  <a:pt x="621372" y="698500"/>
                </a:lnTo>
                <a:close/>
              </a:path>
              <a:path w="3387725" h="5067300">
                <a:moveTo>
                  <a:pt x="654659" y="698500"/>
                </a:moveTo>
                <a:lnTo>
                  <a:pt x="652348" y="698500"/>
                </a:lnTo>
                <a:lnTo>
                  <a:pt x="865403" y="825500"/>
                </a:lnTo>
                <a:lnTo>
                  <a:pt x="867816" y="825500"/>
                </a:lnTo>
                <a:lnTo>
                  <a:pt x="654659" y="698500"/>
                </a:lnTo>
                <a:close/>
              </a:path>
              <a:path w="3387725" h="5067300">
                <a:moveTo>
                  <a:pt x="899934" y="812800"/>
                </a:moveTo>
                <a:lnTo>
                  <a:pt x="871372" y="812800"/>
                </a:lnTo>
                <a:lnTo>
                  <a:pt x="867816" y="825500"/>
                </a:lnTo>
                <a:lnTo>
                  <a:pt x="903490" y="825500"/>
                </a:lnTo>
                <a:lnTo>
                  <a:pt x="899934" y="812800"/>
                </a:lnTo>
                <a:close/>
              </a:path>
              <a:path w="3387725" h="5067300">
                <a:moveTo>
                  <a:pt x="1116545" y="698500"/>
                </a:moveTo>
                <a:lnTo>
                  <a:pt x="1114145" y="698500"/>
                </a:lnTo>
                <a:lnTo>
                  <a:pt x="903490" y="825500"/>
                </a:lnTo>
                <a:lnTo>
                  <a:pt x="905903" y="825500"/>
                </a:lnTo>
                <a:lnTo>
                  <a:pt x="1116545" y="698500"/>
                </a:lnTo>
                <a:close/>
              </a:path>
              <a:path w="3387725" h="5067300">
                <a:moveTo>
                  <a:pt x="1674126" y="711200"/>
                </a:moveTo>
                <a:lnTo>
                  <a:pt x="1651127" y="711200"/>
                </a:lnTo>
                <a:lnTo>
                  <a:pt x="1858137" y="825500"/>
                </a:lnTo>
                <a:lnTo>
                  <a:pt x="1860550" y="825500"/>
                </a:lnTo>
                <a:lnTo>
                  <a:pt x="1674126" y="711200"/>
                </a:lnTo>
                <a:close/>
              </a:path>
              <a:path w="3387725" h="5067300">
                <a:moveTo>
                  <a:pt x="1890268" y="812800"/>
                </a:moveTo>
                <a:lnTo>
                  <a:pt x="1864106" y="812800"/>
                </a:lnTo>
                <a:lnTo>
                  <a:pt x="1860550" y="825500"/>
                </a:lnTo>
                <a:lnTo>
                  <a:pt x="1893824" y="825500"/>
                </a:lnTo>
                <a:lnTo>
                  <a:pt x="1890268" y="812800"/>
                </a:lnTo>
                <a:close/>
              </a:path>
              <a:path w="3387725" h="5067300">
                <a:moveTo>
                  <a:pt x="2149856" y="698500"/>
                </a:moveTo>
                <a:lnTo>
                  <a:pt x="2101088" y="698500"/>
                </a:lnTo>
                <a:lnTo>
                  <a:pt x="1893824" y="825500"/>
                </a:lnTo>
                <a:lnTo>
                  <a:pt x="1896237" y="825500"/>
                </a:lnTo>
                <a:lnTo>
                  <a:pt x="2102231" y="711200"/>
                </a:lnTo>
                <a:lnTo>
                  <a:pt x="2170442" y="711200"/>
                </a:lnTo>
                <a:lnTo>
                  <a:pt x="2149856" y="698500"/>
                </a:lnTo>
                <a:close/>
              </a:path>
              <a:path w="3387725" h="5067300">
                <a:moveTo>
                  <a:pt x="2170442" y="711200"/>
                </a:moveTo>
                <a:lnTo>
                  <a:pt x="2148713" y="711200"/>
                </a:lnTo>
                <a:lnTo>
                  <a:pt x="2353310" y="825500"/>
                </a:lnTo>
                <a:lnTo>
                  <a:pt x="2355723" y="825500"/>
                </a:lnTo>
                <a:lnTo>
                  <a:pt x="2170442" y="711200"/>
                </a:lnTo>
                <a:close/>
              </a:path>
              <a:path w="3387725" h="5067300">
                <a:moveTo>
                  <a:pt x="2383155" y="812800"/>
                </a:moveTo>
                <a:lnTo>
                  <a:pt x="2359279" y="812800"/>
                </a:lnTo>
                <a:lnTo>
                  <a:pt x="2355723" y="825500"/>
                </a:lnTo>
                <a:lnTo>
                  <a:pt x="2390267" y="825500"/>
                </a:lnTo>
                <a:lnTo>
                  <a:pt x="2383155" y="812800"/>
                </a:lnTo>
                <a:close/>
              </a:path>
              <a:path w="3387725" h="5067300">
                <a:moveTo>
                  <a:pt x="2603373" y="698500"/>
                </a:moveTo>
                <a:lnTo>
                  <a:pt x="2600960" y="698500"/>
                </a:lnTo>
                <a:lnTo>
                  <a:pt x="2390267" y="825500"/>
                </a:lnTo>
                <a:lnTo>
                  <a:pt x="2392680" y="825500"/>
                </a:lnTo>
                <a:lnTo>
                  <a:pt x="2603373" y="698500"/>
                </a:lnTo>
                <a:close/>
              </a:path>
              <a:path w="3387725" h="5067300">
                <a:moveTo>
                  <a:pt x="2641473" y="698500"/>
                </a:moveTo>
                <a:lnTo>
                  <a:pt x="2639060" y="698500"/>
                </a:lnTo>
                <a:lnTo>
                  <a:pt x="2843784" y="825500"/>
                </a:lnTo>
                <a:lnTo>
                  <a:pt x="2894965" y="825500"/>
                </a:lnTo>
                <a:lnTo>
                  <a:pt x="2917458" y="812800"/>
                </a:lnTo>
                <a:lnTo>
                  <a:pt x="2846197" y="812800"/>
                </a:lnTo>
                <a:lnTo>
                  <a:pt x="2641473" y="698500"/>
                </a:lnTo>
                <a:close/>
              </a:path>
              <a:path w="3387725" h="5067300">
                <a:moveTo>
                  <a:pt x="3160001" y="711200"/>
                </a:moveTo>
                <a:lnTo>
                  <a:pt x="3137916" y="711200"/>
                </a:lnTo>
                <a:lnTo>
                  <a:pt x="3346069" y="825500"/>
                </a:lnTo>
                <a:lnTo>
                  <a:pt x="3348482" y="825500"/>
                </a:lnTo>
                <a:lnTo>
                  <a:pt x="3160001" y="711200"/>
                </a:lnTo>
                <a:close/>
              </a:path>
              <a:path w="3387725" h="5067300">
                <a:moveTo>
                  <a:pt x="3381883" y="812800"/>
                </a:moveTo>
                <a:lnTo>
                  <a:pt x="3352038" y="812800"/>
                </a:lnTo>
                <a:lnTo>
                  <a:pt x="3348482" y="825500"/>
                </a:lnTo>
                <a:lnTo>
                  <a:pt x="3384169" y="825500"/>
                </a:lnTo>
                <a:lnTo>
                  <a:pt x="3381883" y="812800"/>
                </a:lnTo>
                <a:close/>
              </a:path>
              <a:path w="3387725" h="5067300">
                <a:moveTo>
                  <a:pt x="1653413" y="698500"/>
                </a:moveTo>
                <a:lnTo>
                  <a:pt x="1605788" y="698500"/>
                </a:lnTo>
                <a:lnTo>
                  <a:pt x="1404620" y="812800"/>
                </a:lnTo>
                <a:lnTo>
                  <a:pt x="1429258" y="812800"/>
                </a:lnTo>
                <a:lnTo>
                  <a:pt x="1607058" y="711200"/>
                </a:lnTo>
                <a:lnTo>
                  <a:pt x="1674126" y="711200"/>
                </a:lnTo>
                <a:lnTo>
                  <a:pt x="1653413" y="698500"/>
                </a:lnTo>
                <a:close/>
              </a:path>
              <a:path w="3387725" h="5067300">
                <a:moveTo>
                  <a:pt x="3139059" y="698500"/>
                </a:moveTo>
                <a:lnTo>
                  <a:pt x="3094990" y="698500"/>
                </a:lnTo>
                <a:lnTo>
                  <a:pt x="2892552" y="812800"/>
                </a:lnTo>
                <a:lnTo>
                  <a:pt x="2917458" y="812800"/>
                </a:lnTo>
                <a:lnTo>
                  <a:pt x="3097403" y="711200"/>
                </a:lnTo>
                <a:lnTo>
                  <a:pt x="3160001" y="711200"/>
                </a:lnTo>
                <a:lnTo>
                  <a:pt x="3139059" y="698500"/>
                </a:lnTo>
                <a:close/>
              </a:path>
              <a:path w="3387725" h="5067300">
                <a:moveTo>
                  <a:pt x="164287" y="698500"/>
                </a:moveTo>
                <a:lnTo>
                  <a:pt x="117829" y="698500"/>
                </a:lnTo>
                <a:lnTo>
                  <a:pt x="0" y="774700"/>
                </a:lnTo>
                <a:lnTo>
                  <a:pt x="120235" y="711200"/>
                </a:lnTo>
                <a:lnTo>
                  <a:pt x="185122" y="711200"/>
                </a:lnTo>
                <a:lnTo>
                  <a:pt x="164287" y="698500"/>
                </a:lnTo>
                <a:close/>
              </a:path>
              <a:path w="3387725" h="5067300">
                <a:moveTo>
                  <a:pt x="153517" y="711200"/>
                </a:moveTo>
                <a:lnTo>
                  <a:pt x="128612" y="711200"/>
                </a:lnTo>
                <a:lnTo>
                  <a:pt x="134467" y="723900"/>
                </a:lnTo>
                <a:lnTo>
                  <a:pt x="147650" y="723900"/>
                </a:lnTo>
                <a:lnTo>
                  <a:pt x="153517" y="711200"/>
                </a:lnTo>
                <a:close/>
              </a:path>
              <a:path w="3387725" h="5067300">
                <a:moveTo>
                  <a:pt x="1641602" y="711200"/>
                </a:moveTo>
                <a:lnTo>
                  <a:pt x="1616583" y="711200"/>
                </a:lnTo>
                <a:lnTo>
                  <a:pt x="1622552" y="723900"/>
                </a:lnTo>
                <a:lnTo>
                  <a:pt x="1635633" y="723900"/>
                </a:lnTo>
                <a:lnTo>
                  <a:pt x="1641602" y="711200"/>
                </a:lnTo>
                <a:close/>
              </a:path>
              <a:path w="3387725" h="5067300">
                <a:moveTo>
                  <a:pt x="2139188" y="711200"/>
                </a:moveTo>
                <a:lnTo>
                  <a:pt x="2111756" y="711200"/>
                </a:lnTo>
                <a:lnTo>
                  <a:pt x="2118868" y="723900"/>
                </a:lnTo>
                <a:lnTo>
                  <a:pt x="2131949" y="723900"/>
                </a:lnTo>
                <a:lnTo>
                  <a:pt x="2139188" y="711200"/>
                </a:lnTo>
                <a:close/>
              </a:path>
              <a:path w="3387725" h="5067300">
                <a:moveTo>
                  <a:pt x="652348" y="698500"/>
                </a:moveTo>
                <a:lnTo>
                  <a:pt x="621372" y="698500"/>
                </a:lnTo>
                <a:lnTo>
                  <a:pt x="624928" y="711200"/>
                </a:lnTo>
                <a:lnTo>
                  <a:pt x="649947" y="711200"/>
                </a:lnTo>
                <a:lnTo>
                  <a:pt x="652348" y="698500"/>
                </a:lnTo>
                <a:close/>
              </a:path>
              <a:path w="3387725" h="5067300">
                <a:moveTo>
                  <a:pt x="1149934" y="698500"/>
                </a:moveTo>
                <a:lnTo>
                  <a:pt x="1116545" y="698500"/>
                </a:lnTo>
                <a:lnTo>
                  <a:pt x="1118958" y="711200"/>
                </a:lnTo>
                <a:lnTo>
                  <a:pt x="1147521" y="711200"/>
                </a:lnTo>
                <a:lnTo>
                  <a:pt x="1149934" y="698500"/>
                </a:lnTo>
                <a:close/>
              </a:path>
              <a:path w="3387725" h="5067300">
                <a:moveTo>
                  <a:pt x="2639060" y="698500"/>
                </a:moveTo>
                <a:lnTo>
                  <a:pt x="2603373" y="698500"/>
                </a:lnTo>
                <a:lnTo>
                  <a:pt x="2606929" y="711200"/>
                </a:lnTo>
                <a:lnTo>
                  <a:pt x="2636774" y="711200"/>
                </a:lnTo>
                <a:lnTo>
                  <a:pt x="2639060" y="698500"/>
                </a:lnTo>
                <a:close/>
              </a:path>
              <a:path w="3387725" h="5067300">
                <a:moveTo>
                  <a:pt x="165442" y="685800"/>
                </a:moveTo>
                <a:lnTo>
                  <a:pt x="116678" y="685800"/>
                </a:lnTo>
                <a:lnTo>
                  <a:pt x="116678" y="698500"/>
                </a:lnTo>
                <a:lnTo>
                  <a:pt x="166700" y="698500"/>
                </a:lnTo>
                <a:lnTo>
                  <a:pt x="165442" y="685800"/>
                </a:lnTo>
                <a:close/>
              </a:path>
              <a:path w="3387725" h="5067300">
                <a:moveTo>
                  <a:pt x="654659" y="685800"/>
                </a:moveTo>
                <a:lnTo>
                  <a:pt x="620229" y="685800"/>
                </a:lnTo>
                <a:lnTo>
                  <a:pt x="618972" y="698500"/>
                </a:lnTo>
                <a:lnTo>
                  <a:pt x="655904" y="698500"/>
                </a:lnTo>
                <a:lnTo>
                  <a:pt x="654659" y="685800"/>
                </a:lnTo>
                <a:close/>
              </a:path>
              <a:path w="3387725" h="5067300">
                <a:moveTo>
                  <a:pt x="1153490" y="685800"/>
                </a:moveTo>
                <a:lnTo>
                  <a:pt x="1114145" y="685800"/>
                </a:lnTo>
                <a:lnTo>
                  <a:pt x="1112989" y="698500"/>
                </a:lnTo>
                <a:lnTo>
                  <a:pt x="1153490" y="698500"/>
                </a:lnTo>
                <a:lnTo>
                  <a:pt x="1153490" y="685800"/>
                </a:lnTo>
                <a:close/>
              </a:path>
              <a:path w="3387725" h="5067300">
                <a:moveTo>
                  <a:pt x="1654683" y="685800"/>
                </a:moveTo>
                <a:lnTo>
                  <a:pt x="1604645" y="685800"/>
                </a:lnTo>
                <a:lnTo>
                  <a:pt x="1603502" y="698500"/>
                </a:lnTo>
                <a:lnTo>
                  <a:pt x="1654683" y="698500"/>
                </a:lnTo>
                <a:lnTo>
                  <a:pt x="1654683" y="685800"/>
                </a:lnTo>
                <a:close/>
              </a:path>
              <a:path w="3387725" h="5067300">
                <a:moveTo>
                  <a:pt x="2150999" y="685800"/>
                </a:moveTo>
                <a:lnTo>
                  <a:pt x="2098675" y="685800"/>
                </a:lnTo>
                <a:lnTo>
                  <a:pt x="2098675" y="698500"/>
                </a:lnTo>
                <a:lnTo>
                  <a:pt x="2152269" y="698500"/>
                </a:lnTo>
                <a:lnTo>
                  <a:pt x="2150999" y="685800"/>
                </a:lnTo>
                <a:close/>
              </a:path>
              <a:path w="3387725" h="5067300">
                <a:moveTo>
                  <a:pt x="2642616" y="685800"/>
                </a:moveTo>
                <a:lnTo>
                  <a:pt x="2599817" y="685800"/>
                </a:lnTo>
                <a:lnTo>
                  <a:pt x="2599817" y="698500"/>
                </a:lnTo>
                <a:lnTo>
                  <a:pt x="2642616" y="698500"/>
                </a:lnTo>
                <a:lnTo>
                  <a:pt x="2642616" y="685800"/>
                </a:lnTo>
                <a:close/>
              </a:path>
              <a:path w="3387725" h="5067300">
                <a:moveTo>
                  <a:pt x="3140202" y="685800"/>
                </a:moveTo>
                <a:lnTo>
                  <a:pt x="3093847" y="685800"/>
                </a:lnTo>
                <a:lnTo>
                  <a:pt x="3093847" y="698500"/>
                </a:lnTo>
                <a:lnTo>
                  <a:pt x="3141472" y="698500"/>
                </a:lnTo>
                <a:lnTo>
                  <a:pt x="3140202" y="685800"/>
                </a:lnTo>
                <a:close/>
              </a:path>
              <a:path w="3387725" h="5067300">
                <a:moveTo>
                  <a:pt x="159473" y="673100"/>
                </a:moveTo>
                <a:lnTo>
                  <a:pt x="122642" y="673100"/>
                </a:lnTo>
                <a:lnTo>
                  <a:pt x="117829" y="685800"/>
                </a:lnTo>
                <a:lnTo>
                  <a:pt x="163029" y="685800"/>
                </a:lnTo>
                <a:lnTo>
                  <a:pt x="159473" y="673100"/>
                </a:lnTo>
                <a:close/>
              </a:path>
              <a:path w="3387725" h="5067300">
                <a:moveTo>
                  <a:pt x="645134" y="673100"/>
                </a:moveTo>
                <a:lnTo>
                  <a:pt x="628497" y="673100"/>
                </a:lnTo>
                <a:lnTo>
                  <a:pt x="623785" y="685800"/>
                </a:lnTo>
                <a:lnTo>
                  <a:pt x="651090" y="685800"/>
                </a:lnTo>
                <a:lnTo>
                  <a:pt x="645134" y="673100"/>
                </a:lnTo>
                <a:close/>
              </a:path>
              <a:path w="3387725" h="5067300">
                <a:moveTo>
                  <a:pt x="1142707" y="673100"/>
                </a:moveTo>
                <a:lnTo>
                  <a:pt x="1123670" y="673100"/>
                </a:lnTo>
                <a:lnTo>
                  <a:pt x="1117701" y="685800"/>
                </a:lnTo>
                <a:lnTo>
                  <a:pt x="1148676" y="685800"/>
                </a:lnTo>
                <a:lnTo>
                  <a:pt x="1142707" y="673100"/>
                </a:lnTo>
                <a:close/>
              </a:path>
              <a:path w="3387725" h="5067300">
                <a:moveTo>
                  <a:pt x="1648714" y="673100"/>
                </a:moveTo>
                <a:lnTo>
                  <a:pt x="1610614" y="673100"/>
                </a:lnTo>
                <a:lnTo>
                  <a:pt x="1607058" y="685800"/>
                </a:lnTo>
                <a:lnTo>
                  <a:pt x="1651127" y="685800"/>
                </a:lnTo>
                <a:lnTo>
                  <a:pt x="1648714" y="673100"/>
                </a:lnTo>
                <a:close/>
              </a:path>
              <a:path w="3387725" h="5067300">
                <a:moveTo>
                  <a:pt x="2145030" y="673100"/>
                </a:moveTo>
                <a:lnTo>
                  <a:pt x="2105787" y="673100"/>
                </a:lnTo>
                <a:lnTo>
                  <a:pt x="2102231" y="685800"/>
                </a:lnTo>
                <a:lnTo>
                  <a:pt x="2147443" y="685800"/>
                </a:lnTo>
                <a:lnTo>
                  <a:pt x="2145030" y="673100"/>
                </a:lnTo>
                <a:close/>
              </a:path>
              <a:path w="3387725" h="5067300">
                <a:moveTo>
                  <a:pt x="2636774" y="673100"/>
                </a:moveTo>
                <a:lnTo>
                  <a:pt x="2605786" y="673100"/>
                </a:lnTo>
                <a:lnTo>
                  <a:pt x="2603373" y="685800"/>
                </a:lnTo>
                <a:lnTo>
                  <a:pt x="2639060" y="685800"/>
                </a:lnTo>
                <a:lnTo>
                  <a:pt x="2636774" y="673100"/>
                </a:lnTo>
                <a:close/>
              </a:path>
              <a:path w="3387725" h="5067300">
                <a:moveTo>
                  <a:pt x="3134233" y="673100"/>
                </a:moveTo>
                <a:lnTo>
                  <a:pt x="3104515" y="673100"/>
                </a:lnTo>
                <a:lnTo>
                  <a:pt x="3097403" y="685800"/>
                </a:lnTo>
                <a:lnTo>
                  <a:pt x="3139059" y="685800"/>
                </a:lnTo>
                <a:lnTo>
                  <a:pt x="3134233" y="673100"/>
                </a:lnTo>
                <a:close/>
              </a:path>
              <a:path w="3387725" h="5067300">
                <a:moveTo>
                  <a:pt x="142836" y="419100"/>
                </a:moveTo>
                <a:lnTo>
                  <a:pt x="138125" y="419100"/>
                </a:lnTo>
                <a:lnTo>
                  <a:pt x="138125" y="673100"/>
                </a:lnTo>
                <a:lnTo>
                  <a:pt x="142836" y="673100"/>
                </a:lnTo>
                <a:lnTo>
                  <a:pt x="142836" y="419100"/>
                </a:lnTo>
                <a:close/>
              </a:path>
              <a:path w="3387725" h="5067300">
                <a:moveTo>
                  <a:pt x="639267" y="431800"/>
                </a:moveTo>
                <a:lnTo>
                  <a:pt x="634453" y="431800"/>
                </a:lnTo>
                <a:lnTo>
                  <a:pt x="634453" y="673100"/>
                </a:lnTo>
                <a:lnTo>
                  <a:pt x="639267" y="673100"/>
                </a:lnTo>
                <a:lnTo>
                  <a:pt x="639267" y="431800"/>
                </a:lnTo>
                <a:close/>
              </a:path>
              <a:path w="3387725" h="5067300">
                <a:moveTo>
                  <a:pt x="1135595" y="431800"/>
                </a:moveTo>
                <a:lnTo>
                  <a:pt x="1130884" y="431800"/>
                </a:lnTo>
                <a:lnTo>
                  <a:pt x="1130884" y="673100"/>
                </a:lnTo>
                <a:lnTo>
                  <a:pt x="1135595" y="673100"/>
                </a:lnTo>
                <a:lnTo>
                  <a:pt x="1135595" y="431800"/>
                </a:lnTo>
                <a:close/>
              </a:path>
              <a:path w="3387725" h="5067300">
                <a:moveTo>
                  <a:pt x="1630807" y="419100"/>
                </a:moveTo>
                <a:lnTo>
                  <a:pt x="1626108" y="419100"/>
                </a:lnTo>
                <a:lnTo>
                  <a:pt x="1626108" y="673100"/>
                </a:lnTo>
                <a:lnTo>
                  <a:pt x="1630807" y="673100"/>
                </a:lnTo>
                <a:lnTo>
                  <a:pt x="1630807" y="419100"/>
                </a:lnTo>
                <a:close/>
              </a:path>
              <a:path w="3387725" h="5067300">
                <a:moveTo>
                  <a:pt x="2127250" y="431800"/>
                </a:moveTo>
                <a:lnTo>
                  <a:pt x="2122424" y="431800"/>
                </a:lnTo>
                <a:lnTo>
                  <a:pt x="2122424" y="660400"/>
                </a:lnTo>
                <a:lnTo>
                  <a:pt x="2117725" y="673100"/>
                </a:lnTo>
                <a:lnTo>
                  <a:pt x="2131949" y="673100"/>
                </a:lnTo>
                <a:lnTo>
                  <a:pt x="2127250" y="660400"/>
                </a:lnTo>
                <a:lnTo>
                  <a:pt x="2127250" y="431800"/>
                </a:lnTo>
                <a:close/>
              </a:path>
              <a:path w="3387725" h="5067300">
                <a:moveTo>
                  <a:pt x="647534" y="419100"/>
                </a:moveTo>
                <a:lnTo>
                  <a:pt x="626084" y="419100"/>
                </a:lnTo>
                <a:lnTo>
                  <a:pt x="630897" y="431800"/>
                </a:lnTo>
                <a:lnTo>
                  <a:pt x="642823" y="431800"/>
                </a:lnTo>
                <a:lnTo>
                  <a:pt x="647534" y="419100"/>
                </a:lnTo>
                <a:close/>
              </a:path>
              <a:path w="3387725" h="5067300">
                <a:moveTo>
                  <a:pt x="1152232" y="419100"/>
                </a:moveTo>
                <a:lnTo>
                  <a:pt x="1110589" y="419100"/>
                </a:lnTo>
                <a:lnTo>
                  <a:pt x="1117701" y="431800"/>
                </a:lnTo>
                <a:lnTo>
                  <a:pt x="1148676" y="431800"/>
                </a:lnTo>
                <a:lnTo>
                  <a:pt x="1152232" y="419100"/>
                </a:lnTo>
                <a:close/>
              </a:path>
              <a:path w="3387725" h="5067300">
                <a:moveTo>
                  <a:pt x="2140331" y="419100"/>
                </a:moveTo>
                <a:lnTo>
                  <a:pt x="2109343" y="419100"/>
                </a:lnTo>
                <a:lnTo>
                  <a:pt x="2114169" y="431800"/>
                </a:lnTo>
                <a:lnTo>
                  <a:pt x="2136775" y="431800"/>
                </a:lnTo>
                <a:lnTo>
                  <a:pt x="2140331" y="419100"/>
                </a:lnTo>
                <a:close/>
              </a:path>
              <a:path w="3387725" h="5067300">
                <a:moveTo>
                  <a:pt x="158330" y="406400"/>
                </a:moveTo>
                <a:lnTo>
                  <a:pt x="124945" y="406400"/>
                </a:lnTo>
                <a:lnTo>
                  <a:pt x="127355" y="419100"/>
                </a:lnTo>
                <a:lnTo>
                  <a:pt x="154774" y="419100"/>
                </a:lnTo>
                <a:lnTo>
                  <a:pt x="158330" y="406400"/>
                </a:lnTo>
                <a:close/>
              </a:path>
              <a:path w="3387725" h="5067300">
                <a:moveTo>
                  <a:pt x="433623" y="279400"/>
                </a:moveTo>
                <a:lnTo>
                  <a:pt x="410730" y="279400"/>
                </a:lnTo>
                <a:lnTo>
                  <a:pt x="616559" y="393700"/>
                </a:lnTo>
                <a:lnTo>
                  <a:pt x="615416" y="406400"/>
                </a:lnTo>
                <a:lnTo>
                  <a:pt x="616559" y="419100"/>
                </a:lnTo>
                <a:lnTo>
                  <a:pt x="658317" y="419100"/>
                </a:lnTo>
                <a:lnTo>
                  <a:pt x="659472" y="406400"/>
                </a:lnTo>
                <a:lnTo>
                  <a:pt x="659472" y="393700"/>
                </a:lnTo>
                <a:lnTo>
                  <a:pt x="618972" y="393700"/>
                </a:lnTo>
                <a:lnTo>
                  <a:pt x="433623" y="279400"/>
                </a:lnTo>
                <a:close/>
              </a:path>
              <a:path w="3387725" h="5067300">
                <a:moveTo>
                  <a:pt x="1159459" y="393700"/>
                </a:moveTo>
                <a:lnTo>
                  <a:pt x="1107033" y="393700"/>
                </a:lnTo>
                <a:lnTo>
                  <a:pt x="1107033" y="406400"/>
                </a:lnTo>
                <a:lnTo>
                  <a:pt x="1109433" y="419100"/>
                </a:lnTo>
                <a:lnTo>
                  <a:pt x="1158201" y="419100"/>
                </a:lnTo>
                <a:lnTo>
                  <a:pt x="1159459" y="406400"/>
                </a:lnTo>
                <a:lnTo>
                  <a:pt x="1159459" y="393700"/>
                </a:lnTo>
                <a:close/>
              </a:path>
              <a:path w="3387725" h="5067300">
                <a:moveTo>
                  <a:pt x="1898650" y="266700"/>
                </a:moveTo>
                <a:lnTo>
                  <a:pt x="1855724" y="266700"/>
                </a:lnTo>
                <a:lnTo>
                  <a:pt x="1643888" y="393700"/>
                </a:lnTo>
                <a:lnTo>
                  <a:pt x="1611757" y="393700"/>
                </a:lnTo>
                <a:lnTo>
                  <a:pt x="1611757" y="406400"/>
                </a:lnTo>
                <a:lnTo>
                  <a:pt x="1615313" y="419100"/>
                </a:lnTo>
                <a:lnTo>
                  <a:pt x="1642745" y="419100"/>
                </a:lnTo>
                <a:lnTo>
                  <a:pt x="1646301" y="406400"/>
                </a:lnTo>
                <a:lnTo>
                  <a:pt x="1647570" y="406400"/>
                </a:lnTo>
                <a:lnTo>
                  <a:pt x="1646301" y="393700"/>
                </a:lnTo>
                <a:lnTo>
                  <a:pt x="1858137" y="279400"/>
                </a:lnTo>
                <a:lnTo>
                  <a:pt x="1919249" y="279400"/>
                </a:lnTo>
                <a:lnTo>
                  <a:pt x="1898650" y="266700"/>
                </a:lnTo>
                <a:close/>
              </a:path>
              <a:path w="3387725" h="5067300">
                <a:moveTo>
                  <a:pt x="2150999" y="393700"/>
                </a:moveTo>
                <a:lnTo>
                  <a:pt x="2099818" y="393700"/>
                </a:lnTo>
                <a:lnTo>
                  <a:pt x="2099818" y="406400"/>
                </a:lnTo>
                <a:lnTo>
                  <a:pt x="2101088" y="419100"/>
                </a:lnTo>
                <a:lnTo>
                  <a:pt x="2148713" y="419100"/>
                </a:lnTo>
                <a:lnTo>
                  <a:pt x="2150999" y="406400"/>
                </a:lnTo>
                <a:lnTo>
                  <a:pt x="2150999" y="393700"/>
                </a:lnTo>
                <a:close/>
              </a:path>
              <a:path w="3387725" h="5067300">
                <a:moveTo>
                  <a:pt x="0" y="317500"/>
                </a:moveTo>
                <a:lnTo>
                  <a:pt x="0" y="330200"/>
                </a:lnTo>
                <a:lnTo>
                  <a:pt x="124945" y="393700"/>
                </a:lnTo>
                <a:lnTo>
                  <a:pt x="123794" y="406400"/>
                </a:lnTo>
                <a:lnTo>
                  <a:pt x="159473" y="406400"/>
                </a:lnTo>
                <a:lnTo>
                  <a:pt x="158330" y="393700"/>
                </a:lnTo>
                <a:lnTo>
                  <a:pt x="127355" y="393700"/>
                </a:lnTo>
                <a:lnTo>
                  <a:pt x="0" y="317500"/>
                </a:lnTo>
                <a:close/>
              </a:path>
              <a:path w="3387725" h="5067300">
                <a:moveTo>
                  <a:pt x="141693" y="381000"/>
                </a:moveTo>
                <a:lnTo>
                  <a:pt x="136880" y="393700"/>
                </a:lnTo>
                <a:lnTo>
                  <a:pt x="145249" y="393700"/>
                </a:lnTo>
                <a:lnTo>
                  <a:pt x="141693" y="381000"/>
                </a:lnTo>
                <a:close/>
              </a:path>
              <a:path w="3387725" h="5067300">
                <a:moveTo>
                  <a:pt x="413029" y="266700"/>
                </a:moveTo>
                <a:lnTo>
                  <a:pt x="365417" y="266700"/>
                </a:lnTo>
                <a:lnTo>
                  <a:pt x="155917" y="393700"/>
                </a:lnTo>
                <a:lnTo>
                  <a:pt x="158330" y="393700"/>
                </a:lnTo>
                <a:lnTo>
                  <a:pt x="367830" y="279400"/>
                </a:lnTo>
                <a:lnTo>
                  <a:pt x="433623" y="279400"/>
                </a:lnTo>
                <a:lnTo>
                  <a:pt x="413029" y="266700"/>
                </a:lnTo>
                <a:close/>
              </a:path>
              <a:path w="3387725" h="5067300">
                <a:moveTo>
                  <a:pt x="647534" y="381000"/>
                </a:moveTo>
                <a:lnTo>
                  <a:pt x="627341" y="381000"/>
                </a:lnTo>
                <a:lnTo>
                  <a:pt x="622528" y="393700"/>
                </a:lnTo>
                <a:lnTo>
                  <a:pt x="652348" y="393700"/>
                </a:lnTo>
                <a:lnTo>
                  <a:pt x="647534" y="381000"/>
                </a:lnTo>
                <a:close/>
              </a:path>
              <a:path w="3387725" h="5067300">
                <a:moveTo>
                  <a:pt x="909459" y="266700"/>
                </a:moveTo>
                <a:lnTo>
                  <a:pt x="861847" y="266700"/>
                </a:lnTo>
                <a:lnTo>
                  <a:pt x="655904" y="393700"/>
                </a:lnTo>
                <a:lnTo>
                  <a:pt x="658317" y="393700"/>
                </a:lnTo>
                <a:lnTo>
                  <a:pt x="864260" y="279400"/>
                </a:lnTo>
                <a:lnTo>
                  <a:pt x="929698" y="279400"/>
                </a:lnTo>
                <a:lnTo>
                  <a:pt x="909459" y="266700"/>
                </a:lnTo>
                <a:close/>
              </a:path>
              <a:path w="3387725" h="5067300">
                <a:moveTo>
                  <a:pt x="929698" y="279400"/>
                </a:moveTo>
                <a:lnTo>
                  <a:pt x="907059" y="279400"/>
                </a:lnTo>
                <a:lnTo>
                  <a:pt x="1109433" y="393700"/>
                </a:lnTo>
                <a:lnTo>
                  <a:pt x="1111846" y="393700"/>
                </a:lnTo>
                <a:lnTo>
                  <a:pt x="929698" y="279400"/>
                </a:lnTo>
                <a:close/>
              </a:path>
              <a:path w="3387725" h="5067300">
                <a:moveTo>
                  <a:pt x="1152232" y="381000"/>
                </a:moveTo>
                <a:lnTo>
                  <a:pt x="1115402" y="381000"/>
                </a:lnTo>
                <a:lnTo>
                  <a:pt x="1111846" y="393700"/>
                </a:lnTo>
                <a:lnTo>
                  <a:pt x="1154645" y="393700"/>
                </a:lnTo>
                <a:lnTo>
                  <a:pt x="1152232" y="381000"/>
                </a:lnTo>
                <a:close/>
              </a:path>
              <a:path w="3387725" h="5067300">
                <a:moveTo>
                  <a:pt x="1633220" y="381000"/>
                </a:moveTo>
                <a:lnTo>
                  <a:pt x="1626108" y="381000"/>
                </a:lnTo>
                <a:lnTo>
                  <a:pt x="1622552" y="393700"/>
                </a:lnTo>
                <a:lnTo>
                  <a:pt x="1638045" y="393700"/>
                </a:lnTo>
                <a:lnTo>
                  <a:pt x="1633220" y="381000"/>
                </a:lnTo>
                <a:close/>
              </a:path>
              <a:path w="3387725" h="5067300">
                <a:moveTo>
                  <a:pt x="1919249" y="279400"/>
                </a:moveTo>
                <a:lnTo>
                  <a:pt x="1896237" y="279400"/>
                </a:lnTo>
                <a:lnTo>
                  <a:pt x="2102231" y="393700"/>
                </a:lnTo>
                <a:lnTo>
                  <a:pt x="2104644" y="393700"/>
                </a:lnTo>
                <a:lnTo>
                  <a:pt x="1919249" y="279400"/>
                </a:lnTo>
                <a:close/>
              </a:path>
              <a:path w="3387725" h="5067300">
                <a:moveTo>
                  <a:pt x="2143887" y="381000"/>
                </a:moveTo>
                <a:lnTo>
                  <a:pt x="2108200" y="381000"/>
                </a:lnTo>
                <a:lnTo>
                  <a:pt x="2104644" y="393700"/>
                </a:lnTo>
                <a:lnTo>
                  <a:pt x="2146300" y="393700"/>
                </a:lnTo>
                <a:lnTo>
                  <a:pt x="2143887" y="381000"/>
                </a:lnTo>
                <a:close/>
              </a:path>
              <a:path w="3387725" h="5067300">
                <a:moveTo>
                  <a:pt x="401205" y="279400"/>
                </a:moveTo>
                <a:lnTo>
                  <a:pt x="377342" y="279400"/>
                </a:lnTo>
                <a:lnTo>
                  <a:pt x="383311" y="292100"/>
                </a:lnTo>
                <a:lnTo>
                  <a:pt x="395236" y="292100"/>
                </a:lnTo>
                <a:lnTo>
                  <a:pt x="401205" y="279400"/>
                </a:lnTo>
                <a:close/>
              </a:path>
              <a:path w="3387725" h="5067300">
                <a:moveTo>
                  <a:pt x="897534" y="279400"/>
                </a:moveTo>
                <a:lnTo>
                  <a:pt x="872528" y="279400"/>
                </a:lnTo>
                <a:lnTo>
                  <a:pt x="878484" y="292100"/>
                </a:lnTo>
                <a:lnTo>
                  <a:pt x="891565" y="292100"/>
                </a:lnTo>
                <a:lnTo>
                  <a:pt x="897534" y="279400"/>
                </a:lnTo>
                <a:close/>
              </a:path>
              <a:path w="3387725" h="5067300">
                <a:moveTo>
                  <a:pt x="1883156" y="279400"/>
                </a:moveTo>
                <a:lnTo>
                  <a:pt x="1871218" y="279400"/>
                </a:lnTo>
                <a:lnTo>
                  <a:pt x="1877187" y="292100"/>
                </a:lnTo>
                <a:lnTo>
                  <a:pt x="1883156" y="279400"/>
                </a:lnTo>
                <a:close/>
              </a:path>
              <a:path w="3387725" h="5067300">
                <a:moveTo>
                  <a:pt x="414286" y="254000"/>
                </a:moveTo>
                <a:lnTo>
                  <a:pt x="365417" y="254000"/>
                </a:lnTo>
                <a:lnTo>
                  <a:pt x="364261" y="266700"/>
                </a:lnTo>
                <a:lnTo>
                  <a:pt x="414286" y="266700"/>
                </a:lnTo>
                <a:lnTo>
                  <a:pt x="414286" y="254000"/>
                </a:lnTo>
                <a:close/>
              </a:path>
              <a:path w="3387725" h="5067300">
                <a:moveTo>
                  <a:pt x="910615" y="254000"/>
                </a:moveTo>
                <a:lnTo>
                  <a:pt x="860590" y="254000"/>
                </a:lnTo>
                <a:lnTo>
                  <a:pt x="860590" y="266700"/>
                </a:lnTo>
                <a:lnTo>
                  <a:pt x="910615" y="266700"/>
                </a:lnTo>
                <a:lnTo>
                  <a:pt x="910615" y="254000"/>
                </a:lnTo>
                <a:close/>
              </a:path>
              <a:path w="3387725" h="5067300">
                <a:moveTo>
                  <a:pt x="1899793" y="254000"/>
                </a:moveTo>
                <a:lnTo>
                  <a:pt x="1854581" y="254000"/>
                </a:lnTo>
                <a:lnTo>
                  <a:pt x="1854581" y="266700"/>
                </a:lnTo>
                <a:lnTo>
                  <a:pt x="1899793" y="266700"/>
                </a:lnTo>
                <a:lnTo>
                  <a:pt x="1899793" y="254000"/>
                </a:lnTo>
                <a:close/>
              </a:path>
              <a:path w="3387725" h="5067300">
                <a:moveTo>
                  <a:pt x="403504" y="241300"/>
                </a:moveTo>
                <a:lnTo>
                  <a:pt x="370230" y="241300"/>
                </a:lnTo>
                <a:lnTo>
                  <a:pt x="367830" y="254000"/>
                </a:lnTo>
                <a:lnTo>
                  <a:pt x="410730" y="254000"/>
                </a:lnTo>
                <a:lnTo>
                  <a:pt x="403504" y="241300"/>
                </a:lnTo>
                <a:close/>
              </a:path>
              <a:path w="3387725" h="5067300">
                <a:moveTo>
                  <a:pt x="903490" y="241300"/>
                </a:moveTo>
                <a:lnTo>
                  <a:pt x="871372" y="241300"/>
                </a:lnTo>
                <a:lnTo>
                  <a:pt x="864260" y="254000"/>
                </a:lnTo>
                <a:lnTo>
                  <a:pt x="905903" y="254000"/>
                </a:lnTo>
                <a:lnTo>
                  <a:pt x="903490" y="241300"/>
                </a:lnTo>
                <a:close/>
              </a:path>
              <a:path w="3387725" h="5067300">
                <a:moveTo>
                  <a:pt x="1893824" y="241300"/>
                </a:moveTo>
                <a:lnTo>
                  <a:pt x="1861693" y="241300"/>
                </a:lnTo>
                <a:lnTo>
                  <a:pt x="1858137" y="254000"/>
                </a:lnTo>
                <a:lnTo>
                  <a:pt x="1896237" y="254000"/>
                </a:lnTo>
                <a:lnTo>
                  <a:pt x="1893824" y="241300"/>
                </a:lnTo>
                <a:close/>
              </a:path>
              <a:path w="3387725" h="5067300">
                <a:moveTo>
                  <a:pt x="391680" y="0"/>
                </a:moveTo>
                <a:lnTo>
                  <a:pt x="386867" y="0"/>
                </a:lnTo>
                <a:lnTo>
                  <a:pt x="386867" y="241300"/>
                </a:lnTo>
                <a:lnTo>
                  <a:pt x="391680" y="241300"/>
                </a:lnTo>
                <a:lnTo>
                  <a:pt x="391680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8976" y="0"/>
            <a:ext cx="542925" cy="408940"/>
          </a:xfrm>
          <a:custGeom>
            <a:avLst/>
            <a:gdLst/>
            <a:ahLst/>
            <a:cxnLst/>
            <a:rect l="l" t="t" r="r" b="b"/>
            <a:pathLst>
              <a:path w="542925" h="408940">
                <a:moveTo>
                  <a:pt x="530605" y="0"/>
                </a:moveTo>
                <a:lnTo>
                  <a:pt x="506729" y="0"/>
                </a:lnTo>
                <a:lnTo>
                  <a:pt x="516254" y="2412"/>
                </a:lnTo>
                <a:lnTo>
                  <a:pt x="516254" y="241680"/>
                </a:lnTo>
                <a:lnTo>
                  <a:pt x="494919" y="265557"/>
                </a:lnTo>
                <a:lnTo>
                  <a:pt x="494919" y="269113"/>
                </a:lnTo>
                <a:lnTo>
                  <a:pt x="496062" y="273812"/>
                </a:lnTo>
                <a:lnTo>
                  <a:pt x="271272" y="403605"/>
                </a:lnTo>
                <a:lnTo>
                  <a:pt x="44069" y="272669"/>
                </a:lnTo>
                <a:lnTo>
                  <a:pt x="45339" y="269113"/>
                </a:lnTo>
                <a:lnTo>
                  <a:pt x="45339" y="260730"/>
                </a:lnTo>
                <a:lnTo>
                  <a:pt x="25019" y="242950"/>
                </a:lnTo>
                <a:lnTo>
                  <a:pt x="25019" y="2412"/>
                </a:lnTo>
                <a:lnTo>
                  <a:pt x="33400" y="0"/>
                </a:lnTo>
                <a:lnTo>
                  <a:pt x="13080" y="0"/>
                </a:lnTo>
                <a:lnTo>
                  <a:pt x="20320" y="2412"/>
                </a:lnTo>
                <a:lnTo>
                  <a:pt x="20320" y="242950"/>
                </a:lnTo>
                <a:lnTo>
                  <a:pt x="0" y="265557"/>
                </a:lnTo>
                <a:lnTo>
                  <a:pt x="2413" y="273812"/>
                </a:lnTo>
                <a:lnTo>
                  <a:pt x="4825" y="278638"/>
                </a:lnTo>
                <a:lnTo>
                  <a:pt x="10795" y="284607"/>
                </a:lnTo>
                <a:lnTo>
                  <a:pt x="14350" y="285750"/>
                </a:lnTo>
                <a:lnTo>
                  <a:pt x="19050" y="288163"/>
                </a:lnTo>
                <a:lnTo>
                  <a:pt x="22605" y="288163"/>
                </a:lnTo>
                <a:lnTo>
                  <a:pt x="28575" y="286892"/>
                </a:lnTo>
                <a:lnTo>
                  <a:pt x="34544" y="284607"/>
                </a:lnTo>
                <a:lnTo>
                  <a:pt x="39370" y="282194"/>
                </a:lnTo>
                <a:lnTo>
                  <a:pt x="42925" y="277367"/>
                </a:lnTo>
                <a:lnTo>
                  <a:pt x="270001" y="408432"/>
                </a:lnTo>
                <a:lnTo>
                  <a:pt x="271272" y="406019"/>
                </a:lnTo>
                <a:lnTo>
                  <a:pt x="272415" y="408432"/>
                </a:lnTo>
                <a:lnTo>
                  <a:pt x="498475" y="277367"/>
                </a:lnTo>
                <a:lnTo>
                  <a:pt x="502030" y="282194"/>
                </a:lnTo>
                <a:lnTo>
                  <a:pt x="506729" y="285750"/>
                </a:lnTo>
                <a:lnTo>
                  <a:pt x="512699" y="288163"/>
                </a:lnTo>
                <a:lnTo>
                  <a:pt x="518668" y="289305"/>
                </a:lnTo>
                <a:lnTo>
                  <a:pt x="528193" y="286892"/>
                </a:lnTo>
                <a:lnTo>
                  <a:pt x="535304" y="282194"/>
                </a:lnTo>
                <a:lnTo>
                  <a:pt x="538860" y="278638"/>
                </a:lnTo>
                <a:lnTo>
                  <a:pt x="540130" y="275082"/>
                </a:lnTo>
                <a:lnTo>
                  <a:pt x="542417" y="270255"/>
                </a:lnTo>
                <a:lnTo>
                  <a:pt x="542417" y="260730"/>
                </a:lnTo>
                <a:lnTo>
                  <a:pt x="541274" y="257175"/>
                </a:lnTo>
                <a:lnTo>
                  <a:pt x="538860" y="252475"/>
                </a:lnTo>
                <a:lnTo>
                  <a:pt x="532892" y="246507"/>
                </a:lnTo>
                <a:lnTo>
                  <a:pt x="529335" y="244094"/>
                </a:lnTo>
                <a:lnTo>
                  <a:pt x="521080" y="241680"/>
                </a:lnTo>
                <a:lnTo>
                  <a:pt x="521080" y="2412"/>
                </a:lnTo>
                <a:lnTo>
                  <a:pt x="530605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5455" y="0"/>
            <a:ext cx="545465" cy="408940"/>
          </a:xfrm>
          <a:custGeom>
            <a:avLst/>
            <a:gdLst/>
            <a:ahLst/>
            <a:cxnLst/>
            <a:rect l="l" t="t" r="r" b="b"/>
            <a:pathLst>
              <a:path w="545465" h="408940">
                <a:moveTo>
                  <a:pt x="521589" y="0"/>
                </a:moveTo>
                <a:lnTo>
                  <a:pt x="516890" y="0"/>
                </a:lnTo>
                <a:lnTo>
                  <a:pt x="516890" y="240537"/>
                </a:lnTo>
                <a:lnTo>
                  <a:pt x="512191" y="240537"/>
                </a:lnTo>
                <a:lnTo>
                  <a:pt x="504951" y="245237"/>
                </a:lnTo>
                <a:lnTo>
                  <a:pt x="497840" y="252475"/>
                </a:lnTo>
                <a:lnTo>
                  <a:pt x="495426" y="260730"/>
                </a:lnTo>
                <a:lnTo>
                  <a:pt x="494284" y="265557"/>
                </a:lnTo>
                <a:lnTo>
                  <a:pt x="495426" y="270255"/>
                </a:lnTo>
                <a:lnTo>
                  <a:pt x="496697" y="273812"/>
                </a:lnTo>
                <a:lnTo>
                  <a:pt x="272034" y="403605"/>
                </a:lnTo>
                <a:lnTo>
                  <a:pt x="48641" y="273812"/>
                </a:lnTo>
                <a:lnTo>
                  <a:pt x="49911" y="270255"/>
                </a:lnTo>
                <a:lnTo>
                  <a:pt x="49911" y="260730"/>
                </a:lnTo>
                <a:lnTo>
                  <a:pt x="48641" y="256032"/>
                </a:lnTo>
                <a:lnTo>
                  <a:pt x="46227" y="252475"/>
                </a:lnTo>
                <a:lnTo>
                  <a:pt x="43942" y="247650"/>
                </a:lnTo>
                <a:lnTo>
                  <a:pt x="40386" y="245237"/>
                </a:lnTo>
                <a:lnTo>
                  <a:pt x="35560" y="242950"/>
                </a:lnTo>
                <a:lnTo>
                  <a:pt x="32003" y="241680"/>
                </a:lnTo>
                <a:lnTo>
                  <a:pt x="27177" y="240537"/>
                </a:lnTo>
                <a:lnTo>
                  <a:pt x="27177" y="0"/>
                </a:lnTo>
                <a:lnTo>
                  <a:pt x="22478" y="0"/>
                </a:lnTo>
                <a:lnTo>
                  <a:pt x="22478" y="240537"/>
                </a:lnTo>
                <a:lnTo>
                  <a:pt x="13080" y="242950"/>
                </a:lnTo>
                <a:lnTo>
                  <a:pt x="9525" y="245237"/>
                </a:lnTo>
                <a:lnTo>
                  <a:pt x="5969" y="248792"/>
                </a:lnTo>
                <a:lnTo>
                  <a:pt x="1143" y="256032"/>
                </a:lnTo>
                <a:lnTo>
                  <a:pt x="0" y="260730"/>
                </a:lnTo>
                <a:lnTo>
                  <a:pt x="0" y="270255"/>
                </a:lnTo>
                <a:lnTo>
                  <a:pt x="20193" y="290575"/>
                </a:lnTo>
                <a:lnTo>
                  <a:pt x="24892" y="290575"/>
                </a:lnTo>
                <a:lnTo>
                  <a:pt x="30861" y="289305"/>
                </a:lnTo>
                <a:lnTo>
                  <a:pt x="36702" y="286892"/>
                </a:lnTo>
                <a:lnTo>
                  <a:pt x="42672" y="283337"/>
                </a:lnTo>
                <a:lnTo>
                  <a:pt x="46227" y="278638"/>
                </a:lnTo>
                <a:lnTo>
                  <a:pt x="270891" y="408432"/>
                </a:lnTo>
                <a:lnTo>
                  <a:pt x="272034" y="406019"/>
                </a:lnTo>
                <a:lnTo>
                  <a:pt x="273303" y="408432"/>
                </a:lnTo>
                <a:lnTo>
                  <a:pt x="497840" y="278638"/>
                </a:lnTo>
                <a:lnTo>
                  <a:pt x="507365" y="288163"/>
                </a:lnTo>
                <a:lnTo>
                  <a:pt x="513334" y="290575"/>
                </a:lnTo>
                <a:lnTo>
                  <a:pt x="525145" y="290575"/>
                </a:lnTo>
                <a:lnTo>
                  <a:pt x="545338" y="270255"/>
                </a:lnTo>
                <a:lnTo>
                  <a:pt x="545338" y="260730"/>
                </a:lnTo>
                <a:lnTo>
                  <a:pt x="544195" y="256032"/>
                </a:lnTo>
                <a:lnTo>
                  <a:pt x="541781" y="251205"/>
                </a:lnTo>
                <a:lnTo>
                  <a:pt x="535813" y="245237"/>
                </a:lnTo>
                <a:lnTo>
                  <a:pt x="526288" y="240537"/>
                </a:lnTo>
                <a:lnTo>
                  <a:pt x="521589" y="240537"/>
                </a:lnTo>
                <a:lnTo>
                  <a:pt x="521589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621" y="4538573"/>
            <a:ext cx="1035050" cy="605155"/>
          </a:xfrm>
          <a:custGeom>
            <a:avLst/>
            <a:gdLst/>
            <a:ahLst/>
            <a:cxnLst/>
            <a:rect l="l" t="t" r="r" b="b"/>
            <a:pathLst>
              <a:path w="1035050" h="605154">
                <a:moveTo>
                  <a:pt x="40784" y="463194"/>
                </a:moveTo>
                <a:lnTo>
                  <a:pt x="32169" y="463194"/>
                </a:lnTo>
                <a:lnTo>
                  <a:pt x="241960" y="584619"/>
                </a:lnTo>
                <a:lnTo>
                  <a:pt x="240817" y="589434"/>
                </a:lnTo>
                <a:lnTo>
                  <a:pt x="239547" y="594144"/>
                </a:lnTo>
                <a:lnTo>
                  <a:pt x="240817" y="600111"/>
                </a:lnTo>
                <a:lnTo>
                  <a:pt x="241960" y="604926"/>
                </a:lnTo>
                <a:lnTo>
                  <a:pt x="290855" y="604926"/>
                </a:lnTo>
                <a:lnTo>
                  <a:pt x="291998" y="600111"/>
                </a:lnTo>
                <a:lnTo>
                  <a:pt x="293141" y="594144"/>
                </a:lnTo>
                <a:lnTo>
                  <a:pt x="291998" y="588177"/>
                </a:lnTo>
                <a:lnTo>
                  <a:pt x="290855" y="583467"/>
                </a:lnTo>
                <a:lnTo>
                  <a:pt x="297085" y="579908"/>
                </a:lnTo>
                <a:lnTo>
                  <a:pt x="244373" y="579908"/>
                </a:lnTo>
                <a:lnTo>
                  <a:pt x="40784" y="463194"/>
                </a:lnTo>
                <a:close/>
              </a:path>
              <a:path w="1035050" h="605154">
                <a:moveTo>
                  <a:pt x="541037" y="464350"/>
                </a:moveTo>
                <a:lnTo>
                  <a:pt x="530504" y="464350"/>
                </a:lnTo>
                <a:lnTo>
                  <a:pt x="737768" y="583467"/>
                </a:lnTo>
                <a:lnTo>
                  <a:pt x="736625" y="588177"/>
                </a:lnTo>
                <a:lnTo>
                  <a:pt x="735482" y="594144"/>
                </a:lnTo>
                <a:lnTo>
                  <a:pt x="736625" y="600111"/>
                </a:lnTo>
                <a:lnTo>
                  <a:pt x="737768" y="604926"/>
                </a:lnTo>
                <a:lnTo>
                  <a:pt x="787933" y="604926"/>
                </a:lnTo>
                <a:lnTo>
                  <a:pt x="790346" y="600111"/>
                </a:lnTo>
                <a:lnTo>
                  <a:pt x="790346" y="588177"/>
                </a:lnTo>
                <a:lnTo>
                  <a:pt x="787933" y="583467"/>
                </a:lnTo>
                <a:lnTo>
                  <a:pt x="794087" y="579908"/>
                </a:lnTo>
                <a:lnTo>
                  <a:pt x="740181" y="579908"/>
                </a:lnTo>
                <a:lnTo>
                  <a:pt x="541037" y="464350"/>
                </a:lnTo>
                <a:close/>
              </a:path>
              <a:path w="1035050" h="605154">
                <a:moveTo>
                  <a:pt x="272948" y="567975"/>
                </a:moveTo>
                <a:lnTo>
                  <a:pt x="259867" y="567975"/>
                </a:lnTo>
                <a:lnTo>
                  <a:pt x="253898" y="570383"/>
                </a:lnTo>
                <a:lnTo>
                  <a:pt x="247929" y="575092"/>
                </a:lnTo>
                <a:lnTo>
                  <a:pt x="244373" y="579908"/>
                </a:lnTo>
                <a:lnTo>
                  <a:pt x="288442" y="579908"/>
                </a:lnTo>
                <a:lnTo>
                  <a:pt x="284886" y="575092"/>
                </a:lnTo>
                <a:lnTo>
                  <a:pt x="278917" y="570383"/>
                </a:lnTo>
                <a:lnTo>
                  <a:pt x="272948" y="567975"/>
                </a:lnTo>
                <a:close/>
              </a:path>
              <a:path w="1035050" h="605154">
                <a:moveTo>
                  <a:pt x="291976" y="34544"/>
                </a:moveTo>
                <a:lnTo>
                  <a:pt x="281330" y="34544"/>
                </a:lnTo>
                <a:lnTo>
                  <a:pt x="492277" y="155968"/>
                </a:lnTo>
                <a:lnTo>
                  <a:pt x="491134" y="159524"/>
                </a:lnTo>
                <a:lnTo>
                  <a:pt x="491134" y="169049"/>
                </a:lnTo>
                <a:lnTo>
                  <a:pt x="492277" y="172618"/>
                </a:lnTo>
                <a:lnTo>
                  <a:pt x="494690" y="176174"/>
                </a:lnTo>
                <a:lnTo>
                  <a:pt x="497103" y="179832"/>
                </a:lnTo>
                <a:lnTo>
                  <a:pt x="500659" y="183400"/>
                </a:lnTo>
                <a:lnTo>
                  <a:pt x="504215" y="185699"/>
                </a:lnTo>
                <a:lnTo>
                  <a:pt x="507771" y="186956"/>
                </a:lnTo>
                <a:lnTo>
                  <a:pt x="512470" y="188099"/>
                </a:lnTo>
                <a:lnTo>
                  <a:pt x="512470" y="434619"/>
                </a:lnTo>
                <a:lnTo>
                  <a:pt x="505358" y="435775"/>
                </a:lnTo>
                <a:lnTo>
                  <a:pt x="500659" y="440588"/>
                </a:lnTo>
                <a:lnTo>
                  <a:pt x="497103" y="446557"/>
                </a:lnTo>
                <a:lnTo>
                  <a:pt x="495833" y="452513"/>
                </a:lnTo>
                <a:lnTo>
                  <a:pt x="497103" y="459638"/>
                </a:lnTo>
                <a:lnTo>
                  <a:pt x="288442" y="579908"/>
                </a:lnTo>
                <a:lnTo>
                  <a:pt x="297085" y="579908"/>
                </a:lnTo>
                <a:lnTo>
                  <a:pt x="499389" y="464350"/>
                </a:lnTo>
                <a:lnTo>
                  <a:pt x="541037" y="464350"/>
                </a:lnTo>
                <a:lnTo>
                  <a:pt x="532917" y="459638"/>
                </a:lnTo>
                <a:lnTo>
                  <a:pt x="534060" y="452513"/>
                </a:lnTo>
                <a:lnTo>
                  <a:pt x="532917" y="446557"/>
                </a:lnTo>
                <a:lnTo>
                  <a:pt x="529234" y="440588"/>
                </a:lnTo>
                <a:lnTo>
                  <a:pt x="523265" y="435775"/>
                </a:lnTo>
                <a:lnTo>
                  <a:pt x="517296" y="434619"/>
                </a:lnTo>
                <a:lnTo>
                  <a:pt x="517296" y="188099"/>
                </a:lnTo>
                <a:lnTo>
                  <a:pt x="520852" y="186956"/>
                </a:lnTo>
                <a:lnTo>
                  <a:pt x="525678" y="185699"/>
                </a:lnTo>
                <a:lnTo>
                  <a:pt x="529234" y="183400"/>
                </a:lnTo>
                <a:lnTo>
                  <a:pt x="531647" y="179832"/>
                </a:lnTo>
                <a:lnTo>
                  <a:pt x="535330" y="177431"/>
                </a:lnTo>
                <a:lnTo>
                  <a:pt x="536473" y="172618"/>
                </a:lnTo>
                <a:lnTo>
                  <a:pt x="537616" y="169049"/>
                </a:lnTo>
                <a:lnTo>
                  <a:pt x="538886" y="164350"/>
                </a:lnTo>
                <a:lnTo>
                  <a:pt x="537616" y="159524"/>
                </a:lnTo>
                <a:lnTo>
                  <a:pt x="536473" y="155968"/>
                </a:lnTo>
                <a:lnTo>
                  <a:pt x="544593" y="151257"/>
                </a:lnTo>
                <a:lnTo>
                  <a:pt x="494690" y="151257"/>
                </a:lnTo>
                <a:lnTo>
                  <a:pt x="291976" y="34544"/>
                </a:lnTo>
                <a:close/>
              </a:path>
              <a:path w="1035050" h="605154">
                <a:moveTo>
                  <a:pt x="762914" y="566823"/>
                </a:moveTo>
                <a:lnTo>
                  <a:pt x="755802" y="567975"/>
                </a:lnTo>
                <a:lnTo>
                  <a:pt x="749833" y="570383"/>
                </a:lnTo>
                <a:lnTo>
                  <a:pt x="743737" y="573942"/>
                </a:lnTo>
                <a:lnTo>
                  <a:pt x="740181" y="579908"/>
                </a:lnTo>
                <a:lnTo>
                  <a:pt x="794087" y="579908"/>
                </a:lnTo>
                <a:lnTo>
                  <a:pt x="796260" y="578652"/>
                </a:lnTo>
                <a:lnTo>
                  <a:pt x="785520" y="578652"/>
                </a:lnTo>
                <a:lnTo>
                  <a:pt x="781964" y="573942"/>
                </a:lnTo>
                <a:lnTo>
                  <a:pt x="775995" y="570383"/>
                </a:lnTo>
                <a:lnTo>
                  <a:pt x="770153" y="567975"/>
                </a:lnTo>
                <a:lnTo>
                  <a:pt x="762914" y="566823"/>
                </a:lnTo>
                <a:close/>
              </a:path>
              <a:path w="1035050" h="605154">
                <a:moveTo>
                  <a:pt x="790529" y="35699"/>
                </a:moveTo>
                <a:lnTo>
                  <a:pt x="781964" y="35699"/>
                </a:lnTo>
                <a:lnTo>
                  <a:pt x="995324" y="158381"/>
                </a:lnTo>
                <a:lnTo>
                  <a:pt x="994181" y="164350"/>
                </a:lnTo>
                <a:lnTo>
                  <a:pt x="995324" y="170307"/>
                </a:lnTo>
                <a:lnTo>
                  <a:pt x="997737" y="176174"/>
                </a:lnTo>
                <a:lnTo>
                  <a:pt x="1002563" y="179832"/>
                </a:lnTo>
                <a:lnTo>
                  <a:pt x="1008532" y="182143"/>
                </a:lnTo>
                <a:lnTo>
                  <a:pt x="1008532" y="429806"/>
                </a:lnTo>
                <a:lnTo>
                  <a:pt x="1004849" y="431063"/>
                </a:lnTo>
                <a:lnTo>
                  <a:pt x="1001293" y="432206"/>
                </a:lnTo>
                <a:lnTo>
                  <a:pt x="997737" y="434619"/>
                </a:lnTo>
                <a:lnTo>
                  <a:pt x="991768" y="440588"/>
                </a:lnTo>
                <a:lnTo>
                  <a:pt x="989482" y="444144"/>
                </a:lnTo>
                <a:lnTo>
                  <a:pt x="988212" y="448856"/>
                </a:lnTo>
                <a:lnTo>
                  <a:pt x="988212" y="457225"/>
                </a:lnTo>
                <a:lnTo>
                  <a:pt x="989482" y="462038"/>
                </a:lnTo>
                <a:lnTo>
                  <a:pt x="785520" y="578652"/>
                </a:lnTo>
                <a:lnTo>
                  <a:pt x="796260" y="578652"/>
                </a:lnTo>
                <a:lnTo>
                  <a:pt x="991768" y="465607"/>
                </a:lnTo>
                <a:lnTo>
                  <a:pt x="1031138" y="465607"/>
                </a:lnTo>
                <a:lnTo>
                  <a:pt x="1032281" y="462038"/>
                </a:lnTo>
                <a:lnTo>
                  <a:pt x="1034694" y="457225"/>
                </a:lnTo>
                <a:lnTo>
                  <a:pt x="1034694" y="448856"/>
                </a:lnTo>
                <a:lnTo>
                  <a:pt x="1013231" y="429806"/>
                </a:lnTo>
                <a:lnTo>
                  <a:pt x="1013231" y="182143"/>
                </a:lnTo>
                <a:lnTo>
                  <a:pt x="1019200" y="179832"/>
                </a:lnTo>
                <a:lnTo>
                  <a:pt x="1025169" y="176174"/>
                </a:lnTo>
                <a:lnTo>
                  <a:pt x="1027582" y="170307"/>
                </a:lnTo>
                <a:lnTo>
                  <a:pt x="1028725" y="164350"/>
                </a:lnTo>
                <a:lnTo>
                  <a:pt x="1028725" y="160782"/>
                </a:lnTo>
                <a:lnTo>
                  <a:pt x="1027582" y="157124"/>
                </a:lnTo>
                <a:lnTo>
                  <a:pt x="1025775" y="154813"/>
                </a:lnTo>
                <a:lnTo>
                  <a:pt x="996594" y="154813"/>
                </a:lnTo>
                <a:lnTo>
                  <a:pt x="790529" y="35699"/>
                </a:lnTo>
                <a:close/>
              </a:path>
              <a:path w="1035050" h="605154">
                <a:moveTo>
                  <a:pt x="1031138" y="465607"/>
                </a:moveTo>
                <a:lnTo>
                  <a:pt x="991768" y="465607"/>
                </a:lnTo>
                <a:lnTo>
                  <a:pt x="995324" y="470306"/>
                </a:lnTo>
                <a:lnTo>
                  <a:pt x="1000150" y="473875"/>
                </a:lnTo>
                <a:lnTo>
                  <a:pt x="1006119" y="475132"/>
                </a:lnTo>
                <a:lnTo>
                  <a:pt x="1012088" y="476275"/>
                </a:lnTo>
                <a:lnTo>
                  <a:pt x="1015644" y="476275"/>
                </a:lnTo>
                <a:lnTo>
                  <a:pt x="1020343" y="473875"/>
                </a:lnTo>
                <a:lnTo>
                  <a:pt x="1023899" y="472719"/>
                </a:lnTo>
                <a:lnTo>
                  <a:pt x="1027582" y="469163"/>
                </a:lnTo>
                <a:lnTo>
                  <a:pt x="1031138" y="465607"/>
                </a:lnTo>
                <a:close/>
              </a:path>
              <a:path w="1035050" h="605154">
                <a:moveTo>
                  <a:pt x="530504" y="464350"/>
                </a:moveTo>
                <a:lnTo>
                  <a:pt x="499389" y="464350"/>
                </a:lnTo>
                <a:lnTo>
                  <a:pt x="505358" y="470306"/>
                </a:lnTo>
                <a:lnTo>
                  <a:pt x="510184" y="471563"/>
                </a:lnTo>
                <a:lnTo>
                  <a:pt x="514883" y="472719"/>
                </a:lnTo>
                <a:lnTo>
                  <a:pt x="519709" y="471563"/>
                </a:lnTo>
                <a:lnTo>
                  <a:pt x="523265" y="470306"/>
                </a:lnTo>
                <a:lnTo>
                  <a:pt x="526821" y="467906"/>
                </a:lnTo>
                <a:lnTo>
                  <a:pt x="530504" y="464350"/>
                </a:lnTo>
                <a:close/>
              </a:path>
              <a:path w="1035050" h="605154">
                <a:moveTo>
                  <a:pt x="17919" y="146443"/>
                </a:moveTo>
                <a:lnTo>
                  <a:pt x="14363" y="147599"/>
                </a:lnTo>
                <a:lnTo>
                  <a:pt x="10693" y="147599"/>
                </a:lnTo>
                <a:lnTo>
                  <a:pt x="5981" y="152412"/>
                </a:lnTo>
                <a:lnTo>
                  <a:pt x="1155" y="157124"/>
                </a:lnTo>
                <a:lnTo>
                  <a:pt x="1155" y="160782"/>
                </a:lnTo>
                <a:lnTo>
                  <a:pt x="0" y="164350"/>
                </a:lnTo>
                <a:lnTo>
                  <a:pt x="1155" y="170307"/>
                </a:lnTo>
                <a:lnTo>
                  <a:pt x="4724" y="176174"/>
                </a:lnTo>
                <a:lnTo>
                  <a:pt x="9537" y="179832"/>
                </a:lnTo>
                <a:lnTo>
                  <a:pt x="15506" y="182143"/>
                </a:lnTo>
                <a:lnTo>
                  <a:pt x="15506" y="435775"/>
                </a:lnTo>
                <a:lnTo>
                  <a:pt x="9537" y="438175"/>
                </a:lnTo>
                <a:lnTo>
                  <a:pt x="4724" y="441731"/>
                </a:lnTo>
                <a:lnTo>
                  <a:pt x="1155" y="446557"/>
                </a:lnTo>
                <a:lnTo>
                  <a:pt x="0" y="452513"/>
                </a:lnTo>
                <a:lnTo>
                  <a:pt x="1155" y="456082"/>
                </a:lnTo>
                <a:lnTo>
                  <a:pt x="2412" y="459638"/>
                </a:lnTo>
                <a:lnTo>
                  <a:pt x="5981" y="465607"/>
                </a:lnTo>
                <a:lnTo>
                  <a:pt x="10693" y="469163"/>
                </a:lnTo>
                <a:lnTo>
                  <a:pt x="14363" y="470306"/>
                </a:lnTo>
                <a:lnTo>
                  <a:pt x="22631" y="470306"/>
                </a:lnTo>
                <a:lnTo>
                  <a:pt x="26200" y="469163"/>
                </a:lnTo>
                <a:lnTo>
                  <a:pt x="29768" y="466750"/>
                </a:lnTo>
                <a:lnTo>
                  <a:pt x="32169" y="463194"/>
                </a:lnTo>
                <a:lnTo>
                  <a:pt x="40784" y="463194"/>
                </a:lnTo>
                <a:lnTo>
                  <a:pt x="34582" y="459638"/>
                </a:lnTo>
                <a:lnTo>
                  <a:pt x="35737" y="452513"/>
                </a:lnTo>
                <a:lnTo>
                  <a:pt x="34582" y="446557"/>
                </a:lnTo>
                <a:lnTo>
                  <a:pt x="31026" y="441731"/>
                </a:lnTo>
                <a:lnTo>
                  <a:pt x="26200" y="437019"/>
                </a:lnTo>
                <a:lnTo>
                  <a:pt x="20231" y="435775"/>
                </a:lnTo>
                <a:lnTo>
                  <a:pt x="20231" y="182143"/>
                </a:lnTo>
                <a:lnTo>
                  <a:pt x="26200" y="179832"/>
                </a:lnTo>
                <a:lnTo>
                  <a:pt x="31026" y="176174"/>
                </a:lnTo>
                <a:lnTo>
                  <a:pt x="34582" y="170307"/>
                </a:lnTo>
                <a:lnTo>
                  <a:pt x="35737" y="164350"/>
                </a:lnTo>
                <a:lnTo>
                  <a:pt x="34582" y="158381"/>
                </a:lnTo>
                <a:lnTo>
                  <a:pt x="40769" y="154813"/>
                </a:lnTo>
                <a:lnTo>
                  <a:pt x="32169" y="154813"/>
                </a:lnTo>
                <a:lnTo>
                  <a:pt x="29768" y="151257"/>
                </a:lnTo>
                <a:lnTo>
                  <a:pt x="26200" y="148856"/>
                </a:lnTo>
                <a:lnTo>
                  <a:pt x="22631" y="147599"/>
                </a:lnTo>
                <a:lnTo>
                  <a:pt x="17919" y="146443"/>
                </a:lnTo>
                <a:close/>
              </a:path>
              <a:path w="1035050" h="605154">
                <a:moveTo>
                  <a:pt x="270535" y="4711"/>
                </a:moveTo>
                <a:lnTo>
                  <a:pt x="262280" y="4711"/>
                </a:lnTo>
                <a:lnTo>
                  <a:pt x="258597" y="5969"/>
                </a:lnTo>
                <a:lnTo>
                  <a:pt x="252755" y="10680"/>
                </a:lnTo>
                <a:lnTo>
                  <a:pt x="249072" y="16649"/>
                </a:lnTo>
                <a:lnTo>
                  <a:pt x="247929" y="20205"/>
                </a:lnTo>
                <a:lnTo>
                  <a:pt x="247929" y="23761"/>
                </a:lnTo>
                <a:lnTo>
                  <a:pt x="249072" y="29730"/>
                </a:lnTo>
                <a:lnTo>
                  <a:pt x="32169" y="154813"/>
                </a:lnTo>
                <a:lnTo>
                  <a:pt x="40769" y="154813"/>
                </a:lnTo>
                <a:lnTo>
                  <a:pt x="251485" y="33286"/>
                </a:lnTo>
                <a:lnTo>
                  <a:pt x="289792" y="33286"/>
                </a:lnTo>
                <a:lnTo>
                  <a:pt x="283616" y="29730"/>
                </a:lnTo>
                <a:lnTo>
                  <a:pt x="284886" y="23761"/>
                </a:lnTo>
                <a:lnTo>
                  <a:pt x="284886" y="20205"/>
                </a:lnTo>
                <a:lnTo>
                  <a:pt x="283616" y="16649"/>
                </a:lnTo>
                <a:lnTo>
                  <a:pt x="280060" y="10680"/>
                </a:lnTo>
                <a:lnTo>
                  <a:pt x="274091" y="5969"/>
                </a:lnTo>
                <a:lnTo>
                  <a:pt x="270535" y="4711"/>
                </a:lnTo>
                <a:close/>
              </a:path>
              <a:path w="1035050" h="605154">
                <a:moveTo>
                  <a:pt x="1012088" y="146443"/>
                </a:moveTo>
                <a:lnTo>
                  <a:pt x="1007262" y="147599"/>
                </a:lnTo>
                <a:lnTo>
                  <a:pt x="1002563" y="148856"/>
                </a:lnTo>
                <a:lnTo>
                  <a:pt x="996594" y="154813"/>
                </a:lnTo>
                <a:lnTo>
                  <a:pt x="1025775" y="154813"/>
                </a:lnTo>
                <a:lnTo>
                  <a:pt x="1023899" y="152412"/>
                </a:lnTo>
                <a:lnTo>
                  <a:pt x="1018057" y="147599"/>
                </a:lnTo>
                <a:lnTo>
                  <a:pt x="1015644" y="147599"/>
                </a:lnTo>
                <a:lnTo>
                  <a:pt x="1012088" y="146443"/>
                </a:lnTo>
                <a:close/>
              </a:path>
              <a:path w="1035050" h="605154">
                <a:moveTo>
                  <a:pt x="514883" y="140474"/>
                </a:moveTo>
                <a:lnTo>
                  <a:pt x="508914" y="141732"/>
                </a:lnTo>
                <a:lnTo>
                  <a:pt x="502945" y="144043"/>
                </a:lnTo>
                <a:lnTo>
                  <a:pt x="498246" y="147599"/>
                </a:lnTo>
                <a:lnTo>
                  <a:pt x="494690" y="151257"/>
                </a:lnTo>
                <a:lnTo>
                  <a:pt x="534060" y="151257"/>
                </a:lnTo>
                <a:lnTo>
                  <a:pt x="530504" y="146443"/>
                </a:lnTo>
                <a:lnTo>
                  <a:pt x="525678" y="144043"/>
                </a:lnTo>
                <a:lnTo>
                  <a:pt x="520852" y="141732"/>
                </a:lnTo>
                <a:lnTo>
                  <a:pt x="514883" y="140474"/>
                </a:lnTo>
                <a:close/>
              </a:path>
              <a:path w="1035050" h="605154">
                <a:moveTo>
                  <a:pt x="762914" y="0"/>
                </a:moveTo>
                <a:lnTo>
                  <a:pt x="758215" y="1155"/>
                </a:lnTo>
                <a:lnTo>
                  <a:pt x="754532" y="2413"/>
                </a:lnTo>
                <a:lnTo>
                  <a:pt x="749833" y="4711"/>
                </a:lnTo>
                <a:lnTo>
                  <a:pt x="747420" y="7124"/>
                </a:lnTo>
                <a:lnTo>
                  <a:pt x="743737" y="10680"/>
                </a:lnTo>
                <a:lnTo>
                  <a:pt x="741451" y="14236"/>
                </a:lnTo>
                <a:lnTo>
                  <a:pt x="740181" y="19050"/>
                </a:lnTo>
                <a:lnTo>
                  <a:pt x="740181" y="27432"/>
                </a:lnTo>
                <a:lnTo>
                  <a:pt x="741451" y="32143"/>
                </a:lnTo>
                <a:lnTo>
                  <a:pt x="534060" y="151257"/>
                </a:lnTo>
                <a:lnTo>
                  <a:pt x="544593" y="151257"/>
                </a:lnTo>
                <a:lnTo>
                  <a:pt x="743737" y="35699"/>
                </a:lnTo>
                <a:lnTo>
                  <a:pt x="790529" y="35699"/>
                </a:lnTo>
                <a:lnTo>
                  <a:pt x="784377" y="32143"/>
                </a:lnTo>
                <a:lnTo>
                  <a:pt x="785520" y="27432"/>
                </a:lnTo>
                <a:lnTo>
                  <a:pt x="785520" y="19050"/>
                </a:lnTo>
                <a:lnTo>
                  <a:pt x="784377" y="14236"/>
                </a:lnTo>
                <a:lnTo>
                  <a:pt x="781964" y="10680"/>
                </a:lnTo>
                <a:lnTo>
                  <a:pt x="779678" y="7124"/>
                </a:lnTo>
                <a:lnTo>
                  <a:pt x="772439" y="2413"/>
                </a:lnTo>
                <a:lnTo>
                  <a:pt x="767740" y="1155"/>
                </a:lnTo>
                <a:lnTo>
                  <a:pt x="762914" y="0"/>
                </a:lnTo>
                <a:close/>
              </a:path>
              <a:path w="1035050" h="605154">
                <a:moveTo>
                  <a:pt x="781964" y="35699"/>
                </a:moveTo>
                <a:lnTo>
                  <a:pt x="743737" y="35699"/>
                </a:lnTo>
                <a:lnTo>
                  <a:pt x="747420" y="40513"/>
                </a:lnTo>
                <a:lnTo>
                  <a:pt x="752119" y="42811"/>
                </a:lnTo>
                <a:lnTo>
                  <a:pt x="756945" y="45224"/>
                </a:lnTo>
                <a:lnTo>
                  <a:pt x="762914" y="46482"/>
                </a:lnTo>
                <a:lnTo>
                  <a:pt x="768883" y="45224"/>
                </a:lnTo>
                <a:lnTo>
                  <a:pt x="773709" y="44069"/>
                </a:lnTo>
                <a:lnTo>
                  <a:pt x="778408" y="40513"/>
                </a:lnTo>
                <a:lnTo>
                  <a:pt x="781964" y="35699"/>
                </a:lnTo>
                <a:close/>
              </a:path>
              <a:path w="1035050" h="605154">
                <a:moveTo>
                  <a:pt x="289792" y="33286"/>
                </a:moveTo>
                <a:lnTo>
                  <a:pt x="251485" y="33286"/>
                </a:lnTo>
                <a:lnTo>
                  <a:pt x="253898" y="36957"/>
                </a:lnTo>
                <a:lnTo>
                  <a:pt x="257454" y="39255"/>
                </a:lnTo>
                <a:lnTo>
                  <a:pt x="262280" y="41668"/>
                </a:lnTo>
                <a:lnTo>
                  <a:pt x="270535" y="41668"/>
                </a:lnTo>
                <a:lnTo>
                  <a:pt x="275361" y="39255"/>
                </a:lnTo>
                <a:lnTo>
                  <a:pt x="278917" y="36957"/>
                </a:lnTo>
                <a:lnTo>
                  <a:pt x="281330" y="34544"/>
                </a:lnTo>
                <a:lnTo>
                  <a:pt x="291976" y="34544"/>
                </a:lnTo>
                <a:lnTo>
                  <a:pt x="289792" y="33286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5178" y="4535169"/>
            <a:ext cx="1779905" cy="608330"/>
          </a:xfrm>
          <a:custGeom>
            <a:avLst/>
            <a:gdLst/>
            <a:ahLst/>
            <a:cxnLst/>
            <a:rect l="l" t="t" r="r" b="b"/>
            <a:pathLst>
              <a:path w="1779904" h="608329">
                <a:moveTo>
                  <a:pt x="20193" y="577849"/>
                </a:moveTo>
                <a:lnTo>
                  <a:pt x="0" y="598169"/>
                </a:lnTo>
                <a:lnTo>
                  <a:pt x="1143" y="604519"/>
                </a:lnTo>
                <a:lnTo>
                  <a:pt x="3556" y="608329"/>
                </a:lnTo>
                <a:lnTo>
                  <a:pt x="36830" y="608329"/>
                </a:lnTo>
                <a:lnTo>
                  <a:pt x="39243" y="604519"/>
                </a:lnTo>
                <a:lnTo>
                  <a:pt x="40386" y="598169"/>
                </a:lnTo>
                <a:lnTo>
                  <a:pt x="39243" y="594360"/>
                </a:lnTo>
                <a:lnTo>
                  <a:pt x="39243" y="590549"/>
                </a:lnTo>
                <a:lnTo>
                  <a:pt x="45896" y="586740"/>
                </a:lnTo>
                <a:lnTo>
                  <a:pt x="36830" y="586740"/>
                </a:lnTo>
                <a:lnTo>
                  <a:pt x="33274" y="584199"/>
                </a:lnTo>
                <a:lnTo>
                  <a:pt x="29718" y="580390"/>
                </a:lnTo>
                <a:lnTo>
                  <a:pt x="20193" y="577849"/>
                </a:lnTo>
                <a:close/>
              </a:path>
              <a:path w="1779904" h="608329">
                <a:moveTo>
                  <a:pt x="295883" y="469899"/>
                </a:moveTo>
                <a:lnTo>
                  <a:pt x="286893" y="469899"/>
                </a:lnTo>
                <a:lnTo>
                  <a:pt x="495300" y="590549"/>
                </a:lnTo>
                <a:lnTo>
                  <a:pt x="494030" y="593090"/>
                </a:lnTo>
                <a:lnTo>
                  <a:pt x="494030" y="604519"/>
                </a:lnTo>
                <a:lnTo>
                  <a:pt x="496443" y="608329"/>
                </a:lnTo>
                <a:lnTo>
                  <a:pt x="536956" y="608329"/>
                </a:lnTo>
                <a:lnTo>
                  <a:pt x="538099" y="604519"/>
                </a:lnTo>
                <a:lnTo>
                  <a:pt x="539369" y="598169"/>
                </a:lnTo>
                <a:lnTo>
                  <a:pt x="539369" y="593090"/>
                </a:lnTo>
                <a:lnTo>
                  <a:pt x="538099" y="590549"/>
                </a:lnTo>
                <a:lnTo>
                  <a:pt x="544654" y="586740"/>
                </a:lnTo>
                <a:lnTo>
                  <a:pt x="497586" y="586740"/>
                </a:lnTo>
                <a:lnTo>
                  <a:pt x="295883" y="469899"/>
                </a:lnTo>
                <a:close/>
              </a:path>
              <a:path w="1779904" h="608329">
                <a:moveTo>
                  <a:pt x="787540" y="467359"/>
                </a:moveTo>
                <a:lnTo>
                  <a:pt x="778637" y="467359"/>
                </a:lnTo>
                <a:lnTo>
                  <a:pt x="988060" y="589279"/>
                </a:lnTo>
                <a:lnTo>
                  <a:pt x="985647" y="593090"/>
                </a:lnTo>
                <a:lnTo>
                  <a:pt x="985647" y="598169"/>
                </a:lnTo>
                <a:lnTo>
                  <a:pt x="986917" y="604519"/>
                </a:lnTo>
                <a:lnTo>
                  <a:pt x="988060" y="608329"/>
                </a:lnTo>
                <a:lnTo>
                  <a:pt x="1036955" y="608329"/>
                </a:lnTo>
                <a:lnTo>
                  <a:pt x="1038098" y="604519"/>
                </a:lnTo>
                <a:lnTo>
                  <a:pt x="1039241" y="598169"/>
                </a:lnTo>
                <a:lnTo>
                  <a:pt x="1038098" y="591819"/>
                </a:lnTo>
                <a:lnTo>
                  <a:pt x="1036955" y="588010"/>
                </a:lnTo>
                <a:lnTo>
                  <a:pt x="1043565" y="584199"/>
                </a:lnTo>
                <a:lnTo>
                  <a:pt x="990473" y="584199"/>
                </a:lnTo>
                <a:lnTo>
                  <a:pt x="787540" y="467359"/>
                </a:lnTo>
                <a:close/>
              </a:path>
              <a:path w="1779904" h="608329">
                <a:moveTo>
                  <a:pt x="1287357" y="468629"/>
                </a:moveTo>
                <a:lnTo>
                  <a:pt x="1276223" y="468629"/>
                </a:lnTo>
                <a:lnTo>
                  <a:pt x="1483360" y="588010"/>
                </a:lnTo>
                <a:lnTo>
                  <a:pt x="1482217" y="591819"/>
                </a:lnTo>
                <a:lnTo>
                  <a:pt x="1481074" y="598169"/>
                </a:lnTo>
                <a:lnTo>
                  <a:pt x="1482217" y="604519"/>
                </a:lnTo>
                <a:lnTo>
                  <a:pt x="1483360" y="608329"/>
                </a:lnTo>
                <a:lnTo>
                  <a:pt x="1533398" y="608329"/>
                </a:lnTo>
                <a:lnTo>
                  <a:pt x="1535811" y="604519"/>
                </a:lnTo>
                <a:lnTo>
                  <a:pt x="1535811" y="591819"/>
                </a:lnTo>
                <a:lnTo>
                  <a:pt x="1533398" y="588010"/>
                </a:lnTo>
                <a:lnTo>
                  <a:pt x="1539965" y="584199"/>
                </a:lnTo>
                <a:lnTo>
                  <a:pt x="1485773" y="584199"/>
                </a:lnTo>
                <a:lnTo>
                  <a:pt x="1287357" y="468629"/>
                </a:lnTo>
                <a:close/>
              </a:path>
              <a:path w="1779904" h="608329">
                <a:moveTo>
                  <a:pt x="267843" y="142239"/>
                </a:moveTo>
                <a:lnTo>
                  <a:pt x="263144" y="142239"/>
                </a:lnTo>
                <a:lnTo>
                  <a:pt x="253492" y="147319"/>
                </a:lnTo>
                <a:lnTo>
                  <a:pt x="249936" y="149859"/>
                </a:lnTo>
                <a:lnTo>
                  <a:pt x="246380" y="153669"/>
                </a:lnTo>
                <a:lnTo>
                  <a:pt x="243967" y="157479"/>
                </a:lnTo>
                <a:lnTo>
                  <a:pt x="242824" y="163829"/>
                </a:lnTo>
                <a:lnTo>
                  <a:pt x="241681" y="168909"/>
                </a:lnTo>
                <a:lnTo>
                  <a:pt x="243967" y="177799"/>
                </a:lnTo>
                <a:lnTo>
                  <a:pt x="245237" y="182879"/>
                </a:lnTo>
                <a:lnTo>
                  <a:pt x="252349" y="189229"/>
                </a:lnTo>
                <a:lnTo>
                  <a:pt x="255905" y="191769"/>
                </a:lnTo>
                <a:lnTo>
                  <a:pt x="265430" y="194309"/>
                </a:lnTo>
                <a:lnTo>
                  <a:pt x="265430" y="435609"/>
                </a:lnTo>
                <a:lnTo>
                  <a:pt x="261874" y="436879"/>
                </a:lnTo>
                <a:lnTo>
                  <a:pt x="257175" y="438149"/>
                </a:lnTo>
                <a:lnTo>
                  <a:pt x="251206" y="441959"/>
                </a:lnTo>
                <a:lnTo>
                  <a:pt x="248793" y="445769"/>
                </a:lnTo>
                <a:lnTo>
                  <a:pt x="247650" y="449579"/>
                </a:lnTo>
                <a:lnTo>
                  <a:pt x="246380" y="453389"/>
                </a:lnTo>
                <a:lnTo>
                  <a:pt x="246380" y="461009"/>
                </a:lnTo>
                <a:lnTo>
                  <a:pt x="247650" y="464819"/>
                </a:lnTo>
                <a:lnTo>
                  <a:pt x="36830" y="586740"/>
                </a:lnTo>
                <a:lnTo>
                  <a:pt x="45896" y="586740"/>
                </a:lnTo>
                <a:lnTo>
                  <a:pt x="249936" y="469899"/>
                </a:lnTo>
                <a:lnTo>
                  <a:pt x="295883" y="469899"/>
                </a:lnTo>
                <a:lnTo>
                  <a:pt x="289306" y="466089"/>
                </a:lnTo>
                <a:lnTo>
                  <a:pt x="290449" y="461009"/>
                </a:lnTo>
                <a:lnTo>
                  <a:pt x="290449" y="453389"/>
                </a:lnTo>
                <a:lnTo>
                  <a:pt x="289306" y="448309"/>
                </a:lnTo>
                <a:lnTo>
                  <a:pt x="286893" y="444499"/>
                </a:lnTo>
                <a:lnTo>
                  <a:pt x="284480" y="441959"/>
                </a:lnTo>
                <a:lnTo>
                  <a:pt x="282194" y="438149"/>
                </a:lnTo>
                <a:lnTo>
                  <a:pt x="278511" y="438149"/>
                </a:lnTo>
                <a:lnTo>
                  <a:pt x="273812" y="435609"/>
                </a:lnTo>
                <a:lnTo>
                  <a:pt x="270256" y="435609"/>
                </a:lnTo>
                <a:lnTo>
                  <a:pt x="270256" y="194309"/>
                </a:lnTo>
                <a:lnTo>
                  <a:pt x="274955" y="194309"/>
                </a:lnTo>
                <a:lnTo>
                  <a:pt x="279781" y="191769"/>
                </a:lnTo>
                <a:lnTo>
                  <a:pt x="294005" y="172719"/>
                </a:lnTo>
                <a:lnTo>
                  <a:pt x="295275" y="168909"/>
                </a:lnTo>
                <a:lnTo>
                  <a:pt x="294005" y="163829"/>
                </a:lnTo>
                <a:lnTo>
                  <a:pt x="292862" y="157479"/>
                </a:lnTo>
                <a:lnTo>
                  <a:pt x="299456" y="153669"/>
                </a:lnTo>
                <a:lnTo>
                  <a:pt x="290449" y="153669"/>
                </a:lnTo>
                <a:lnTo>
                  <a:pt x="285750" y="149859"/>
                </a:lnTo>
                <a:lnTo>
                  <a:pt x="280924" y="146049"/>
                </a:lnTo>
                <a:lnTo>
                  <a:pt x="274955" y="143509"/>
                </a:lnTo>
                <a:lnTo>
                  <a:pt x="267843" y="142239"/>
                </a:lnTo>
                <a:close/>
              </a:path>
              <a:path w="1779904" h="608329">
                <a:moveTo>
                  <a:pt x="522605" y="575310"/>
                </a:moveTo>
                <a:lnTo>
                  <a:pt x="510794" y="575310"/>
                </a:lnTo>
                <a:lnTo>
                  <a:pt x="504825" y="577849"/>
                </a:lnTo>
                <a:lnTo>
                  <a:pt x="501269" y="581660"/>
                </a:lnTo>
                <a:lnTo>
                  <a:pt x="497586" y="586740"/>
                </a:lnTo>
                <a:lnTo>
                  <a:pt x="544654" y="586740"/>
                </a:lnTo>
                <a:lnTo>
                  <a:pt x="546839" y="585469"/>
                </a:lnTo>
                <a:lnTo>
                  <a:pt x="535686" y="585469"/>
                </a:lnTo>
                <a:lnTo>
                  <a:pt x="532130" y="581660"/>
                </a:lnTo>
                <a:lnTo>
                  <a:pt x="527431" y="577849"/>
                </a:lnTo>
                <a:lnTo>
                  <a:pt x="522605" y="575310"/>
                </a:lnTo>
                <a:close/>
              </a:path>
              <a:path w="1779904" h="608329">
                <a:moveTo>
                  <a:pt x="548236" y="41909"/>
                </a:moveTo>
                <a:lnTo>
                  <a:pt x="539369" y="41909"/>
                </a:lnTo>
                <a:lnTo>
                  <a:pt x="747649" y="162559"/>
                </a:lnTo>
                <a:lnTo>
                  <a:pt x="746506" y="168909"/>
                </a:lnTo>
                <a:lnTo>
                  <a:pt x="747649" y="173989"/>
                </a:lnTo>
                <a:lnTo>
                  <a:pt x="751205" y="180339"/>
                </a:lnTo>
                <a:lnTo>
                  <a:pt x="756031" y="184149"/>
                </a:lnTo>
                <a:lnTo>
                  <a:pt x="761873" y="186689"/>
                </a:lnTo>
                <a:lnTo>
                  <a:pt x="761873" y="439419"/>
                </a:lnTo>
                <a:lnTo>
                  <a:pt x="756031" y="441959"/>
                </a:lnTo>
                <a:lnTo>
                  <a:pt x="751205" y="445769"/>
                </a:lnTo>
                <a:lnTo>
                  <a:pt x="747649" y="450849"/>
                </a:lnTo>
                <a:lnTo>
                  <a:pt x="746506" y="457199"/>
                </a:lnTo>
                <a:lnTo>
                  <a:pt x="747649" y="462279"/>
                </a:lnTo>
                <a:lnTo>
                  <a:pt x="535686" y="585469"/>
                </a:lnTo>
                <a:lnTo>
                  <a:pt x="546839" y="585469"/>
                </a:lnTo>
                <a:lnTo>
                  <a:pt x="750062" y="467359"/>
                </a:lnTo>
                <a:lnTo>
                  <a:pt x="787540" y="467359"/>
                </a:lnTo>
                <a:lnTo>
                  <a:pt x="780923" y="463549"/>
                </a:lnTo>
                <a:lnTo>
                  <a:pt x="782193" y="457199"/>
                </a:lnTo>
                <a:lnTo>
                  <a:pt x="780923" y="450849"/>
                </a:lnTo>
                <a:lnTo>
                  <a:pt x="777367" y="445769"/>
                </a:lnTo>
                <a:lnTo>
                  <a:pt x="772668" y="440689"/>
                </a:lnTo>
                <a:lnTo>
                  <a:pt x="766699" y="439419"/>
                </a:lnTo>
                <a:lnTo>
                  <a:pt x="766699" y="186689"/>
                </a:lnTo>
                <a:lnTo>
                  <a:pt x="772668" y="184149"/>
                </a:lnTo>
                <a:lnTo>
                  <a:pt x="777367" y="180339"/>
                </a:lnTo>
                <a:lnTo>
                  <a:pt x="780923" y="173989"/>
                </a:lnTo>
                <a:lnTo>
                  <a:pt x="782193" y="168909"/>
                </a:lnTo>
                <a:lnTo>
                  <a:pt x="780923" y="162559"/>
                </a:lnTo>
                <a:lnTo>
                  <a:pt x="787453" y="158749"/>
                </a:lnTo>
                <a:lnTo>
                  <a:pt x="750062" y="158749"/>
                </a:lnTo>
                <a:lnTo>
                  <a:pt x="548236" y="41909"/>
                </a:lnTo>
                <a:close/>
              </a:path>
              <a:path w="1779904" h="608329">
                <a:moveTo>
                  <a:pt x="1019048" y="571499"/>
                </a:moveTo>
                <a:lnTo>
                  <a:pt x="1005967" y="571499"/>
                </a:lnTo>
                <a:lnTo>
                  <a:pt x="999998" y="574040"/>
                </a:lnTo>
                <a:lnTo>
                  <a:pt x="994029" y="579119"/>
                </a:lnTo>
                <a:lnTo>
                  <a:pt x="990473" y="584199"/>
                </a:lnTo>
                <a:lnTo>
                  <a:pt x="1034542" y="584199"/>
                </a:lnTo>
                <a:lnTo>
                  <a:pt x="1030986" y="579119"/>
                </a:lnTo>
                <a:lnTo>
                  <a:pt x="1025017" y="574040"/>
                </a:lnTo>
                <a:lnTo>
                  <a:pt x="1019048" y="571499"/>
                </a:lnTo>
                <a:close/>
              </a:path>
              <a:path w="1779904" h="608329">
                <a:moveTo>
                  <a:pt x="1036373" y="38099"/>
                </a:moveTo>
                <a:lnTo>
                  <a:pt x="1027430" y="38099"/>
                </a:lnTo>
                <a:lnTo>
                  <a:pt x="1238123" y="160019"/>
                </a:lnTo>
                <a:lnTo>
                  <a:pt x="1236980" y="163829"/>
                </a:lnTo>
                <a:lnTo>
                  <a:pt x="1236980" y="172719"/>
                </a:lnTo>
                <a:lnTo>
                  <a:pt x="1238123" y="176529"/>
                </a:lnTo>
                <a:lnTo>
                  <a:pt x="1240536" y="180339"/>
                </a:lnTo>
                <a:lnTo>
                  <a:pt x="1242822" y="184149"/>
                </a:lnTo>
                <a:lnTo>
                  <a:pt x="1246505" y="187959"/>
                </a:lnTo>
                <a:lnTo>
                  <a:pt x="1257173" y="191769"/>
                </a:lnTo>
                <a:lnTo>
                  <a:pt x="1257173" y="438149"/>
                </a:lnTo>
                <a:lnTo>
                  <a:pt x="1251204" y="439419"/>
                </a:lnTo>
                <a:lnTo>
                  <a:pt x="1246505" y="444499"/>
                </a:lnTo>
                <a:lnTo>
                  <a:pt x="1242822" y="450849"/>
                </a:lnTo>
                <a:lnTo>
                  <a:pt x="1241679" y="457199"/>
                </a:lnTo>
                <a:lnTo>
                  <a:pt x="1242822" y="463549"/>
                </a:lnTo>
                <a:lnTo>
                  <a:pt x="1034542" y="584199"/>
                </a:lnTo>
                <a:lnTo>
                  <a:pt x="1043565" y="584199"/>
                </a:lnTo>
                <a:lnTo>
                  <a:pt x="1244092" y="468629"/>
                </a:lnTo>
                <a:lnTo>
                  <a:pt x="1287357" y="468629"/>
                </a:lnTo>
                <a:lnTo>
                  <a:pt x="1278636" y="463549"/>
                </a:lnTo>
                <a:lnTo>
                  <a:pt x="1279779" y="457199"/>
                </a:lnTo>
                <a:lnTo>
                  <a:pt x="1278636" y="450849"/>
                </a:lnTo>
                <a:lnTo>
                  <a:pt x="1275080" y="444499"/>
                </a:lnTo>
                <a:lnTo>
                  <a:pt x="1269111" y="439419"/>
                </a:lnTo>
                <a:lnTo>
                  <a:pt x="1261872" y="438149"/>
                </a:lnTo>
                <a:lnTo>
                  <a:pt x="1261872" y="191769"/>
                </a:lnTo>
                <a:lnTo>
                  <a:pt x="1271397" y="189229"/>
                </a:lnTo>
                <a:lnTo>
                  <a:pt x="1275080" y="187959"/>
                </a:lnTo>
                <a:lnTo>
                  <a:pt x="1277366" y="184149"/>
                </a:lnTo>
                <a:lnTo>
                  <a:pt x="1280922" y="181609"/>
                </a:lnTo>
                <a:lnTo>
                  <a:pt x="1282192" y="176529"/>
                </a:lnTo>
                <a:lnTo>
                  <a:pt x="1283335" y="172719"/>
                </a:lnTo>
                <a:lnTo>
                  <a:pt x="1284605" y="168909"/>
                </a:lnTo>
                <a:lnTo>
                  <a:pt x="1283335" y="163829"/>
                </a:lnTo>
                <a:lnTo>
                  <a:pt x="1282192" y="160019"/>
                </a:lnTo>
                <a:lnTo>
                  <a:pt x="1290913" y="154939"/>
                </a:lnTo>
                <a:lnTo>
                  <a:pt x="1240536" y="154939"/>
                </a:lnTo>
                <a:lnTo>
                  <a:pt x="1036373" y="38099"/>
                </a:lnTo>
                <a:close/>
              </a:path>
              <a:path w="1779904" h="608329">
                <a:moveTo>
                  <a:pt x="1515491" y="571499"/>
                </a:moveTo>
                <a:lnTo>
                  <a:pt x="1501267" y="571499"/>
                </a:lnTo>
                <a:lnTo>
                  <a:pt x="1495298" y="574040"/>
                </a:lnTo>
                <a:lnTo>
                  <a:pt x="1489329" y="577849"/>
                </a:lnTo>
                <a:lnTo>
                  <a:pt x="1485773" y="584199"/>
                </a:lnTo>
                <a:lnTo>
                  <a:pt x="1539965" y="584199"/>
                </a:lnTo>
                <a:lnTo>
                  <a:pt x="1542154" y="582929"/>
                </a:lnTo>
                <a:lnTo>
                  <a:pt x="1530985" y="582929"/>
                </a:lnTo>
                <a:lnTo>
                  <a:pt x="1527429" y="577849"/>
                </a:lnTo>
                <a:lnTo>
                  <a:pt x="1521460" y="574040"/>
                </a:lnTo>
                <a:lnTo>
                  <a:pt x="1515491" y="571499"/>
                </a:lnTo>
                <a:close/>
              </a:path>
              <a:path w="1779904" h="608329">
                <a:moveTo>
                  <a:pt x="1534257" y="39369"/>
                </a:moveTo>
                <a:lnTo>
                  <a:pt x="1527429" y="39369"/>
                </a:lnTo>
                <a:lnTo>
                  <a:pt x="1739392" y="162559"/>
                </a:lnTo>
                <a:lnTo>
                  <a:pt x="1739392" y="168909"/>
                </a:lnTo>
                <a:lnTo>
                  <a:pt x="1740535" y="173989"/>
                </a:lnTo>
                <a:lnTo>
                  <a:pt x="1742948" y="180339"/>
                </a:lnTo>
                <a:lnTo>
                  <a:pt x="1747774" y="184149"/>
                </a:lnTo>
                <a:lnTo>
                  <a:pt x="1753616" y="186689"/>
                </a:lnTo>
                <a:lnTo>
                  <a:pt x="1753616" y="434339"/>
                </a:lnTo>
                <a:lnTo>
                  <a:pt x="1750060" y="435609"/>
                </a:lnTo>
                <a:lnTo>
                  <a:pt x="1745361" y="436879"/>
                </a:lnTo>
                <a:lnTo>
                  <a:pt x="1736979" y="444499"/>
                </a:lnTo>
                <a:lnTo>
                  <a:pt x="1734566" y="448309"/>
                </a:lnTo>
                <a:lnTo>
                  <a:pt x="1733423" y="453389"/>
                </a:lnTo>
                <a:lnTo>
                  <a:pt x="1733423" y="461009"/>
                </a:lnTo>
                <a:lnTo>
                  <a:pt x="1734566" y="466089"/>
                </a:lnTo>
                <a:lnTo>
                  <a:pt x="1530985" y="582929"/>
                </a:lnTo>
                <a:lnTo>
                  <a:pt x="1542154" y="582929"/>
                </a:lnTo>
                <a:lnTo>
                  <a:pt x="1736979" y="469899"/>
                </a:lnTo>
                <a:lnTo>
                  <a:pt x="1776349" y="469899"/>
                </a:lnTo>
                <a:lnTo>
                  <a:pt x="1777492" y="466089"/>
                </a:lnTo>
                <a:lnTo>
                  <a:pt x="1779905" y="461009"/>
                </a:lnTo>
                <a:lnTo>
                  <a:pt x="1779905" y="453389"/>
                </a:lnTo>
                <a:lnTo>
                  <a:pt x="1758442" y="434339"/>
                </a:lnTo>
                <a:lnTo>
                  <a:pt x="1758442" y="186689"/>
                </a:lnTo>
                <a:lnTo>
                  <a:pt x="1764411" y="184149"/>
                </a:lnTo>
                <a:lnTo>
                  <a:pt x="1770380" y="180339"/>
                </a:lnTo>
                <a:lnTo>
                  <a:pt x="1772793" y="173989"/>
                </a:lnTo>
                <a:lnTo>
                  <a:pt x="1773936" y="168909"/>
                </a:lnTo>
                <a:lnTo>
                  <a:pt x="1773936" y="165099"/>
                </a:lnTo>
                <a:lnTo>
                  <a:pt x="1772793" y="161289"/>
                </a:lnTo>
                <a:lnTo>
                  <a:pt x="1770951" y="158749"/>
                </a:lnTo>
                <a:lnTo>
                  <a:pt x="1741805" y="158749"/>
                </a:lnTo>
                <a:lnTo>
                  <a:pt x="1534257" y="39369"/>
                </a:lnTo>
                <a:close/>
              </a:path>
              <a:path w="1779904" h="608329">
                <a:moveTo>
                  <a:pt x="1776349" y="469899"/>
                </a:moveTo>
                <a:lnTo>
                  <a:pt x="1736979" y="469899"/>
                </a:lnTo>
                <a:lnTo>
                  <a:pt x="1740535" y="474979"/>
                </a:lnTo>
                <a:lnTo>
                  <a:pt x="1745361" y="477519"/>
                </a:lnTo>
                <a:lnTo>
                  <a:pt x="1751330" y="478789"/>
                </a:lnTo>
                <a:lnTo>
                  <a:pt x="1756029" y="480059"/>
                </a:lnTo>
                <a:lnTo>
                  <a:pt x="1760855" y="480059"/>
                </a:lnTo>
                <a:lnTo>
                  <a:pt x="1765554" y="477519"/>
                </a:lnTo>
                <a:lnTo>
                  <a:pt x="1769110" y="476249"/>
                </a:lnTo>
                <a:lnTo>
                  <a:pt x="1772793" y="473709"/>
                </a:lnTo>
                <a:lnTo>
                  <a:pt x="1776349" y="469899"/>
                </a:lnTo>
                <a:close/>
              </a:path>
              <a:path w="1779904" h="608329">
                <a:moveTo>
                  <a:pt x="286893" y="469899"/>
                </a:moveTo>
                <a:lnTo>
                  <a:pt x="249936" y="469899"/>
                </a:lnTo>
                <a:lnTo>
                  <a:pt x="253492" y="473709"/>
                </a:lnTo>
                <a:lnTo>
                  <a:pt x="257175" y="476249"/>
                </a:lnTo>
                <a:lnTo>
                  <a:pt x="263144" y="478789"/>
                </a:lnTo>
                <a:lnTo>
                  <a:pt x="273812" y="478789"/>
                </a:lnTo>
                <a:lnTo>
                  <a:pt x="278511" y="476249"/>
                </a:lnTo>
                <a:lnTo>
                  <a:pt x="283337" y="474979"/>
                </a:lnTo>
                <a:lnTo>
                  <a:pt x="286893" y="469899"/>
                </a:lnTo>
                <a:close/>
              </a:path>
              <a:path w="1779904" h="608329">
                <a:moveTo>
                  <a:pt x="1276223" y="468629"/>
                </a:moveTo>
                <a:lnTo>
                  <a:pt x="1244092" y="468629"/>
                </a:lnTo>
                <a:lnTo>
                  <a:pt x="1247648" y="471169"/>
                </a:lnTo>
                <a:lnTo>
                  <a:pt x="1251204" y="474979"/>
                </a:lnTo>
                <a:lnTo>
                  <a:pt x="1256030" y="476249"/>
                </a:lnTo>
                <a:lnTo>
                  <a:pt x="1265555" y="476249"/>
                </a:lnTo>
                <a:lnTo>
                  <a:pt x="1269111" y="474979"/>
                </a:lnTo>
                <a:lnTo>
                  <a:pt x="1272667" y="472439"/>
                </a:lnTo>
                <a:lnTo>
                  <a:pt x="1276223" y="468629"/>
                </a:lnTo>
                <a:close/>
              </a:path>
              <a:path w="1779904" h="608329">
                <a:moveTo>
                  <a:pt x="778637" y="467359"/>
                </a:moveTo>
                <a:lnTo>
                  <a:pt x="750062" y="467359"/>
                </a:lnTo>
                <a:lnTo>
                  <a:pt x="752475" y="469899"/>
                </a:lnTo>
                <a:lnTo>
                  <a:pt x="759587" y="474979"/>
                </a:lnTo>
                <a:lnTo>
                  <a:pt x="769112" y="474979"/>
                </a:lnTo>
                <a:lnTo>
                  <a:pt x="772668" y="473709"/>
                </a:lnTo>
                <a:lnTo>
                  <a:pt x="776224" y="471169"/>
                </a:lnTo>
                <a:lnTo>
                  <a:pt x="778637" y="467359"/>
                </a:lnTo>
                <a:close/>
              </a:path>
              <a:path w="1779904" h="608329">
                <a:moveTo>
                  <a:pt x="769112" y="151129"/>
                </a:moveTo>
                <a:lnTo>
                  <a:pt x="759587" y="151129"/>
                </a:lnTo>
                <a:lnTo>
                  <a:pt x="756031" y="152399"/>
                </a:lnTo>
                <a:lnTo>
                  <a:pt x="752475" y="154939"/>
                </a:lnTo>
                <a:lnTo>
                  <a:pt x="750062" y="158749"/>
                </a:lnTo>
                <a:lnTo>
                  <a:pt x="778637" y="158749"/>
                </a:lnTo>
                <a:lnTo>
                  <a:pt x="776224" y="154939"/>
                </a:lnTo>
                <a:lnTo>
                  <a:pt x="772668" y="152399"/>
                </a:lnTo>
                <a:lnTo>
                  <a:pt x="769112" y="151129"/>
                </a:lnTo>
                <a:close/>
              </a:path>
              <a:path w="1779904" h="608329">
                <a:moveTo>
                  <a:pt x="1016635" y="8889"/>
                </a:moveTo>
                <a:lnTo>
                  <a:pt x="1008380" y="8889"/>
                </a:lnTo>
                <a:lnTo>
                  <a:pt x="1004697" y="10159"/>
                </a:lnTo>
                <a:lnTo>
                  <a:pt x="998855" y="15239"/>
                </a:lnTo>
                <a:lnTo>
                  <a:pt x="995172" y="20319"/>
                </a:lnTo>
                <a:lnTo>
                  <a:pt x="994029" y="24129"/>
                </a:lnTo>
                <a:lnTo>
                  <a:pt x="994029" y="27939"/>
                </a:lnTo>
                <a:lnTo>
                  <a:pt x="995172" y="34289"/>
                </a:lnTo>
                <a:lnTo>
                  <a:pt x="778637" y="158749"/>
                </a:lnTo>
                <a:lnTo>
                  <a:pt x="787453" y="158749"/>
                </a:lnTo>
                <a:lnTo>
                  <a:pt x="996442" y="36829"/>
                </a:lnTo>
                <a:lnTo>
                  <a:pt x="1034154" y="36829"/>
                </a:lnTo>
                <a:lnTo>
                  <a:pt x="1029716" y="34289"/>
                </a:lnTo>
                <a:lnTo>
                  <a:pt x="1030986" y="27939"/>
                </a:lnTo>
                <a:lnTo>
                  <a:pt x="1030986" y="24129"/>
                </a:lnTo>
                <a:lnTo>
                  <a:pt x="1029716" y="20319"/>
                </a:lnTo>
                <a:lnTo>
                  <a:pt x="1025017" y="15239"/>
                </a:lnTo>
                <a:lnTo>
                  <a:pt x="1019048" y="10159"/>
                </a:lnTo>
                <a:lnTo>
                  <a:pt x="1016635" y="8889"/>
                </a:lnTo>
                <a:close/>
              </a:path>
              <a:path w="1779904" h="608329">
                <a:moveTo>
                  <a:pt x="1763268" y="151129"/>
                </a:moveTo>
                <a:lnTo>
                  <a:pt x="1752473" y="151129"/>
                </a:lnTo>
                <a:lnTo>
                  <a:pt x="1747774" y="152399"/>
                </a:lnTo>
                <a:lnTo>
                  <a:pt x="1741805" y="158749"/>
                </a:lnTo>
                <a:lnTo>
                  <a:pt x="1770951" y="158749"/>
                </a:lnTo>
                <a:lnTo>
                  <a:pt x="1769110" y="156209"/>
                </a:lnTo>
                <a:lnTo>
                  <a:pt x="1763268" y="151129"/>
                </a:lnTo>
                <a:close/>
              </a:path>
              <a:path w="1779904" h="608329">
                <a:moveTo>
                  <a:pt x="1260729" y="144779"/>
                </a:moveTo>
                <a:lnTo>
                  <a:pt x="1254760" y="146049"/>
                </a:lnTo>
                <a:lnTo>
                  <a:pt x="1248791" y="148589"/>
                </a:lnTo>
                <a:lnTo>
                  <a:pt x="1244092" y="151129"/>
                </a:lnTo>
                <a:lnTo>
                  <a:pt x="1240536" y="154939"/>
                </a:lnTo>
                <a:lnTo>
                  <a:pt x="1279779" y="154939"/>
                </a:lnTo>
                <a:lnTo>
                  <a:pt x="1276223" y="151129"/>
                </a:lnTo>
                <a:lnTo>
                  <a:pt x="1266698" y="146049"/>
                </a:lnTo>
                <a:lnTo>
                  <a:pt x="1260729" y="144779"/>
                </a:lnTo>
                <a:close/>
              </a:path>
              <a:path w="1779904" h="608329">
                <a:moveTo>
                  <a:pt x="1508379" y="3809"/>
                </a:moveTo>
                <a:lnTo>
                  <a:pt x="1485773" y="22859"/>
                </a:lnTo>
                <a:lnTo>
                  <a:pt x="1485773" y="31749"/>
                </a:lnTo>
                <a:lnTo>
                  <a:pt x="1486916" y="36829"/>
                </a:lnTo>
                <a:lnTo>
                  <a:pt x="1279779" y="154939"/>
                </a:lnTo>
                <a:lnTo>
                  <a:pt x="1290913" y="154939"/>
                </a:lnTo>
                <a:lnTo>
                  <a:pt x="1489329" y="39369"/>
                </a:lnTo>
                <a:lnTo>
                  <a:pt x="1534257" y="39369"/>
                </a:lnTo>
                <a:lnTo>
                  <a:pt x="1529842" y="36829"/>
                </a:lnTo>
                <a:lnTo>
                  <a:pt x="1530985" y="31749"/>
                </a:lnTo>
                <a:lnTo>
                  <a:pt x="1530985" y="22859"/>
                </a:lnTo>
                <a:lnTo>
                  <a:pt x="1529842" y="19049"/>
                </a:lnTo>
                <a:lnTo>
                  <a:pt x="1525016" y="11429"/>
                </a:lnTo>
                <a:lnTo>
                  <a:pt x="1517904" y="6349"/>
                </a:lnTo>
                <a:lnTo>
                  <a:pt x="1508379" y="3809"/>
                </a:lnTo>
                <a:close/>
              </a:path>
              <a:path w="1779904" h="608329">
                <a:moveTo>
                  <a:pt x="521462" y="0"/>
                </a:moveTo>
                <a:lnTo>
                  <a:pt x="510794" y="0"/>
                </a:lnTo>
                <a:lnTo>
                  <a:pt x="505968" y="1269"/>
                </a:lnTo>
                <a:lnTo>
                  <a:pt x="488061" y="27939"/>
                </a:lnTo>
                <a:lnTo>
                  <a:pt x="489331" y="33019"/>
                </a:lnTo>
                <a:lnTo>
                  <a:pt x="490474" y="38099"/>
                </a:lnTo>
                <a:lnTo>
                  <a:pt x="290449" y="153669"/>
                </a:lnTo>
                <a:lnTo>
                  <a:pt x="299456" y="153669"/>
                </a:lnTo>
                <a:lnTo>
                  <a:pt x="492887" y="41909"/>
                </a:lnTo>
                <a:lnTo>
                  <a:pt x="548236" y="41909"/>
                </a:lnTo>
                <a:lnTo>
                  <a:pt x="541655" y="38099"/>
                </a:lnTo>
                <a:lnTo>
                  <a:pt x="542925" y="33019"/>
                </a:lnTo>
                <a:lnTo>
                  <a:pt x="544068" y="27939"/>
                </a:lnTo>
                <a:lnTo>
                  <a:pt x="544068" y="21589"/>
                </a:lnTo>
                <a:lnTo>
                  <a:pt x="541655" y="17779"/>
                </a:lnTo>
                <a:lnTo>
                  <a:pt x="539369" y="12699"/>
                </a:lnTo>
                <a:lnTo>
                  <a:pt x="535686" y="7619"/>
                </a:lnTo>
                <a:lnTo>
                  <a:pt x="532130" y="3809"/>
                </a:lnTo>
                <a:lnTo>
                  <a:pt x="527431" y="1269"/>
                </a:lnTo>
                <a:lnTo>
                  <a:pt x="521462" y="0"/>
                </a:lnTo>
                <a:close/>
              </a:path>
              <a:path w="1779904" h="608329">
                <a:moveTo>
                  <a:pt x="539369" y="41909"/>
                </a:moveTo>
                <a:lnTo>
                  <a:pt x="492887" y="41909"/>
                </a:lnTo>
                <a:lnTo>
                  <a:pt x="497586" y="48259"/>
                </a:lnTo>
                <a:lnTo>
                  <a:pt x="502412" y="52069"/>
                </a:lnTo>
                <a:lnTo>
                  <a:pt x="509524" y="54609"/>
                </a:lnTo>
                <a:lnTo>
                  <a:pt x="516636" y="55879"/>
                </a:lnTo>
                <a:lnTo>
                  <a:pt x="523875" y="54609"/>
                </a:lnTo>
                <a:lnTo>
                  <a:pt x="529844" y="52069"/>
                </a:lnTo>
                <a:lnTo>
                  <a:pt x="534543" y="48259"/>
                </a:lnTo>
                <a:lnTo>
                  <a:pt x="539369" y="41909"/>
                </a:lnTo>
                <a:close/>
              </a:path>
              <a:path w="1779904" h="608329">
                <a:moveTo>
                  <a:pt x="1527429" y="39369"/>
                </a:moveTo>
                <a:lnTo>
                  <a:pt x="1489329" y="39369"/>
                </a:lnTo>
                <a:lnTo>
                  <a:pt x="1492885" y="44449"/>
                </a:lnTo>
                <a:lnTo>
                  <a:pt x="1497711" y="46989"/>
                </a:lnTo>
                <a:lnTo>
                  <a:pt x="1502410" y="49529"/>
                </a:lnTo>
                <a:lnTo>
                  <a:pt x="1508379" y="50799"/>
                </a:lnTo>
                <a:lnTo>
                  <a:pt x="1514348" y="49529"/>
                </a:lnTo>
                <a:lnTo>
                  <a:pt x="1519174" y="48259"/>
                </a:lnTo>
                <a:lnTo>
                  <a:pt x="1523873" y="44449"/>
                </a:lnTo>
                <a:lnTo>
                  <a:pt x="1527429" y="39369"/>
                </a:lnTo>
                <a:close/>
              </a:path>
              <a:path w="1779904" h="608329">
                <a:moveTo>
                  <a:pt x="1034154" y="36829"/>
                </a:moveTo>
                <a:lnTo>
                  <a:pt x="996442" y="36829"/>
                </a:lnTo>
                <a:lnTo>
                  <a:pt x="999998" y="40639"/>
                </a:lnTo>
                <a:lnTo>
                  <a:pt x="1003554" y="43179"/>
                </a:lnTo>
                <a:lnTo>
                  <a:pt x="1008380" y="45719"/>
                </a:lnTo>
                <a:lnTo>
                  <a:pt x="1016635" y="45719"/>
                </a:lnTo>
                <a:lnTo>
                  <a:pt x="1021461" y="43179"/>
                </a:lnTo>
                <a:lnTo>
                  <a:pt x="1025017" y="40639"/>
                </a:lnTo>
                <a:lnTo>
                  <a:pt x="1027430" y="38099"/>
                </a:lnTo>
                <a:lnTo>
                  <a:pt x="1036373" y="38099"/>
                </a:lnTo>
                <a:lnTo>
                  <a:pt x="1034154" y="36829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1228" y="9651"/>
            <a:ext cx="842644" cy="1282700"/>
          </a:xfrm>
          <a:custGeom>
            <a:avLst/>
            <a:gdLst/>
            <a:ahLst/>
            <a:cxnLst/>
            <a:rect l="l" t="t" r="r" b="b"/>
            <a:pathLst>
              <a:path w="842645" h="1282700">
                <a:moveTo>
                  <a:pt x="301117" y="1270000"/>
                </a:moveTo>
                <a:lnTo>
                  <a:pt x="249936" y="1270000"/>
                </a:lnTo>
                <a:lnTo>
                  <a:pt x="252349" y="1282700"/>
                </a:lnTo>
                <a:lnTo>
                  <a:pt x="298830" y="1282700"/>
                </a:lnTo>
                <a:lnTo>
                  <a:pt x="301117" y="1270000"/>
                </a:lnTo>
                <a:close/>
              </a:path>
              <a:path w="842645" h="1282700">
                <a:moveTo>
                  <a:pt x="791464" y="1270000"/>
                </a:moveTo>
                <a:lnTo>
                  <a:pt x="750951" y="1270000"/>
                </a:lnTo>
                <a:lnTo>
                  <a:pt x="754506" y="1282700"/>
                </a:lnTo>
                <a:lnTo>
                  <a:pt x="784351" y="1282700"/>
                </a:lnTo>
                <a:lnTo>
                  <a:pt x="791464" y="1270000"/>
                </a:lnTo>
                <a:close/>
              </a:path>
              <a:path w="842645" h="1282700">
                <a:moveTo>
                  <a:pt x="303529" y="1257300"/>
                </a:moveTo>
                <a:lnTo>
                  <a:pt x="247523" y="1257300"/>
                </a:lnTo>
                <a:lnTo>
                  <a:pt x="248793" y="1270000"/>
                </a:lnTo>
                <a:lnTo>
                  <a:pt x="302387" y="1270000"/>
                </a:lnTo>
                <a:lnTo>
                  <a:pt x="303529" y="1257300"/>
                </a:lnTo>
                <a:close/>
              </a:path>
              <a:path w="842645" h="1282700">
                <a:moveTo>
                  <a:pt x="795020" y="1257300"/>
                </a:moveTo>
                <a:lnTo>
                  <a:pt x="747395" y="1257300"/>
                </a:lnTo>
                <a:lnTo>
                  <a:pt x="747395" y="1270000"/>
                </a:lnTo>
                <a:lnTo>
                  <a:pt x="795020" y="1270000"/>
                </a:lnTo>
                <a:lnTo>
                  <a:pt x="795020" y="1257300"/>
                </a:lnTo>
                <a:close/>
              </a:path>
              <a:path w="842645" h="1282700">
                <a:moveTo>
                  <a:pt x="53594" y="1130300"/>
                </a:moveTo>
                <a:lnTo>
                  <a:pt x="51180" y="1130300"/>
                </a:lnTo>
                <a:lnTo>
                  <a:pt x="249936" y="1244600"/>
                </a:lnTo>
                <a:lnTo>
                  <a:pt x="248793" y="1257300"/>
                </a:lnTo>
                <a:lnTo>
                  <a:pt x="302387" y="1257300"/>
                </a:lnTo>
                <a:lnTo>
                  <a:pt x="299974" y="1244600"/>
                </a:lnTo>
                <a:lnTo>
                  <a:pt x="252349" y="1244600"/>
                </a:lnTo>
                <a:lnTo>
                  <a:pt x="53594" y="1130300"/>
                </a:lnTo>
                <a:close/>
              </a:path>
              <a:path w="842645" h="1282700">
                <a:moveTo>
                  <a:pt x="540385" y="1130300"/>
                </a:moveTo>
                <a:lnTo>
                  <a:pt x="537972" y="1130300"/>
                </a:lnTo>
                <a:lnTo>
                  <a:pt x="749807" y="1257300"/>
                </a:lnTo>
                <a:lnTo>
                  <a:pt x="793876" y="1257300"/>
                </a:lnTo>
                <a:lnTo>
                  <a:pt x="810132" y="1244600"/>
                </a:lnTo>
                <a:lnTo>
                  <a:pt x="752221" y="1244600"/>
                </a:lnTo>
                <a:lnTo>
                  <a:pt x="540385" y="1130300"/>
                </a:lnTo>
                <a:close/>
              </a:path>
              <a:path w="842645" h="1282700">
                <a:moveTo>
                  <a:pt x="288036" y="1231900"/>
                </a:moveTo>
                <a:lnTo>
                  <a:pt x="261874" y="1231900"/>
                </a:lnTo>
                <a:lnTo>
                  <a:pt x="257048" y="1244600"/>
                </a:lnTo>
                <a:lnTo>
                  <a:pt x="294004" y="1244600"/>
                </a:lnTo>
                <a:lnTo>
                  <a:pt x="288036" y="1231900"/>
                </a:lnTo>
                <a:close/>
              </a:path>
              <a:path w="842645" h="1282700">
                <a:moveTo>
                  <a:pt x="541527" y="1117600"/>
                </a:moveTo>
                <a:lnTo>
                  <a:pt x="505841" y="1117600"/>
                </a:lnTo>
                <a:lnTo>
                  <a:pt x="505841" y="1130300"/>
                </a:lnTo>
                <a:lnTo>
                  <a:pt x="298830" y="1244600"/>
                </a:lnTo>
                <a:lnTo>
                  <a:pt x="299974" y="1244600"/>
                </a:lnTo>
                <a:lnTo>
                  <a:pt x="508253" y="1130300"/>
                </a:lnTo>
                <a:lnTo>
                  <a:pt x="540385" y="1130300"/>
                </a:lnTo>
                <a:lnTo>
                  <a:pt x="541527" y="1117600"/>
                </a:lnTo>
                <a:close/>
              </a:path>
              <a:path w="842645" h="1282700">
                <a:moveTo>
                  <a:pt x="777113" y="1231900"/>
                </a:moveTo>
                <a:lnTo>
                  <a:pt x="765301" y="1231900"/>
                </a:lnTo>
                <a:lnTo>
                  <a:pt x="760476" y="1244600"/>
                </a:lnTo>
                <a:lnTo>
                  <a:pt x="783081" y="1244600"/>
                </a:lnTo>
                <a:lnTo>
                  <a:pt x="777113" y="1231900"/>
                </a:lnTo>
                <a:close/>
              </a:path>
              <a:path w="842645" h="1282700">
                <a:moveTo>
                  <a:pt x="842645" y="1219200"/>
                </a:moveTo>
                <a:lnTo>
                  <a:pt x="791464" y="1244600"/>
                </a:lnTo>
                <a:lnTo>
                  <a:pt x="810132" y="1244600"/>
                </a:lnTo>
                <a:lnTo>
                  <a:pt x="842645" y="1219200"/>
                </a:lnTo>
                <a:close/>
              </a:path>
              <a:path w="842645" h="1282700">
                <a:moveTo>
                  <a:pt x="51180" y="1130300"/>
                </a:moveTo>
                <a:lnTo>
                  <a:pt x="2413" y="1130300"/>
                </a:lnTo>
                <a:lnTo>
                  <a:pt x="4825" y="1143000"/>
                </a:lnTo>
                <a:lnTo>
                  <a:pt x="46481" y="1143000"/>
                </a:lnTo>
                <a:lnTo>
                  <a:pt x="51180" y="1130300"/>
                </a:lnTo>
                <a:close/>
              </a:path>
              <a:path w="842645" h="1282700">
                <a:moveTo>
                  <a:pt x="535558" y="1130300"/>
                </a:moveTo>
                <a:lnTo>
                  <a:pt x="510540" y="1130300"/>
                </a:lnTo>
                <a:lnTo>
                  <a:pt x="514096" y="1143000"/>
                </a:lnTo>
                <a:lnTo>
                  <a:pt x="532002" y="1143000"/>
                </a:lnTo>
                <a:lnTo>
                  <a:pt x="535558" y="1130300"/>
                </a:lnTo>
                <a:close/>
              </a:path>
              <a:path w="842645" h="1282700">
                <a:moveTo>
                  <a:pt x="53594" y="1104900"/>
                </a:moveTo>
                <a:lnTo>
                  <a:pt x="1270" y="1104900"/>
                </a:lnTo>
                <a:lnTo>
                  <a:pt x="0" y="1117600"/>
                </a:lnTo>
                <a:lnTo>
                  <a:pt x="0" y="1130300"/>
                </a:lnTo>
                <a:lnTo>
                  <a:pt x="54864" y="1130300"/>
                </a:lnTo>
                <a:lnTo>
                  <a:pt x="54864" y="1117600"/>
                </a:lnTo>
                <a:lnTo>
                  <a:pt x="53594" y="1104900"/>
                </a:lnTo>
                <a:close/>
              </a:path>
              <a:path w="842645" h="1282700">
                <a:moveTo>
                  <a:pt x="536828" y="1104900"/>
                </a:moveTo>
                <a:lnTo>
                  <a:pt x="509397" y="1104900"/>
                </a:lnTo>
                <a:lnTo>
                  <a:pt x="506983" y="1117600"/>
                </a:lnTo>
                <a:lnTo>
                  <a:pt x="540385" y="1117600"/>
                </a:lnTo>
                <a:lnTo>
                  <a:pt x="536828" y="1104900"/>
                </a:lnTo>
                <a:close/>
              </a:path>
              <a:path w="842645" h="1282700">
                <a:moveTo>
                  <a:pt x="39370" y="1092200"/>
                </a:moveTo>
                <a:lnTo>
                  <a:pt x="15494" y="1092200"/>
                </a:lnTo>
                <a:lnTo>
                  <a:pt x="10795" y="1104900"/>
                </a:lnTo>
                <a:lnTo>
                  <a:pt x="44069" y="1104900"/>
                </a:lnTo>
                <a:lnTo>
                  <a:pt x="39370" y="1092200"/>
                </a:lnTo>
                <a:close/>
              </a:path>
              <a:path w="842645" h="1282700">
                <a:moveTo>
                  <a:pt x="526033" y="863600"/>
                </a:moveTo>
                <a:lnTo>
                  <a:pt x="521335" y="863600"/>
                </a:lnTo>
                <a:lnTo>
                  <a:pt x="521335" y="1104900"/>
                </a:lnTo>
                <a:lnTo>
                  <a:pt x="526033" y="1104900"/>
                </a:lnTo>
                <a:lnTo>
                  <a:pt x="526033" y="863600"/>
                </a:lnTo>
                <a:close/>
              </a:path>
              <a:path w="842645" h="1282700">
                <a:moveTo>
                  <a:pt x="29845" y="850900"/>
                </a:moveTo>
                <a:lnTo>
                  <a:pt x="25019" y="850900"/>
                </a:lnTo>
                <a:lnTo>
                  <a:pt x="25019" y="1092200"/>
                </a:lnTo>
                <a:lnTo>
                  <a:pt x="29845" y="1092200"/>
                </a:lnTo>
                <a:lnTo>
                  <a:pt x="29845" y="850900"/>
                </a:lnTo>
                <a:close/>
              </a:path>
              <a:path w="842645" h="1282700">
                <a:moveTo>
                  <a:pt x="535558" y="850900"/>
                </a:moveTo>
                <a:lnTo>
                  <a:pt x="510540" y="850900"/>
                </a:lnTo>
                <a:lnTo>
                  <a:pt x="515366" y="863600"/>
                </a:lnTo>
                <a:lnTo>
                  <a:pt x="530860" y="863600"/>
                </a:lnTo>
                <a:lnTo>
                  <a:pt x="535558" y="850900"/>
                </a:lnTo>
                <a:close/>
              </a:path>
              <a:path w="842645" h="1282700">
                <a:moveTo>
                  <a:pt x="47625" y="838200"/>
                </a:moveTo>
                <a:lnTo>
                  <a:pt x="7239" y="838200"/>
                </a:lnTo>
                <a:lnTo>
                  <a:pt x="11938" y="850900"/>
                </a:lnTo>
                <a:lnTo>
                  <a:pt x="42925" y="850900"/>
                </a:lnTo>
                <a:lnTo>
                  <a:pt x="47625" y="838200"/>
                </a:lnTo>
                <a:close/>
              </a:path>
              <a:path w="842645" h="1282700">
                <a:moveTo>
                  <a:pt x="549910" y="838200"/>
                </a:moveTo>
                <a:lnTo>
                  <a:pt x="497458" y="838200"/>
                </a:lnTo>
                <a:lnTo>
                  <a:pt x="499872" y="850900"/>
                </a:lnTo>
                <a:lnTo>
                  <a:pt x="547497" y="850900"/>
                </a:lnTo>
                <a:lnTo>
                  <a:pt x="549910" y="838200"/>
                </a:lnTo>
                <a:close/>
              </a:path>
              <a:path w="842645" h="1282700">
                <a:moveTo>
                  <a:pt x="47625" y="825500"/>
                </a:moveTo>
                <a:lnTo>
                  <a:pt x="7239" y="825500"/>
                </a:lnTo>
                <a:lnTo>
                  <a:pt x="5969" y="838200"/>
                </a:lnTo>
                <a:lnTo>
                  <a:pt x="48895" y="838200"/>
                </a:lnTo>
                <a:lnTo>
                  <a:pt x="47625" y="825500"/>
                </a:lnTo>
                <a:close/>
              </a:path>
              <a:path w="842645" h="1282700">
                <a:moveTo>
                  <a:pt x="551052" y="825500"/>
                </a:moveTo>
                <a:lnTo>
                  <a:pt x="496316" y="825500"/>
                </a:lnTo>
                <a:lnTo>
                  <a:pt x="495046" y="838200"/>
                </a:lnTo>
                <a:lnTo>
                  <a:pt x="551052" y="838200"/>
                </a:lnTo>
                <a:lnTo>
                  <a:pt x="551052" y="825500"/>
                </a:lnTo>
                <a:close/>
              </a:path>
              <a:path w="842645" h="1282700">
                <a:moveTo>
                  <a:pt x="41655" y="812800"/>
                </a:moveTo>
                <a:lnTo>
                  <a:pt x="15494" y="812800"/>
                </a:lnTo>
                <a:lnTo>
                  <a:pt x="9525" y="825500"/>
                </a:lnTo>
                <a:lnTo>
                  <a:pt x="44069" y="825500"/>
                </a:lnTo>
                <a:lnTo>
                  <a:pt x="41655" y="812800"/>
                </a:lnTo>
                <a:close/>
              </a:path>
              <a:path w="842645" h="1282700">
                <a:moveTo>
                  <a:pt x="297561" y="685800"/>
                </a:moveTo>
                <a:lnTo>
                  <a:pt x="253492" y="685800"/>
                </a:lnTo>
                <a:lnTo>
                  <a:pt x="254762" y="698500"/>
                </a:lnTo>
                <a:lnTo>
                  <a:pt x="44069" y="825500"/>
                </a:lnTo>
                <a:lnTo>
                  <a:pt x="46481" y="825500"/>
                </a:lnTo>
                <a:lnTo>
                  <a:pt x="257048" y="698500"/>
                </a:lnTo>
                <a:lnTo>
                  <a:pt x="295148" y="698500"/>
                </a:lnTo>
                <a:lnTo>
                  <a:pt x="297561" y="685800"/>
                </a:lnTo>
                <a:close/>
              </a:path>
              <a:path w="842645" h="1282700">
                <a:moveTo>
                  <a:pt x="295148" y="698500"/>
                </a:moveTo>
                <a:lnTo>
                  <a:pt x="294004" y="698500"/>
                </a:lnTo>
                <a:lnTo>
                  <a:pt x="497458" y="825500"/>
                </a:lnTo>
                <a:lnTo>
                  <a:pt x="548640" y="825500"/>
                </a:lnTo>
                <a:lnTo>
                  <a:pt x="568871" y="812800"/>
                </a:lnTo>
                <a:lnTo>
                  <a:pt x="499872" y="812800"/>
                </a:lnTo>
                <a:lnTo>
                  <a:pt x="295148" y="698500"/>
                </a:lnTo>
                <a:close/>
              </a:path>
              <a:path w="842645" h="1282700">
                <a:moveTo>
                  <a:pt x="530860" y="800100"/>
                </a:moveTo>
                <a:lnTo>
                  <a:pt x="516508" y="800100"/>
                </a:lnTo>
                <a:lnTo>
                  <a:pt x="510540" y="812800"/>
                </a:lnTo>
                <a:lnTo>
                  <a:pt x="536828" y="812800"/>
                </a:lnTo>
                <a:lnTo>
                  <a:pt x="530860" y="800100"/>
                </a:lnTo>
                <a:close/>
              </a:path>
              <a:path w="842645" h="1282700">
                <a:moveTo>
                  <a:pt x="750951" y="698500"/>
                </a:moveTo>
                <a:lnTo>
                  <a:pt x="749807" y="698500"/>
                </a:lnTo>
                <a:lnTo>
                  <a:pt x="546353" y="812800"/>
                </a:lnTo>
                <a:lnTo>
                  <a:pt x="568871" y="812800"/>
                </a:lnTo>
                <a:lnTo>
                  <a:pt x="750951" y="698500"/>
                </a:lnTo>
                <a:close/>
              </a:path>
              <a:path w="842645" h="1282700">
                <a:moveTo>
                  <a:pt x="793876" y="698500"/>
                </a:moveTo>
                <a:lnTo>
                  <a:pt x="791464" y="698500"/>
                </a:lnTo>
                <a:lnTo>
                  <a:pt x="842645" y="736600"/>
                </a:lnTo>
                <a:lnTo>
                  <a:pt x="842645" y="723900"/>
                </a:lnTo>
                <a:lnTo>
                  <a:pt x="793876" y="698500"/>
                </a:lnTo>
                <a:close/>
              </a:path>
              <a:path w="842645" h="1282700">
                <a:moveTo>
                  <a:pt x="294004" y="698500"/>
                </a:moveTo>
                <a:lnTo>
                  <a:pt x="257048" y="698500"/>
                </a:lnTo>
                <a:lnTo>
                  <a:pt x="260603" y="711200"/>
                </a:lnTo>
                <a:lnTo>
                  <a:pt x="290449" y="711200"/>
                </a:lnTo>
                <a:lnTo>
                  <a:pt x="294004" y="698500"/>
                </a:lnTo>
                <a:close/>
              </a:path>
              <a:path w="842645" h="1282700">
                <a:moveTo>
                  <a:pt x="791464" y="698500"/>
                </a:moveTo>
                <a:lnTo>
                  <a:pt x="750951" y="698500"/>
                </a:lnTo>
                <a:lnTo>
                  <a:pt x="754506" y="711200"/>
                </a:lnTo>
                <a:lnTo>
                  <a:pt x="787907" y="711200"/>
                </a:lnTo>
                <a:lnTo>
                  <a:pt x="791464" y="698500"/>
                </a:lnTo>
                <a:close/>
              </a:path>
              <a:path w="842645" h="1282700">
                <a:moveTo>
                  <a:pt x="795020" y="685800"/>
                </a:moveTo>
                <a:lnTo>
                  <a:pt x="747395" y="685800"/>
                </a:lnTo>
                <a:lnTo>
                  <a:pt x="748665" y="698500"/>
                </a:lnTo>
                <a:lnTo>
                  <a:pt x="795020" y="698500"/>
                </a:lnTo>
                <a:lnTo>
                  <a:pt x="795020" y="685800"/>
                </a:lnTo>
                <a:close/>
              </a:path>
              <a:path w="842645" h="1282700">
                <a:moveTo>
                  <a:pt x="290449" y="673100"/>
                </a:moveTo>
                <a:lnTo>
                  <a:pt x="260603" y="673100"/>
                </a:lnTo>
                <a:lnTo>
                  <a:pt x="257048" y="685800"/>
                </a:lnTo>
                <a:lnTo>
                  <a:pt x="292862" y="685800"/>
                </a:lnTo>
                <a:lnTo>
                  <a:pt x="290449" y="673100"/>
                </a:lnTo>
                <a:close/>
              </a:path>
              <a:path w="842645" h="1282700">
                <a:moveTo>
                  <a:pt x="791464" y="673100"/>
                </a:moveTo>
                <a:lnTo>
                  <a:pt x="750951" y="673100"/>
                </a:lnTo>
                <a:lnTo>
                  <a:pt x="749807" y="685800"/>
                </a:lnTo>
                <a:lnTo>
                  <a:pt x="792606" y="685800"/>
                </a:lnTo>
                <a:lnTo>
                  <a:pt x="791464" y="673100"/>
                </a:lnTo>
                <a:close/>
              </a:path>
              <a:path w="842645" h="1282700">
                <a:moveTo>
                  <a:pt x="773556" y="431800"/>
                </a:moveTo>
                <a:lnTo>
                  <a:pt x="768857" y="431800"/>
                </a:lnTo>
                <a:lnTo>
                  <a:pt x="768857" y="673100"/>
                </a:lnTo>
                <a:lnTo>
                  <a:pt x="773556" y="673100"/>
                </a:lnTo>
                <a:lnTo>
                  <a:pt x="773556" y="431800"/>
                </a:lnTo>
                <a:close/>
              </a:path>
              <a:path w="842645" h="1282700">
                <a:moveTo>
                  <a:pt x="783081" y="419100"/>
                </a:moveTo>
                <a:lnTo>
                  <a:pt x="760476" y="419100"/>
                </a:lnTo>
                <a:lnTo>
                  <a:pt x="764031" y="431800"/>
                </a:lnTo>
                <a:lnTo>
                  <a:pt x="778382" y="431800"/>
                </a:lnTo>
                <a:lnTo>
                  <a:pt x="783081" y="419100"/>
                </a:lnTo>
                <a:close/>
              </a:path>
              <a:path w="842645" h="1282700">
                <a:moveTo>
                  <a:pt x="795020" y="406400"/>
                </a:moveTo>
                <a:lnTo>
                  <a:pt x="747395" y="406400"/>
                </a:lnTo>
                <a:lnTo>
                  <a:pt x="749807" y="419100"/>
                </a:lnTo>
                <a:lnTo>
                  <a:pt x="792606" y="419100"/>
                </a:lnTo>
                <a:lnTo>
                  <a:pt x="795020" y="406400"/>
                </a:lnTo>
                <a:close/>
              </a:path>
              <a:path w="842645" h="1282700">
                <a:moveTo>
                  <a:pt x="796163" y="393700"/>
                </a:moveTo>
                <a:lnTo>
                  <a:pt x="746251" y="393700"/>
                </a:lnTo>
                <a:lnTo>
                  <a:pt x="746251" y="406400"/>
                </a:lnTo>
                <a:lnTo>
                  <a:pt x="796163" y="406400"/>
                </a:lnTo>
                <a:lnTo>
                  <a:pt x="796163" y="393700"/>
                </a:lnTo>
                <a:close/>
              </a:path>
              <a:path w="842645" h="1282700">
                <a:moveTo>
                  <a:pt x="545083" y="266700"/>
                </a:moveTo>
                <a:lnTo>
                  <a:pt x="502285" y="266700"/>
                </a:lnTo>
                <a:lnTo>
                  <a:pt x="504571" y="279400"/>
                </a:lnTo>
                <a:lnTo>
                  <a:pt x="542671" y="279400"/>
                </a:lnTo>
                <a:lnTo>
                  <a:pt x="748665" y="393700"/>
                </a:lnTo>
                <a:lnTo>
                  <a:pt x="750951" y="393700"/>
                </a:lnTo>
                <a:lnTo>
                  <a:pt x="545083" y="266700"/>
                </a:lnTo>
                <a:close/>
              </a:path>
              <a:path w="842645" h="1282700">
                <a:moveTo>
                  <a:pt x="787907" y="381000"/>
                </a:moveTo>
                <a:lnTo>
                  <a:pt x="754506" y="381000"/>
                </a:lnTo>
                <a:lnTo>
                  <a:pt x="750951" y="393700"/>
                </a:lnTo>
                <a:lnTo>
                  <a:pt x="791464" y="393700"/>
                </a:lnTo>
                <a:lnTo>
                  <a:pt x="787907" y="381000"/>
                </a:lnTo>
                <a:close/>
              </a:path>
              <a:path w="842645" h="1282700">
                <a:moveTo>
                  <a:pt x="842645" y="355600"/>
                </a:moveTo>
                <a:lnTo>
                  <a:pt x="791464" y="393700"/>
                </a:lnTo>
                <a:lnTo>
                  <a:pt x="793876" y="393700"/>
                </a:lnTo>
                <a:lnTo>
                  <a:pt x="842645" y="368300"/>
                </a:lnTo>
                <a:lnTo>
                  <a:pt x="842645" y="355600"/>
                </a:lnTo>
                <a:close/>
              </a:path>
              <a:path w="842645" h="1282700">
                <a:moveTo>
                  <a:pt x="546353" y="254000"/>
                </a:moveTo>
                <a:lnTo>
                  <a:pt x="501015" y="254000"/>
                </a:lnTo>
                <a:lnTo>
                  <a:pt x="499872" y="266700"/>
                </a:lnTo>
                <a:lnTo>
                  <a:pt x="546353" y="266700"/>
                </a:lnTo>
                <a:lnTo>
                  <a:pt x="546353" y="254000"/>
                </a:lnTo>
                <a:close/>
              </a:path>
              <a:path w="842645" h="1282700">
                <a:moveTo>
                  <a:pt x="540385" y="241300"/>
                </a:moveTo>
                <a:lnTo>
                  <a:pt x="505841" y="241300"/>
                </a:lnTo>
                <a:lnTo>
                  <a:pt x="503427" y="254000"/>
                </a:lnTo>
                <a:lnTo>
                  <a:pt x="542671" y="254000"/>
                </a:lnTo>
                <a:lnTo>
                  <a:pt x="540385" y="241300"/>
                </a:lnTo>
                <a:close/>
              </a:path>
              <a:path w="842645" h="1282700">
                <a:moveTo>
                  <a:pt x="526033" y="0"/>
                </a:moveTo>
                <a:lnTo>
                  <a:pt x="521335" y="0"/>
                </a:lnTo>
                <a:lnTo>
                  <a:pt x="521335" y="241300"/>
                </a:lnTo>
                <a:lnTo>
                  <a:pt x="526033" y="241300"/>
                </a:lnTo>
                <a:lnTo>
                  <a:pt x="526033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90342" y="12699"/>
            <a:ext cx="6653530" cy="5130800"/>
            <a:chOff x="2490342" y="12699"/>
            <a:chExt cx="6653530" cy="5130800"/>
          </a:xfrm>
        </p:grpSpPr>
        <p:sp>
          <p:nvSpPr>
            <p:cNvPr id="11" name="object 11"/>
            <p:cNvSpPr/>
            <p:nvPr/>
          </p:nvSpPr>
          <p:spPr>
            <a:xfrm>
              <a:off x="8799702" y="3252342"/>
              <a:ext cx="344170" cy="620395"/>
            </a:xfrm>
            <a:custGeom>
              <a:avLst/>
              <a:gdLst/>
              <a:ahLst/>
              <a:cxnLst/>
              <a:rect l="l" t="t" r="r" b="b"/>
              <a:pathLst>
                <a:path w="344170" h="620395">
                  <a:moveTo>
                    <a:pt x="277495" y="0"/>
                  </a:moveTo>
                  <a:lnTo>
                    <a:pt x="269113" y="0"/>
                  </a:lnTo>
                  <a:lnTo>
                    <a:pt x="264414" y="1142"/>
                  </a:lnTo>
                  <a:lnTo>
                    <a:pt x="262000" y="3555"/>
                  </a:lnTo>
                  <a:lnTo>
                    <a:pt x="258445" y="5841"/>
                  </a:lnTo>
                  <a:lnTo>
                    <a:pt x="256031" y="8254"/>
                  </a:lnTo>
                  <a:lnTo>
                    <a:pt x="253746" y="11810"/>
                  </a:lnTo>
                  <a:lnTo>
                    <a:pt x="252475" y="16636"/>
                  </a:lnTo>
                  <a:lnTo>
                    <a:pt x="252475" y="20192"/>
                  </a:lnTo>
                  <a:lnTo>
                    <a:pt x="253746" y="27304"/>
                  </a:lnTo>
                  <a:lnTo>
                    <a:pt x="45212" y="147827"/>
                  </a:lnTo>
                  <a:lnTo>
                    <a:pt x="41655" y="143128"/>
                  </a:lnTo>
                  <a:lnTo>
                    <a:pt x="36829" y="139445"/>
                  </a:lnTo>
                  <a:lnTo>
                    <a:pt x="30861" y="137159"/>
                  </a:lnTo>
                  <a:lnTo>
                    <a:pt x="20193" y="137159"/>
                  </a:lnTo>
                  <a:lnTo>
                    <a:pt x="0" y="156209"/>
                  </a:lnTo>
                  <a:lnTo>
                    <a:pt x="0" y="165734"/>
                  </a:lnTo>
                  <a:lnTo>
                    <a:pt x="17779" y="185927"/>
                  </a:lnTo>
                  <a:lnTo>
                    <a:pt x="22605" y="185927"/>
                  </a:lnTo>
                  <a:lnTo>
                    <a:pt x="22605" y="432942"/>
                  </a:lnTo>
                  <a:lnTo>
                    <a:pt x="15367" y="435355"/>
                  </a:lnTo>
                  <a:lnTo>
                    <a:pt x="10668" y="438911"/>
                  </a:lnTo>
                  <a:lnTo>
                    <a:pt x="7112" y="443610"/>
                  </a:lnTo>
                  <a:lnTo>
                    <a:pt x="5842" y="450722"/>
                  </a:lnTo>
                  <a:lnTo>
                    <a:pt x="8254" y="457961"/>
                  </a:lnTo>
                  <a:lnTo>
                    <a:pt x="11811" y="463930"/>
                  </a:lnTo>
                  <a:lnTo>
                    <a:pt x="17779" y="467486"/>
                  </a:lnTo>
                  <a:lnTo>
                    <a:pt x="21336" y="468629"/>
                  </a:lnTo>
                  <a:lnTo>
                    <a:pt x="29718" y="468629"/>
                  </a:lnTo>
                  <a:lnTo>
                    <a:pt x="36829" y="463930"/>
                  </a:lnTo>
                  <a:lnTo>
                    <a:pt x="39243" y="460247"/>
                  </a:lnTo>
                  <a:lnTo>
                    <a:pt x="247776" y="580770"/>
                  </a:lnTo>
                  <a:lnTo>
                    <a:pt x="245364" y="585596"/>
                  </a:lnTo>
                  <a:lnTo>
                    <a:pt x="245364" y="597534"/>
                  </a:lnTo>
                  <a:lnTo>
                    <a:pt x="246506" y="602233"/>
                  </a:lnTo>
                  <a:lnTo>
                    <a:pt x="250063" y="607059"/>
                  </a:lnTo>
                  <a:lnTo>
                    <a:pt x="252475" y="611758"/>
                  </a:lnTo>
                  <a:lnTo>
                    <a:pt x="257301" y="615314"/>
                  </a:lnTo>
                  <a:lnTo>
                    <a:pt x="262000" y="617727"/>
                  </a:lnTo>
                  <a:lnTo>
                    <a:pt x="272796" y="620140"/>
                  </a:lnTo>
                  <a:lnTo>
                    <a:pt x="283464" y="617727"/>
                  </a:lnTo>
                  <a:lnTo>
                    <a:pt x="301371" y="591565"/>
                  </a:lnTo>
                  <a:lnTo>
                    <a:pt x="298957" y="580770"/>
                  </a:lnTo>
                  <a:lnTo>
                    <a:pt x="344170" y="554481"/>
                  </a:lnTo>
                  <a:lnTo>
                    <a:pt x="344170" y="548512"/>
                  </a:lnTo>
                  <a:lnTo>
                    <a:pt x="296545" y="575944"/>
                  </a:lnTo>
                  <a:lnTo>
                    <a:pt x="291846" y="571118"/>
                  </a:lnTo>
                  <a:lnTo>
                    <a:pt x="285876" y="567562"/>
                  </a:lnTo>
                  <a:lnTo>
                    <a:pt x="279907" y="565149"/>
                  </a:lnTo>
                  <a:lnTo>
                    <a:pt x="272796" y="564006"/>
                  </a:lnTo>
                  <a:lnTo>
                    <a:pt x="265556" y="565149"/>
                  </a:lnTo>
                  <a:lnTo>
                    <a:pt x="259588" y="567562"/>
                  </a:lnTo>
                  <a:lnTo>
                    <a:pt x="253746" y="571118"/>
                  </a:lnTo>
                  <a:lnTo>
                    <a:pt x="248920" y="575944"/>
                  </a:lnTo>
                  <a:lnTo>
                    <a:pt x="41655" y="456691"/>
                  </a:lnTo>
                  <a:lnTo>
                    <a:pt x="42799" y="450722"/>
                  </a:lnTo>
                  <a:lnTo>
                    <a:pt x="41655" y="443610"/>
                  </a:lnTo>
                  <a:lnTo>
                    <a:pt x="38100" y="438911"/>
                  </a:lnTo>
                  <a:lnTo>
                    <a:pt x="33274" y="434085"/>
                  </a:lnTo>
                  <a:lnTo>
                    <a:pt x="27304" y="432942"/>
                  </a:lnTo>
                  <a:lnTo>
                    <a:pt x="27304" y="185927"/>
                  </a:lnTo>
                  <a:lnTo>
                    <a:pt x="32130" y="185927"/>
                  </a:lnTo>
                  <a:lnTo>
                    <a:pt x="42799" y="178815"/>
                  </a:lnTo>
                  <a:lnTo>
                    <a:pt x="46354" y="175259"/>
                  </a:lnTo>
                  <a:lnTo>
                    <a:pt x="48768" y="166877"/>
                  </a:lnTo>
                  <a:lnTo>
                    <a:pt x="49911" y="162178"/>
                  </a:lnTo>
                  <a:lnTo>
                    <a:pt x="47625" y="151383"/>
                  </a:lnTo>
                  <a:lnTo>
                    <a:pt x="256031" y="30860"/>
                  </a:lnTo>
                  <a:lnTo>
                    <a:pt x="263271" y="38099"/>
                  </a:lnTo>
                  <a:lnTo>
                    <a:pt x="272796" y="40385"/>
                  </a:lnTo>
                  <a:lnTo>
                    <a:pt x="282321" y="38099"/>
                  </a:lnTo>
                  <a:lnTo>
                    <a:pt x="287020" y="35686"/>
                  </a:lnTo>
                  <a:lnTo>
                    <a:pt x="289432" y="30860"/>
                  </a:lnTo>
                  <a:lnTo>
                    <a:pt x="344170" y="63118"/>
                  </a:lnTo>
                  <a:lnTo>
                    <a:pt x="344170" y="57276"/>
                  </a:lnTo>
                  <a:lnTo>
                    <a:pt x="291846" y="27304"/>
                  </a:lnTo>
                  <a:lnTo>
                    <a:pt x="292989" y="20192"/>
                  </a:lnTo>
                  <a:lnTo>
                    <a:pt x="292989" y="16636"/>
                  </a:lnTo>
                  <a:lnTo>
                    <a:pt x="291846" y="11810"/>
                  </a:lnTo>
                  <a:lnTo>
                    <a:pt x="289432" y="8254"/>
                  </a:lnTo>
                  <a:lnTo>
                    <a:pt x="284606" y="3555"/>
                  </a:lnTo>
                  <a:lnTo>
                    <a:pt x="281050" y="1142"/>
                  </a:lnTo>
                  <a:lnTo>
                    <a:pt x="277495" y="0"/>
                  </a:lnTo>
                  <a:close/>
                </a:path>
              </a:pathLst>
            </a:custGeom>
            <a:solidFill>
              <a:srgbClr val="FFFFFF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342" y="12699"/>
              <a:ext cx="6653530" cy="5130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1513332"/>
            <a:ext cx="6414770" cy="2117090"/>
            <a:chOff x="0" y="1513332"/>
            <a:chExt cx="6414770" cy="211709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72996"/>
              <a:ext cx="1021080" cy="1397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" y="1513332"/>
              <a:ext cx="1930908" cy="21168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59" y="1872996"/>
              <a:ext cx="1211580" cy="13975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416" y="2048256"/>
              <a:ext cx="4991100" cy="115824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61870" y="2207463"/>
            <a:ext cx="4313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Application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&amp;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Scope</a:t>
            </a: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304" y="2040635"/>
            <a:ext cx="996695" cy="996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069" y="5080"/>
            <a:ext cx="1217929" cy="1854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" y="3403600"/>
            <a:ext cx="2268220" cy="1739900"/>
          </a:xfrm>
          <a:custGeom>
            <a:avLst/>
            <a:gdLst/>
            <a:ahLst/>
            <a:cxnLst/>
            <a:rect l="l" t="t" r="r" b="b"/>
            <a:pathLst>
              <a:path w="2268220" h="1739900">
                <a:moveTo>
                  <a:pt x="282114" y="1727200"/>
                </a:moveTo>
                <a:lnTo>
                  <a:pt x="233245" y="1727200"/>
                </a:lnTo>
                <a:lnTo>
                  <a:pt x="233245" y="1739900"/>
                </a:lnTo>
                <a:lnTo>
                  <a:pt x="282114" y="1739900"/>
                </a:lnTo>
                <a:lnTo>
                  <a:pt x="282114" y="1727200"/>
                </a:lnTo>
                <a:close/>
              </a:path>
              <a:path w="2268220" h="1739900">
                <a:moveTo>
                  <a:pt x="776132" y="1727200"/>
                </a:moveTo>
                <a:lnTo>
                  <a:pt x="732075" y="1727200"/>
                </a:lnTo>
                <a:lnTo>
                  <a:pt x="730818" y="1739900"/>
                </a:lnTo>
                <a:lnTo>
                  <a:pt x="777287" y="1739900"/>
                </a:lnTo>
                <a:lnTo>
                  <a:pt x="776132" y="1727200"/>
                </a:lnTo>
                <a:close/>
              </a:path>
              <a:path w="2268220" h="1739900">
                <a:moveTo>
                  <a:pt x="1271292" y="1727200"/>
                </a:moveTo>
                <a:lnTo>
                  <a:pt x="1227248" y="1727200"/>
                </a:lnTo>
                <a:lnTo>
                  <a:pt x="1226093" y="1739900"/>
                </a:lnTo>
                <a:lnTo>
                  <a:pt x="1272435" y="1739900"/>
                </a:lnTo>
                <a:lnTo>
                  <a:pt x="1271292" y="1727200"/>
                </a:lnTo>
                <a:close/>
              </a:path>
              <a:path w="2268220" h="1739900">
                <a:moveTo>
                  <a:pt x="1771164" y="1727200"/>
                </a:moveTo>
                <a:lnTo>
                  <a:pt x="1719983" y="1727200"/>
                </a:lnTo>
                <a:lnTo>
                  <a:pt x="1719983" y="1739900"/>
                </a:lnTo>
                <a:lnTo>
                  <a:pt x="1771164" y="1739900"/>
                </a:lnTo>
                <a:lnTo>
                  <a:pt x="1771164" y="1727200"/>
                </a:lnTo>
                <a:close/>
              </a:path>
              <a:path w="2268220" h="1739900">
                <a:moveTo>
                  <a:pt x="2267607" y="1727200"/>
                </a:moveTo>
                <a:lnTo>
                  <a:pt x="2216426" y="1727200"/>
                </a:lnTo>
                <a:lnTo>
                  <a:pt x="2215156" y="1739900"/>
                </a:lnTo>
                <a:lnTo>
                  <a:pt x="2267607" y="1739900"/>
                </a:lnTo>
                <a:lnTo>
                  <a:pt x="2267607" y="1727200"/>
                </a:lnTo>
                <a:close/>
              </a:path>
              <a:path w="2268220" h="1739900">
                <a:moveTo>
                  <a:pt x="272589" y="1714500"/>
                </a:moveTo>
                <a:lnTo>
                  <a:pt x="242770" y="1714500"/>
                </a:lnTo>
                <a:lnTo>
                  <a:pt x="239214" y="1727200"/>
                </a:lnTo>
                <a:lnTo>
                  <a:pt x="276145" y="1727200"/>
                </a:lnTo>
                <a:lnTo>
                  <a:pt x="272589" y="1714500"/>
                </a:lnTo>
                <a:close/>
              </a:path>
              <a:path w="2268220" h="1739900">
                <a:moveTo>
                  <a:pt x="764206" y="1714500"/>
                </a:moveTo>
                <a:lnTo>
                  <a:pt x="742756" y="1714500"/>
                </a:lnTo>
                <a:lnTo>
                  <a:pt x="735631" y="1727200"/>
                </a:lnTo>
                <a:lnTo>
                  <a:pt x="771318" y="1727200"/>
                </a:lnTo>
                <a:lnTo>
                  <a:pt x="764206" y="1714500"/>
                </a:lnTo>
                <a:close/>
              </a:path>
              <a:path w="2268220" h="1739900">
                <a:moveTo>
                  <a:pt x="1264193" y="1714500"/>
                </a:moveTo>
                <a:lnTo>
                  <a:pt x="1235618" y="1714500"/>
                </a:lnTo>
                <a:lnTo>
                  <a:pt x="1231960" y="1727200"/>
                </a:lnTo>
                <a:lnTo>
                  <a:pt x="1266491" y="1727200"/>
                </a:lnTo>
                <a:lnTo>
                  <a:pt x="1264193" y="1714500"/>
                </a:lnTo>
                <a:close/>
              </a:path>
              <a:path w="2268220" h="1739900">
                <a:moveTo>
                  <a:pt x="1760496" y="1714500"/>
                </a:moveTo>
                <a:lnTo>
                  <a:pt x="1729508" y="1714500"/>
                </a:lnTo>
                <a:lnTo>
                  <a:pt x="1727222" y="1727200"/>
                </a:lnTo>
                <a:lnTo>
                  <a:pt x="1767608" y="1727200"/>
                </a:lnTo>
                <a:lnTo>
                  <a:pt x="1760496" y="1714500"/>
                </a:lnTo>
                <a:close/>
              </a:path>
              <a:path w="2268220" h="1739900">
                <a:moveTo>
                  <a:pt x="2256939" y="1714500"/>
                </a:moveTo>
                <a:lnTo>
                  <a:pt x="2225951" y="1714500"/>
                </a:lnTo>
                <a:lnTo>
                  <a:pt x="2222395" y="1727200"/>
                </a:lnTo>
                <a:lnTo>
                  <a:pt x="2264051" y="1727200"/>
                </a:lnTo>
                <a:lnTo>
                  <a:pt x="2256939" y="1714500"/>
                </a:lnTo>
                <a:close/>
              </a:path>
              <a:path w="2268220" h="1739900">
                <a:moveTo>
                  <a:pt x="259508" y="1473200"/>
                </a:moveTo>
                <a:lnTo>
                  <a:pt x="254695" y="1473200"/>
                </a:lnTo>
                <a:lnTo>
                  <a:pt x="254695" y="1714500"/>
                </a:lnTo>
                <a:lnTo>
                  <a:pt x="259508" y="1714500"/>
                </a:lnTo>
                <a:lnTo>
                  <a:pt x="259508" y="1473200"/>
                </a:lnTo>
                <a:close/>
              </a:path>
              <a:path w="2268220" h="1739900">
                <a:moveTo>
                  <a:pt x="755837" y="1473200"/>
                </a:moveTo>
                <a:lnTo>
                  <a:pt x="751125" y="1473200"/>
                </a:lnTo>
                <a:lnTo>
                  <a:pt x="751125" y="1714500"/>
                </a:lnTo>
                <a:lnTo>
                  <a:pt x="755837" y="1714500"/>
                </a:lnTo>
                <a:lnTo>
                  <a:pt x="755837" y="1473200"/>
                </a:lnTo>
                <a:close/>
              </a:path>
              <a:path w="2268220" h="1739900">
                <a:moveTo>
                  <a:pt x="1252255" y="1473200"/>
                </a:moveTo>
                <a:lnTo>
                  <a:pt x="1247441" y="1473200"/>
                </a:lnTo>
                <a:lnTo>
                  <a:pt x="1247441" y="1714500"/>
                </a:lnTo>
                <a:lnTo>
                  <a:pt x="1252255" y="1714500"/>
                </a:lnTo>
                <a:lnTo>
                  <a:pt x="1252255" y="1473200"/>
                </a:lnTo>
                <a:close/>
              </a:path>
              <a:path w="2268220" h="1739900">
                <a:moveTo>
                  <a:pt x="1747415" y="1473200"/>
                </a:moveTo>
                <a:lnTo>
                  <a:pt x="1742589" y="1473200"/>
                </a:lnTo>
                <a:lnTo>
                  <a:pt x="1742589" y="1714500"/>
                </a:lnTo>
                <a:lnTo>
                  <a:pt x="1747415" y="1714500"/>
                </a:lnTo>
                <a:lnTo>
                  <a:pt x="1747415" y="1473200"/>
                </a:lnTo>
                <a:close/>
              </a:path>
              <a:path w="2268220" h="1739900">
                <a:moveTo>
                  <a:pt x="2243731" y="1473200"/>
                </a:moveTo>
                <a:lnTo>
                  <a:pt x="2239032" y="1473200"/>
                </a:lnTo>
                <a:lnTo>
                  <a:pt x="2239032" y="1714500"/>
                </a:lnTo>
                <a:lnTo>
                  <a:pt x="2243731" y="1714500"/>
                </a:lnTo>
                <a:lnTo>
                  <a:pt x="2243731" y="1473200"/>
                </a:lnTo>
                <a:close/>
              </a:path>
              <a:path w="2268220" h="1739900">
                <a:moveTo>
                  <a:pt x="276145" y="1460500"/>
                </a:moveTo>
                <a:lnTo>
                  <a:pt x="239214" y="1460500"/>
                </a:lnTo>
                <a:lnTo>
                  <a:pt x="242770" y="1473200"/>
                </a:lnTo>
                <a:lnTo>
                  <a:pt x="272589" y="1473200"/>
                </a:lnTo>
                <a:lnTo>
                  <a:pt x="276145" y="1460500"/>
                </a:lnTo>
                <a:close/>
              </a:path>
              <a:path w="2268220" h="1739900">
                <a:moveTo>
                  <a:pt x="772474" y="1460500"/>
                </a:moveTo>
                <a:lnTo>
                  <a:pt x="734387" y="1460500"/>
                </a:lnTo>
                <a:lnTo>
                  <a:pt x="738044" y="1473200"/>
                </a:lnTo>
                <a:lnTo>
                  <a:pt x="768918" y="1473200"/>
                </a:lnTo>
                <a:lnTo>
                  <a:pt x="772474" y="1460500"/>
                </a:lnTo>
                <a:close/>
              </a:path>
              <a:path w="2268220" h="1739900">
                <a:moveTo>
                  <a:pt x="1271292" y="1460500"/>
                </a:moveTo>
                <a:lnTo>
                  <a:pt x="1230804" y="1460500"/>
                </a:lnTo>
                <a:lnTo>
                  <a:pt x="1234360" y="1473200"/>
                </a:lnTo>
                <a:lnTo>
                  <a:pt x="1268892" y="1473200"/>
                </a:lnTo>
                <a:lnTo>
                  <a:pt x="1271292" y="1460500"/>
                </a:lnTo>
                <a:close/>
              </a:path>
              <a:path w="2268220" h="1739900">
                <a:moveTo>
                  <a:pt x="1762909" y="1460500"/>
                </a:moveTo>
                <a:lnTo>
                  <a:pt x="1728365" y="1460500"/>
                </a:lnTo>
                <a:lnTo>
                  <a:pt x="1735477" y="1473200"/>
                </a:lnTo>
                <a:lnTo>
                  <a:pt x="1755797" y="1473200"/>
                </a:lnTo>
                <a:lnTo>
                  <a:pt x="1762909" y="1460500"/>
                </a:lnTo>
                <a:close/>
              </a:path>
              <a:path w="2268220" h="1739900">
                <a:moveTo>
                  <a:pt x="2259225" y="1460500"/>
                </a:moveTo>
                <a:lnTo>
                  <a:pt x="2223538" y="1460500"/>
                </a:lnTo>
                <a:lnTo>
                  <a:pt x="2227094" y="1473200"/>
                </a:lnTo>
                <a:lnTo>
                  <a:pt x="2255669" y="1473200"/>
                </a:lnTo>
                <a:lnTo>
                  <a:pt x="2259225" y="1460500"/>
                </a:lnTo>
                <a:close/>
              </a:path>
              <a:path w="2268220" h="1739900">
                <a:moveTo>
                  <a:pt x="22602" y="1295400"/>
                </a:moveTo>
                <a:lnTo>
                  <a:pt x="0" y="1295400"/>
                </a:lnTo>
                <a:lnTo>
                  <a:pt x="0" y="1320800"/>
                </a:lnTo>
                <a:lnTo>
                  <a:pt x="23753" y="1320800"/>
                </a:lnTo>
                <a:lnTo>
                  <a:pt x="234502" y="1435100"/>
                </a:lnTo>
                <a:lnTo>
                  <a:pt x="233245" y="1447800"/>
                </a:lnTo>
                <a:lnTo>
                  <a:pt x="233245" y="1460500"/>
                </a:lnTo>
                <a:lnTo>
                  <a:pt x="282114" y="1460500"/>
                </a:lnTo>
                <a:lnTo>
                  <a:pt x="282114" y="1447800"/>
                </a:lnTo>
                <a:lnTo>
                  <a:pt x="280857" y="1435100"/>
                </a:lnTo>
                <a:lnTo>
                  <a:pt x="236915" y="1435100"/>
                </a:lnTo>
                <a:lnTo>
                  <a:pt x="26160" y="1320800"/>
                </a:lnTo>
                <a:lnTo>
                  <a:pt x="27312" y="1308100"/>
                </a:lnTo>
                <a:lnTo>
                  <a:pt x="26160" y="1308100"/>
                </a:lnTo>
                <a:lnTo>
                  <a:pt x="22602" y="1295400"/>
                </a:lnTo>
                <a:close/>
              </a:path>
              <a:path w="2268220" h="1739900">
                <a:moveTo>
                  <a:pt x="526145" y="1320800"/>
                </a:moveTo>
                <a:lnTo>
                  <a:pt x="523732" y="1320800"/>
                </a:lnTo>
                <a:lnTo>
                  <a:pt x="729675" y="1435100"/>
                </a:lnTo>
                <a:lnTo>
                  <a:pt x="728519" y="1447800"/>
                </a:lnTo>
                <a:lnTo>
                  <a:pt x="728519" y="1460500"/>
                </a:lnTo>
                <a:lnTo>
                  <a:pt x="778430" y="1460500"/>
                </a:lnTo>
                <a:lnTo>
                  <a:pt x="778430" y="1447800"/>
                </a:lnTo>
                <a:lnTo>
                  <a:pt x="777287" y="1435100"/>
                </a:lnTo>
                <a:lnTo>
                  <a:pt x="732075" y="1435100"/>
                </a:lnTo>
                <a:lnTo>
                  <a:pt x="526145" y="1320800"/>
                </a:lnTo>
                <a:close/>
              </a:path>
              <a:path w="2268220" h="1739900">
                <a:moveTo>
                  <a:pt x="1026017" y="1320800"/>
                </a:moveTo>
                <a:lnTo>
                  <a:pt x="1023718" y="1320800"/>
                </a:lnTo>
                <a:lnTo>
                  <a:pt x="1226093" y="1435100"/>
                </a:lnTo>
                <a:lnTo>
                  <a:pt x="1224848" y="1447800"/>
                </a:lnTo>
                <a:lnTo>
                  <a:pt x="1223692" y="1447800"/>
                </a:lnTo>
                <a:lnTo>
                  <a:pt x="1224848" y="1460500"/>
                </a:lnTo>
                <a:lnTo>
                  <a:pt x="1274848" y="1460500"/>
                </a:lnTo>
                <a:lnTo>
                  <a:pt x="1274848" y="1447800"/>
                </a:lnTo>
                <a:lnTo>
                  <a:pt x="1273705" y="1435100"/>
                </a:lnTo>
                <a:lnTo>
                  <a:pt x="1227248" y="1435100"/>
                </a:lnTo>
                <a:lnTo>
                  <a:pt x="1026017" y="1320800"/>
                </a:lnTo>
                <a:close/>
              </a:path>
              <a:path w="2268220" h="1739900">
                <a:moveTo>
                  <a:pt x="1768878" y="1447800"/>
                </a:moveTo>
                <a:lnTo>
                  <a:pt x="1722396" y="1447800"/>
                </a:lnTo>
                <a:lnTo>
                  <a:pt x="1723539" y="1460500"/>
                </a:lnTo>
                <a:lnTo>
                  <a:pt x="1767608" y="1460500"/>
                </a:lnTo>
                <a:lnTo>
                  <a:pt x="1768878" y="1447800"/>
                </a:lnTo>
                <a:close/>
              </a:path>
              <a:path w="2268220" h="1739900">
                <a:moveTo>
                  <a:pt x="2016401" y="1320800"/>
                </a:moveTo>
                <a:lnTo>
                  <a:pt x="2014115" y="1320800"/>
                </a:lnTo>
                <a:lnTo>
                  <a:pt x="2219982" y="1435100"/>
                </a:lnTo>
                <a:lnTo>
                  <a:pt x="2218839" y="1447800"/>
                </a:lnTo>
                <a:lnTo>
                  <a:pt x="2217569" y="1447800"/>
                </a:lnTo>
                <a:lnTo>
                  <a:pt x="2218839" y="1460500"/>
                </a:lnTo>
                <a:lnTo>
                  <a:pt x="2265194" y="1460500"/>
                </a:lnTo>
                <a:lnTo>
                  <a:pt x="2265194" y="1447800"/>
                </a:lnTo>
                <a:lnTo>
                  <a:pt x="2264051" y="1435100"/>
                </a:lnTo>
                <a:lnTo>
                  <a:pt x="2221125" y="1435100"/>
                </a:lnTo>
                <a:lnTo>
                  <a:pt x="2016401" y="1320800"/>
                </a:lnTo>
                <a:close/>
              </a:path>
              <a:path w="2268220" h="1739900">
                <a:moveTo>
                  <a:pt x="1515386" y="1320800"/>
                </a:moveTo>
                <a:lnTo>
                  <a:pt x="1512973" y="1320800"/>
                </a:lnTo>
                <a:lnTo>
                  <a:pt x="1724809" y="1447800"/>
                </a:lnTo>
                <a:lnTo>
                  <a:pt x="1766465" y="1447800"/>
                </a:lnTo>
                <a:lnTo>
                  <a:pt x="1787064" y="1435100"/>
                </a:lnTo>
                <a:lnTo>
                  <a:pt x="1725952" y="1435100"/>
                </a:lnTo>
                <a:lnTo>
                  <a:pt x="1515386" y="1320800"/>
                </a:lnTo>
                <a:close/>
              </a:path>
              <a:path w="2268220" h="1739900">
                <a:moveTo>
                  <a:pt x="270189" y="1422400"/>
                </a:moveTo>
                <a:lnTo>
                  <a:pt x="245183" y="1422400"/>
                </a:lnTo>
                <a:lnTo>
                  <a:pt x="240471" y="1435100"/>
                </a:lnTo>
                <a:lnTo>
                  <a:pt x="275002" y="1435100"/>
                </a:lnTo>
                <a:lnTo>
                  <a:pt x="270189" y="1422400"/>
                </a:lnTo>
                <a:close/>
              </a:path>
              <a:path w="2268220" h="1739900">
                <a:moveTo>
                  <a:pt x="526145" y="1295400"/>
                </a:moveTo>
                <a:lnTo>
                  <a:pt x="484501" y="1295400"/>
                </a:lnTo>
                <a:lnTo>
                  <a:pt x="483244" y="1308100"/>
                </a:lnTo>
                <a:lnTo>
                  <a:pt x="484501" y="1320800"/>
                </a:lnTo>
                <a:lnTo>
                  <a:pt x="278558" y="1435100"/>
                </a:lnTo>
                <a:lnTo>
                  <a:pt x="280857" y="1435100"/>
                </a:lnTo>
                <a:lnTo>
                  <a:pt x="486800" y="1320800"/>
                </a:lnTo>
                <a:lnTo>
                  <a:pt x="526145" y="1320800"/>
                </a:lnTo>
                <a:lnTo>
                  <a:pt x="527288" y="1308100"/>
                </a:lnTo>
                <a:lnTo>
                  <a:pt x="526145" y="1295400"/>
                </a:lnTo>
                <a:close/>
              </a:path>
              <a:path w="2268220" h="1739900">
                <a:moveTo>
                  <a:pt x="766607" y="1422400"/>
                </a:moveTo>
                <a:lnTo>
                  <a:pt x="747569" y="1422400"/>
                </a:lnTo>
                <a:lnTo>
                  <a:pt x="735631" y="1435100"/>
                </a:lnTo>
                <a:lnTo>
                  <a:pt x="771318" y="1435100"/>
                </a:lnTo>
                <a:lnTo>
                  <a:pt x="766607" y="1422400"/>
                </a:lnTo>
                <a:close/>
              </a:path>
              <a:path w="2268220" h="1739900">
                <a:moveTo>
                  <a:pt x="1026017" y="1295400"/>
                </a:moveTo>
                <a:lnTo>
                  <a:pt x="977261" y="1295400"/>
                </a:lnTo>
                <a:lnTo>
                  <a:pt x="976106" y="1308100"/>
                </a:lnTo>
                <a:lnTo>
                  <a:pt x="977261" y="1320800"/>
                </a:lnTo>
                <a:lnTo>
                  <a:pt x="774874" y="1435100"/>
                </a:lnTo>
                <a:lnTo>
                  <a:pt x="777287" y="1435100"/>
                </a:lnTo>
                <a:lnTo>
                  <a:pt x="979662" y="1320800"/>
                </a:lnTo>
                <a:lnTo>
                  <a:pt x="1026017" y="1320800"/>
                </a:lnTo>
                <a:lnTo>
                  <a:pt x="1027274" y="1308100"/>
                </a:lnTo>
                <a:lnTo>
                  <a:pt x="1026017" y="1295400"/>
                </a:lnTo>
                <a:close/>
              </a:path>
              <a:path w="2268220" h="1739900">
                <a:moveTo>
                  <a:pt x="1261780" y="1422400"/>
                </a:moveTo>
                <a:lnTo>
                  <a:pt x="1236773" y="1422400"/>
                </a:lnTo>
                <a:lnTo>
                  <a:pt x="1227248" y="1435100"/>
                </a:lnTo>
                <a:lnTo>
                  <a:pt x="1267749" y="1435100"/>
                </a:lnTo>
                <a:lnTo>
                  <a:pt x="1261780" y="1422400"/>
                </a:lnTo>
                <a:close/>
              </a:path>
              <a:path w="2268220" h="1739900">
                <a:moveTo>
                  <a:pt x="1511830" y="1295400"/>
                </a:moveTo>
                <a:lnTo>
                  <a:pt x="1483255" y="1295400"/>
                </a:lnTo>
                <a:lnTo>
                  <a:pt x="1480842" y="1308100"/>
                </a:lnTo>
                <a:lnTo>
                  <a:pt x="1479572" y="1308100"/>
                </a:lnTo>
                <a:lnTo>
                  <a:pt x="1480842" y="1320800"/>
                </a:lnTo>
                <a:lnTo>
                  <a:pt x="1271292" y="1435100"/>
                </a:lnTo>
                <a:lnTo>
                  <a:pt x="1273705" y="1435100"/>
                </a:lnTo>
                <a:lnTo>
                  <a:pt x="1483255" y="1320800"/>
                </a:lnTo>
                <a:lnTo>
                  <a:pt x="1515386" y="1320800"/>
                </a:lnTo>
                <a:lnTo>
                  <a:pt x="1515386" y="1308100"/>
                </a:lnTo>
                <a:lnTo>
                  <a:pt x="1511830" y="1295400"/>
                </a:lnTo>
                <a:close/>
              </a:path>
              <a:path w="2268220" h="1739900">
                <a:moveTo>
                  <a:pt x="1750971" y="1422400"/>
                </a:moveTo>
                <a:lnTo>
                  <a:pt x="1740303" y="1422400"/>
                </a:lnTo>
                <a:lnTo>
                  <a:pt x="1734334" y="1435100"/>
                </a:lnTo>
                <a:lnTo>
                  <a:pt x="1756940" y="1435100"/>
                </a:lnTo>
                <a:lnTo>
                  <a:pt x="1750971" y="1422400"/>
                </a:lnTo>
                <a:close/>
              </a:path>
              <a:path w="2268220" h="1739900">
                <a:moveTo>
                  <a:pt x="2017671" y="1295400"/>
                </a:moveTo>
                <a:lnTo>
                  <a:pt x="1970046" y="1295400"/>
                </a:lnTo>
                <a:lnTo>
                  <a:pt x="1968903" y="1308100"/>
                </a:lnTo>
                <a:lnTo>
                  <a:pt x="1970046" y="1320800"/>
                </a:lnTo>
                <a:lnTo>
                  <a:pt x="1765322" y="1435100"/>
                </a:lnTo>
                <a:lnTo>
                  <a:pt x="1787064" y="1435100"/>
                </a:lnTo>
                <a:lnTo>
                  <a:pt x="1972459" y="1320800"/>
                </a:lnTo>
                <a:lnTo>
                  <a:pt x="2016401" y="1320800"/>
                </a:lnTo>
                <a:lnTo>
                  <a:pt x="2018814" y="1308100"/>
                </a:lnTo>
                <a:lnTo>
                  <a:pt x="2017671" y="1295400"/>
                </a:lnTo>
                <a:close/>
              </a:path>
              <a:path w="2268220" h="1739900">
                <a:moveTo>
                  <a:pt x="2250970" y="1422400"/>
                </a:moveTo>
                <a:lnTo>
                  <a:pt x="2235476" y="1422400"/>
                </a:lnTo>
                <a:lnTo>
                  <a:pt x="2229507" y="1435100"/>
                </a:lnTo>
                <a:lnTo>
                  <a:pt x="2254526" y="1435100"/>
                </a:lnTo>
                <a:lnTo>
                  <a:pt x="2250970" y="1422400"/>
                </a:lnTo>
                <a:close/>
              </a:path>
              <a:path w="2268220" h="1739900">
                <a:moveTo>
                  <a:pt x="520176" y="1320800"/>
                </a:moveTo>
                <a:lnTo>
                  <a:pt x="490458" y="1320800"/>
                </a:lnTo>
                <a:lnTo>
                  <a:pt x="495169" y="1333500"/>
                </a:lnTo>
                <a:lnTo>
                  <a:pt x="515362" y="1333500"/>
                </a:lnTo>
                <a:lnTo>
                  <a:pt x="520176" y="1320800"/>
                </a:lnTo>
                <a:close/>
              </a:path>
              <a:path w="2268220" h="1739900">
                <a:moveTo>
                  <a:pt x="1023718" y="1320800"/>
                </a:moveTo>
                <a:lnTo>
                  <a:pt x="979662" y="1320800"/>
                </a:lnTo>
                <a:lnTo>
                  <a:pt x="984373" y="1333500"/>
                </a:lnTo>
                <a:lnTo>
                  <a:pt x="1018905" y="1333500"/>
                </a:lnTo>
                <a:lnTo>
                  <a:pt x="1023718" y="1320800"/>
                </a:lnTo>
                <a:close/>
              </a:path>
              <a:path w="2268220" h="1739900">
                <a:moveTo>
                  <a:pt x="2014115" y="1320800"/>
                </a:moveTo>
                <a:lnTo>
                  <a:pt x="1972459" y="1320800"/>
                </a:lnTo>
                <a:lnTo>
                  <a:pt x="1977158" y="1333500"/>
                </a:lnTo>
                <a:lnTo>
                  <a:pt x="2010559" y="1333500"/>
                </a:lnTo>
                <a:lnTo>
                  <a:pt x="2014115" y="1320800"/>
                </a:lnTo>
                <a:close/>
              </a:path>
              <a:path w="2268220" h="1739900">
                <a:moveTo>
                  <a:pt x="515362" y="1282700"/>
                </a:moveTo>
                <a:lnTo>
                  <a:pt x="495169" y="1282700"/>
                </a:lnTo>
                <a:lnTo>
                  <a:pt x="489200" y="1295400"/>
                </a:lnTo>
                <a:lnTo>
                  <a:pt x="519033" y="1295400"/>
                </a:lnTo>
                <a:lnTo>
                  <a:pt x="515362" y="1282700"/>
                </a:lnTo>
                <a:close/>
              </a:path>
              <a:path w="2268220" h="1739900">
                <a:moveTo>
                  <a:pt x="1017749" y="1282700"/>
                </a:moveTo>
                <a:lnTo>
                  <a:pt x="985631" y="1282700"/>
                </a:lnTo>
                <a:lnTo>
                  <a:pt x="982075" y="1295400"/>
                </a:lnTo>
                <a:lnTo>
                  <a:pt x="1021318" y="1295400"/>
                </a:lnTo>
                <a:lnTo>
                  <a:pt x="1017749" y="1282700"/>
                </a:lnTo>
                <a:close/>
              </a:path>
              <a:path w="2268220" h="1739900">
                <a:moveTo>
                  <a:pt x="1499892" y="1041400"/>
                </a:moveTo>
                <a:lnTo>
                  <a:pt x="1495066" y="1041400"/>
                </a:lnTo>
                <a:lnTo>
                  <a:pt x="1495066" y="1295400"/>
                </a:lnTo>
                <a:lnTo>
                  <a:pt x="1499892" y="1295400"/>
                </a:lnTo>
                <a:lnTo>
                  <a:pt x="1499892" y="1041400"/>
                </a:lnTo>
                <a:close/>
              </a:path>
              <a:path w="2268220" h="1739900">
                <a:moveTo>
                  <a:pt x="2009289" y="1282700"/>
                </a:moveTo>
                <a:lnTo>
                  <a:pt x="1978428" y="1282700"/>
                </a:lnTo>
                <a:lnTo>
                  <a:pt x="1974872" y="1295400"/>
                </a:lnTo>
                <a:lnTo>
                  <a:pt x="2012845" y="1295400"/>
                </a:lnTo>
                <a:lnTo>
                  <a:pt x="2009289" y="1282700"/>
                </a:lnTo>
                <a:close/>
              </a:path>
              <a:path w="2268220" h="1739900">
                <a:moveTo>
                  <a:pt x="507095" y="1041400"/>
                </a:moveTo>
                <a:lnTo>
                  <a:pt x="502281" y="1041400"/>
                </a:lnTo>
                <a:lnTo>
                  <a:pt x="502281" y="1282700"/>
                </a:lnTo>
                <a:lnTo>
                  <a:pt x="507095" y="1282700"/>
                </a:lnTo>
                <a:lnTo>
                  <a:pt x="507095" y="1041400"/>
                </a:lnTo>
                <a:close/>
              </a:path>
              <a:path w="2268220" h="1739900">
                <a:moveTo>
                  <a:pt x="1003423" y="1041400"/>
                </a:moveTo>
                <a:lnTo>
                  <a:pt x="998712" y="1041400"/>
                </a:lnTo>
                <a:lnTo>
                  <a:pt x="998712" y="1282700"/>
                </a:lnTo>
                <a:lnTo>
                  <a:pt x="1003423" y="1282700"/>
                </a:lnTo>
                <a:lnTo>
                  <a:pt x="1003423" y="1041400"/>
                </a:lnTo>
                <a:close/>
              </a:path>
              <a:path w="2268220" h="1739900">
                <a:moveTo>
                  <a:pt x="1996208" y="1041400"/>
                </a:moveTo>
                <a:lnTo>
                  <a:pt x="1991509" y="1041400"/>
                </a:lnTo>
                <a:lnTo>
                  <a:pt x="1991509" y="1282700"/>
                </a:lnTo>
                <a:lnTo>
                  <a:pt x="1996208" y="1282700"/>
                </a:lnTo>
                <a:lnTo>
                  <a:pt x="1996208" y="1041400"/>
                </a:lnTo>
                <a:close/>
              </a:path>
              <a:path w="2268220" h="1739900">
                <a:moveTo>
                  <a:pt x="519033" y="1028700"/>
                </a:moveTo>
                <a:lnTo>
                  <a:pt x="491613" y="1028700"/>
                </a:lnTo>
                <a:lnTo>
                  <a:pt x="496325" y="1041400"/>
                </a:lnTo>
                <a:lnTo>
                  <a:pt x="514219" y="1041400"/>
                </a:lnTo>
                <a:lnTo>
                  <a:pt x="519033" y="1028700"/>
                </a:lnTo>
                <a:close/>
              </a:path>
              <a:path w="2268220" h="1739900">
                <a:moveTo>
                  <a:pt x="1016504" y="1028700"/>
                </a:moveTo>
                <a:lnTo>
                  <a:pt x="986786" y="1028700"/>
                </a:lnTo>
                <a:lnTo>
                  <a:pt x="991600" y="1041400"/>
                </a:lnTo>
                <a:lnTo>
                  <a:pt x="1010637" y="1041400"/>
                </a:lnTo>
                <a:lnTo>
                  <a:pt x="1016504" y="1028700"/>
                </a:lnTo>
                <a:close/>
              </a:path>
              <a:path w="2268220" h="1739900">
                <a:moveTo>
                  <a:pt x="1518942" y="1028700"/>
                </a:moveTo>
                <a:lnTo>
                  <a:pt x="1476016" y="1028700"/>
                </a:lnTo>
                <a:lnTo>
                  <a:pt x="1478429" y="1041400"/>
                </a:lnTo>
                <a:lnTo>
                  <a:pt x="1516529" y="1041400"/>
                </a:lnTo>
                <a:lnTo>
                  <a:pt x="1518942" y="1028700"/>
                </a:lnTo>
                <a:close/>
              </a:path>
              <a:path w="2268220" h="1739900">
                <a:moveTo>
                  <a:pt x="2016401" y="1028700"/>
                </a:moveTo>
                <a:lnTo>
                  <a:pt x="1971316" y="1028700"/>
                </a:lnTo>
                <a:lnTo>
                  <a:pt x="1973602" y="1041400"/>
                </a:lnTo>
                <a:lnTo>
                  <a:pt x="2009289" y="1041400"/>
                </a:lnTo>
                <a:lnTo>
                  <a:pt x="2016401" y="1028700"/>
                </a:lnTo>
                <a:close/>
              </a:path>
              <a:path w="2268220" h="1739900">
                <a:moveTo>
                  <a:pt x="523732" y="1016000"/>
                </a:moveTo>
                <a:lnTo>
                  <a:pt x="486800" y="1016000"/>
                </a:lnTo>
                <a:lnTo>
                  <a:pt x="488057" y="1028700"/>
                </a:lnTo>
                <a:lnTo>
                  <a:pt x="522589" y="1028700"/>
                </a:lnTo>
                <a:lnTo>
                  <a:pt x="523732" y="1016000"/>
                </a:lnTo>
                <a:close/>
              </a:path>
              <a:path w="2268220" h="1739900">
                <a:moveTo>
                  <a:pt x="773731" y="889000"/>
                </a:moveTo>
                <a:lnTo>
                  <a:pt x="771318" y="889000"/>
                </a:lnTo>
                <a:lnTo>
                  <a:pt x="982075" y="1016000"/>
                </a:lnTo>
                <a:lnTo>
                  <a:pt x="983218" y="1028700"/>
                </a:lnTo>
                <a:lnTo>
                  <a:pt x="1021318" y="1028700"/>
                </a:lnTo>
                <a:lnTo>
                  <a:pt x="1021318" y="1016000"/>
                </a:lnTo>
                <a:lnTo>
                  <a:pt x="1020162" y="1016000"/>
                </a:lnTo>
                <a:lnTo>
                  <a:pt x="1040871" y="1003300"/>
                </a:lnTo>
                <a:lnTo>
                  <a:pt x="984373" y="1003300"/>
                </a:lnTo>
                <a:lnTo>
                  <a:pt x="773731" y="889000"/>
                </a:lnTo>
                <a:close/>
              </a:path>
              <a:path w="2268220" h="1739900">
                <a:moveTo>
                  <a:pt x="1523641" y="1016000"/>
                </a:moveTo>
                <a:lnTo>
                  <a:pt x="1472460" y="1016000"/>
                </a:lnTo>
                <a:lnTo>
                  <a:pt x="1472460" y="1028700"/>
                </a:lnTo>
                <a:lnTo>
                  <a:pt x="1521355" y="1028700"/>
                </a:lnTo>
                <a:lnTo>
                  <a:pt x="1523641" y="1016000"/>
                </a:lnTo>
                <a:close/>
              </a:path>
              <a:path w="2268220" h="1739900">
                <a:moveTo>
                  <a:pt x="1764052" y="889000"/>
                </a:moveTo>
                <a:lnTo>
                  <a:pt x="1761639" y="889000"/>
                </a:lnTo>
                <a:lnTo>
                  <a:pt x="1968903" y="1016000"/>
                </a:lnTo>
                <a:lnTo>
                  <a:pt x="1966490" y="1016000"/>
                </a:lnTo>
                <a:lnTo>
                  <a:pt x="1967633" y="1028700"/>
                </a:lnTo>
                <a:lnTo>
                  <a:pt x="2020084" y="1028700"/>
                </a:lnTo>
                <a:lnTo>
                  <a:pt x="2020084" y="1016000"/>
                </a:lnTo>
                <a:lnTo>
                  <a:pt x="2018814" y="1003300"/>
                </a:lnTo>
                <a:lnTo>
                  <a:pt x="1971316" y="1003300"/>
                </a:lnTo>
                <a:lnTo>
                  <a:pt x="1764052" y="889000"/>
                </a:lnTo>
                <a:close/>
              </a:path>
              <a:path w="2268220" h="1739900">
                <a:moveTo>
                  <a:pt x="517775" y="1003300"/>
                </a:moveTo>
                <a:lnTo>
                  <a:pt x="492756" y="1003300"/>
                </a:lnTo>
                <a:lnTo>
                  <a:pt x="489200" y="1016000"/>
                </a:lnTo>
                <a:lnTo>
                  <a:pt x="521331" y="1016000"/>
                </a:lnTo>
                <a:lnTo>
                  <a:pt x="517775" y="1003300"/>
                </a:lnTo>
                <a:close/>
              </a:path>
              <a:path w="2268220" h="1739900">
                <a:moveTo>
                  <a:pt x="735631" y="889000"/>
                </a:moveTo>
                <a:lnTo>
                  <a:pt x="733231" y="889000"/>
                </a:lnTo>
                <a:lnTo>
                  <a:pt x="521331" y="1016000"/>
                </a:lnTo>
                <a:lnTo>
                  <a:pt x="522589" y="1016000"/>
                </a:lnTo>
                <a:lnTo>
                  <a:pt x="735631" y="889000"/>
                </a:lnTo>
                <a:close/>
              </a:path>
              <a:path w="2268220" h="1739900">
                <a:moveTo>
                  <a:pt x="1274848" y="889000"/>
                </a:moveTo>
                <a:lnTo>
                  <a:pt x="1272435" y="889000"/>
                </a:lnTo>
                <a:lnTo>
                  <a:pt x="1473730" y="1016000"/>
                </a:lnTo>
                <a:lnTo>
                  <a:pt x="1521355" y="1016000"/>
                </a:lnTo>
                <a:lnTo>
                  <a:pt x="1542170" y="1003300"/>
                </a:lnTo>
                <a:lnTo>
                  <a:pt x="1476016" y="1003300"/>
                </a:lnTo>
                <a:lnTo>
                  <a:pt x="1274848" y="889000"/>
                </a:lnTo>
                <a:close/>
              </a:path>
              <a:path w="2268220" h="1739900">
                <a:moveTo>
                  <a:pt x="1227248" y="889000"/>
                </a:moveTo>
                <a:lnTo>
                  <a:pt x="1224848" y="889000"/>
                </a:lnTo>
                <a:lnTo>
                  <a:pt x="1018905" y="1003300"/>
                </a:lnTo>
                <a:lnTo>
                  <a:pt x="1040871" y="1003300"/>
                </a:lnTo>
                <a:lnTo>
                  <a:pt x="1227248" y="889000"/>
                </a:lnTo>
                <a:close/>
              </a:path>
              <a:path w="2268220" h="1739900">
                <a:moveTo>
                  <a:pt x="1504591" y="990600"/>
                </a:moveTo>
                <a:lnTo>
                  <a:pt x="1491510" y="990600"/>
                </a:lnTo>
                <a:lnTo>
                  <a:pt x="1484398" y="1003300"/>
                </a:lnTo>
                <a:lnTo>
                  <a:pt x="1510560" y="1003300"/>
                </a:lnTo>
                <a:lnTo>
                  <a:pt x="1504591" y="990600"/>
                </a:lnTo>
                <a:close/>
              </a:path>
              <a:path w="2268220" h="1739900">
                <a:moveTo>
                  <a:pt x="1729508" y="889000"/>
                </a:moveTo>
                <a:lnTo>
                  <a:pt x="1727222" y="889000"/>
                </a:lnTo>
                <a:lnTo>
                  <a:pt x="1520085" y="1003300"/>
                </a:lnTo>
                <a:lnTo>
                  <a:pt x="1542170" y="1003300"/>
                </a:lnTo>
                <a:lnTo>
                  <a:pt x="1729508" y="889000"/>
                </a:lnTo>
                <a:close/>
              </a:path>
              <a:path w="2268220" h="1739900">
                <a:moveTo>
                  <a:pt x="2004590" y="990600"/>
                </a:moveTo>
                <a:lnTo>
                  <a:pt x="1986683" y="990600"/>
                </a:lnTo>
                <a:lnTo>
                  <a:pt x="1980841" y="1003300"/>
                </a:lnTo>
                <a:lnTo>
                  <a:pt x="2008146" y="1003300"/>
                </a:lnTo>
                <a:lnTo>
                  <a:pt x="2004590" y="990600"/>
                </a:lnTo>
                <a:close/>
              </a:path>
              <a:path w="2268220" h="1739900">
                <a:moveTo>
                  <a:pt x="771318" y="889000"/>
                </a:moveTo>
                <a:lnTo>
                  <a:pt x="739200" y="889000"/>
                </a:lnTo>
                <a:lnTo>
                  <a:pt x="743899" y="901700"/>
                </a:lnTo>
                <a:lnTo>
                  <a:pt x="767762" y="901700"/>
                </a:lnTo>
                <a:lnTo>
                  <a:pt x="771318" y="889000"/>
                </a:lnTo>
                <a:close/>
              </a:path>
              <a:path w="2268220" h="1739900">
                <a:moveTo>
                  <a:pt x="1272435" y="889000"/>
                </a:moveTo>
                <a:lnTo>
                  <a:pt x="1227248" y="889000"/>
                </a:lnTo>
                <a:lnTo>
                  <a:pt x="1230804" y="901700"/>
                </a:lnTo>
                <a:lnTo>
                  <a:pt x="1267749" y="901700"/>
                </a:lnTo>
                <a:lnTo>
                  <a:pt x="1272435" y="889000"/>
                </a:lnTo>
                <a:close/>
              </a:path>
              <a:path w="2268220" h="1739900">
                <a:moveTo>
                  <a:pt x="1758083" y="889000"/>
                </a:moveTo>
                <a:lnTo>
                  <a:pt x="1731921" y="889000"/>
                </a:lnTo>
                <a:lnTo>
                  <a:pt x="1736747" y="901700"/>
                </a:lnTo>
                <a:lnTo>
                  <a:pt x="1754527" y="901700"/>
                </a:lnTo>
                <a:lnTo>
                  <a:pt x="1758083" y="889000"/>
                </a:lnTo>
                <a:close/>
              </a:path>
              <a:path w="2268220" h="1739900">
                <a:moveTo>
                  <a:pt x="773731" y="863600"/>
                </a:moveTo>
                <a:lnTo>
                  <a:pt x="733231" y="863600"/>
                </a:lnTo>
                <a:lnTo>
                  <a:pt x="732075" y="876300"/>
                </a:lnTo>
                <a:lnTo>
                  <a:pt x="732075" y="889000"/>
                </a:lnTo>
                <a:lnTo>
                  <a:pt x="774874" y="889000"/>
                </a:lnTo>
                <a:lnTo>
                  <a:pt x="776132" y="876300"/>
                </a:lnTo>
                <a:lnTo>
                  <a:pt x="774874" y="876300"/>
                </a:lnTo>
                <a:lnTo>
                  <a:pt x="773731" y="863600"/>
                </a:lnTo>
                <a:close/>
              </a:path>
              <a:path w="2268220" h="1739900">
                <a:moveTo>
                  <a:pt x="1274848" y="863600"/>
                </a:moveTo>
                <a:lnTo>
                  <a:pt x="1223692" y="863600"/>
                </a:lnTo>
                <a:lnTo>
                  <a:pt x="1222435" y="876300"/>
                </a:lnTo>
                <a:lnTo>
                  <a:pt x="1221279" y="876300"/>
                </a:lnTo>
                <a:lnTo>
                  <a:pt x="1222435" y="889000"/>
                </a:lnTo>
                <a:lnTo>
                  <a:pt x="1277261" y="889000"/>
                </a:lnTo>
                <a:lnTo>
                  <a:pt x="1277261" y="876300"/>
                </a:lnTo>
                <a:lnTo>
                  <a:pt x="1274848" y="863600"/>
                </a:lnTo>
                <a:close/>
              </a:path>
              <a:path w="2268220" h="1739900">
                <a:moveTo>
                  <a:pt x="1766465" y="876300"/>
                </a:moveTo>
                <a:lnTo>
                  <a:pt x="1724809" y="876300"/>
                </a:lnTo>
                <a:lnTo>
                  <a:pt x="1725952" y="889000"/>
                </a:lnTo>
                <a:lnTo>
                  <a:pt x="1765322" y="889000"/>
                </a:lnTo>
                <a:lnTo>
                  <a:pt x="1766465" y="876300"/>
                </a:lnTo>
                <a:close/>
              </a:path>
              <a:path w="2268220" h="1739900">
                <a:moveTo>
                  <a:pt x="1760496" y="863600"/>
                </a:moveTo>
                <a:lnTo>
                  <a:pt x="1730778" y="863600"/>
                </a:lnTo>
                <a:lnTo>
                  <a:pt x="1727222" y="876300"/>
                </a:lnTo>
                <a:lnTo>
                  <a:pt x="1764052" y="876300"/>
                </a:lnTo>
                <a:lnTo>
                  <a:pt x="1760496" y="863600"/>
                </a:lnTo>
                <a:close/>
              </a:path>
              <a:path w="2268220" h="1739900">
                <a:moveTo>
                  <a:pt x="753424" y="850900"/>
                </a:moveTo>
                <a:lnTo>
                  <a:pt x="748712" y="863600"/>
                </a:lnTo>
                <a:lnTo>
                  <a:pt x="758237" y="863600"/>
                </a:lnTo>
                <a:lnTo>
                  <a:pt x="753424" y="850900"/>
                </a:lnTo>
                <a:close/>
              </a:path>
              <a:path w="2268220" h="1739900">
                <a:moveTo>
                  <a:pt x="1266491" y="850900"/>
                </a:moveTo>
                <a:lnTo>
                  <a:pt x="1233217" y="850900"/>
                </a:lnTo>
                <a:lnTo>
                  <a:pt x="1226093" y="863600"/>
                </a:lnTo>
                <a:lnTo>
                  <a:pt x="1270022" y="863600"/>
                </a:lnTo>
                <a:lnTo>
                  <a:pt x="1266491" y="850900"/>
                </a:lnTo>
                <a:close/>
              </a:path>
              <a:path w="2268220" h="1739900">
                <a:moveTo>
                  <a:pt x="1747415" y="609600"/>
                </a:moveTo>
                <a:lnTo>
                  <a:pt x="1742589" y="609600"/>
                </a:lnTo>
                <a:lnTo>
                  <a:pt x="1742589" y="863600"/>
                </a:lnTo>
                <a:lnTo>
                  <a:pt x="1747415" y="863600"/>
                </a:lnTo>
                <a:lnTo>
                  <a:pt x="1747415" y="609600"/>
                </a:lnTo>
                <a:close/>
              </a:path>
              <a:path w="2268220" h="1739900">
                <a:moveTo>
                  <a:pt x="1252255" y="609600"/>
                </a:moveTo>
                <a:lnTo>
                  <a:pt x="1247441" y="609600"/>
                </a:lnTo>
                <a:lnTo>
                  <a:pt x="1247441" y="850900"/>
                </a:lnTo>
                <a:lnTo>
                  <a:pt x="1252255" y="850900"/>
                </a:lnTo>
                <a:lnTo>
                  <a:pt x="1252255" y="609600"/>
                </a:lnTo>
                <a:close/>
              </a:path>
              <a:path w="2268220" h="1739900">
                <a:moveTo>
                  <a:pt x="1264193" y="596900"/>
                </a:moveTo>
                <a:lnTo>
                  <a:pt x="1235618" y="596900"/>
                </a:lnTo>
                <a:lnTo>
                  <a:pt x="1240329" y="609600"/>
                </a:lnTo>
                <a:lnTo>
                  <a:pt x="1258224" y="609600"/>
                </a:lnTo>
                <a:lnTo>
                  <a:pt x="1264193" y="596900"/>
                </a:lnTo>
                <a:close/>
              </a:path>
              <a:path w="2268220" h="1739900">
                <a:moveTo>
                  <a:pt x="1771164" y="584200"/>
                </a:moveTo>
                <a:lnTo>
                  <a:pt x="1721253" y="584200"/>
                </a:lnTo>
                <a:lnTo>
                  <a:pt x="1721253" y="596900"/>
                </a:lnTo>
                <a:lnTo>
                  <a:pt x="1722396" y="596900"/>
                </a:lnTo>
                <a:lnTo>
                  <a:pt x="1727222" y="609600"/>
                </a:lnTo>
                <a:lnTo>
                  <a:pt x="1764052" y="609600"/>
                </a:lnTo>
                <a:lnTo>
                  <a:pt x="1768878" y="596900"/>
                </a:lnTo>
                <a:lnTo>
                  <a:pt x="1771164" y="584200"/>
                </a:lnTo>
                <a:close/>
              </a:path>
              <a:path w="2268220" h="1739900">
                <a:moveTo>
                  <a:pt x="1268892" y="584200"/>
                </a:moveTo>
                <a:lnTo>
                  <a:pt x="1230804" y="584200"/>
                </a:lnTo>
                <a:lnTo>
                  <a:pt x="1231960" y="596900"/>
                </a:lnTo>
                <a:lnTo>
                  <a:pt x="1267749" y="596900"/>
                </a:lnTo>
                <a:lnTo>
                  <a:pt x="1268892" y="584200"/>
                </a:lnTo>
                <a:close/>
              </a:path>
              <a:path w="2268220" h="1739900">
                <a:moveTo>
                  <a:pt x="1262935" y="571500"/>
                </a:moveTo>
                <a:lnTo>
                  <a:pt x="1236773" y="571500"/>
                </a:lnTo>
                <a:lnTo>
                  <a:pt x="1231960" y="584200"/>
                </a:lnTo>
                <a:lnTo>
                  <a:pt x="1265336" y="584200"/>
                </a:lnTo>
                <a:lnTo>
                  <a:pt x="1262935" y="571500"/>
                </a:lnTo>
                <a:close/>
              </a:path>
              <a:path w="2268220" h="1739900">
                <a:moveTo>
                  <a:pt x="1515386" y="444500"/>
                </a:moveTo>
                <a:lnTo>
                  <a:pt x="1479572" y="444500"/>
                </a:lnTo>
                <a:lnTo>
                  <a:pt x="1480842" y="457200"/>
                </a:lnTo>
                <a:lnTo>
                  <a:pt x="1265336" y="584200"/>
                </a:lnTo>
                <a:lnTo>
                  <a:pt x="1267749" y="584200"/>
                </a:lnTo>
                <a:lnTo>
                  <a:pt x="1483255" y="457200"/>
                </a:lnTo>
                <a:lnTo>
                  <a:pt x="1514116" y="457200"/>
                </a:lnTo>
                <a:lnTo>
                  <a:pt x="1515386" y="444500"/>
                </a:lnTo>
                <a:close/>
              </a:path>
              <a:path w="2268220" h="1739900">
                <a:moveTo>
                  <a:pt x="1514116" y="457200"/>
                </a:moveTo>
                <a:lnTo>
                  <a:pt x="1511830" y="457200"/>
                </a:lnTo>
                <a:lnTo>
                  <a:pt x="1722396" y="584200"/>
                </a:lnTo>
                <a:lnTo>
                  <a:pt x="1768878" y="584200"/>
                </a:lnTo>
                <a:lnTo>
                  <a:pt x="1791230" y="571500"/>
                </a:lnTo>
                <a:lnTo>
                  <a:pt x="1724809" y="571500"/>
                </a:lnTo>
                <a:lnTo>
                  <a:pt x="1514116" y="457200"/>
                </a:lnTo>
                <a:close/>
              </a:path>
              <a:path w="2268220" h="1739900">
                <a:moveTo>
                  <a:pt x="1746272" y="558800"/>
                </a:moveTo>
                <a:lnTo>
                  <a:pt x="1739033" y="571500"/>
                </a:lnTo>
                <a:lnTo>
                  <a:pt x="1752114" y="571500"/>
                </a:lnTo>
                <a:lnTo>
                  <a:pt x="1746272" y="558800"/>
                </a:lnTo>
                <a:close/>
              </a:path>
              <a:path w="2268220" h="1739900">
                <a:moveTo>
                  <a:pt x="2018814" y="457200"/>
                </a:moveTo>
                <a:lnTo>
                  <a:pt x="1968903" y="457200"/>
                </a:lnTo>
                <a:lnTo>
                  <a:pt x="1766465" y="571500"/>
                </a:lnTo>
                <a:lnTo>
                  <a:pt x="1791230" y="571500"/>
                </a:lnTo>
                <a:lnTo>
                  <a:pt x="1970046" y="469900"/>
                </a:lnTo>
                <a:lnTo>
                  <a:pt x="2016401" y="469900"/>
                </a:lnTo>
                <a:lnTo>
                  <a:pt x="2018814" y="457200"/>
                </a:lnTo>
                <a:close/>
              </a:path>
              <a:path w="2268220" h="1739900">
                <a:moveTo>
                  <a:pt x="2004590" y="469900"/>
                </a:moveTo>
                <a:lnTo>
                  <a:pt x="1986683" y="469900"/>
                </a:lnTo>
                <a:lnTo>
                  <a:pt x="1993922" y="482600"/>
                </a:lnTo>
                <a:lnTo>
                  <a:pt x="1999764" y="482600"/>
                </a:lnTo>
                <a:lnTo>
                  <a:pt x="2004590" y="469900"/>
                </a:lnTo>
                <a:close/>
              </a:path>
              <a:path w="2268220" h="1739900">
                <a:moveTo>
                  <a:pt x="1509417" y="457200"/>
                </a:moveTo>
                <a:lnTo>
                  <a:pt x="1485541" y="457200"/>
                </a:lnTo>
                <a:lnTo>
                  <a:pt x="1489097" y="469900"/>
                </a:lnTo>
                <a:lnTo>
                  <a:pt x="1505861" y="469900"/>
                </a:lnTo>
                <a:lnTo>
                  <a:pt x="1509417" y="457200"/>
                </a:lnTo>
                <a:close/>
              </a:path>
              <a:path w="2268220" h="1739900">
                <a:moveTo>
                  <a:pt x="2021227" y="444500"/>
                </a:moveTo>
                <a:lnTo>
                  <a:pt x="1965347" y="444500"/>
                </a:lnTo>
                <a:lnTo>
                  <a:pt x="1966490" y="457200"/>
                </a:lnTo>
                <a:lnTo>
                  <a:pt x="2021227" y="457200"/>
                </a:lnTo>
                <a:lnTo>
                  <a:pt x="2021227" y="444500"/>
                </a:lnTo>
                <a:close/>
              </a:path>
              <a:path w="2268220" h="1739900">
                <a:moveTo>
                  <a:pt x="1510560" y="431800"/>
                </a:moveTo>
                <a:lnTo>
                  <a:pt x="1484398" y="431800"/>
                </a:lnTo>
                <a:lnTo>
                  <a:pt x="1480842" y="444500"/>
                </a:lnTo>
                <a:lnTo>
                  <a:pt x="1514116" y="444500"/>
                </a:lnTo>
                <a:lnTo>
                  <a:pt x="1510560" y="431800"/>
                </a:lnTo>
                <a:close/>
              </a:path>
              <a:path w="2268220" h="1739900">
                <a:moveTo>
                  <a:pt x="2017671" y="431800"/>
                </a:moveTo>
                <a:lnTo>
                  <a:pt x="1970046" y="431800"/>
                </a:lnTo>
                <a:lnTo>
                  <a:pt x="1967633" y="444500"/>
                </a:lnTo>
                <a:lnTo>
                  <a:pt x="2020084" y="444500"/>
                </a:lnTo>
                <a:lnTo>
                  <a:pt x="2017671" y="431800"/>
                </a:lnTo>
                <a:close/>
              </a:path>
              <a:path w="2268220" h="1739900">
                <a:moveTo>
                  <a:pt x="1499892" y="190500"/>
                </a:moveTo>
                <a:lnTo>
                  <a:pt x="1495066" y="190500"/>
                </a:lnTo>
                <a:lnTo>
                  <a:pt x="1495066" y="431800"/>
                </a:lnTo>
                <a:lnTo>
                  <a:pt x="1499892" y="431800"/>
                </a:lnTo>
                <a:lnTo>
                  <a:pt x="1499892" y="190500"/>
                </a:lnTo>
                <a:close/>
              </a:path>
              <a:path w="2268220" h="1739900">
                <a:moveTo>
                  <a:pt x="2005733" y="419100"/>
                </a:moveTo>
                <a:lnTo>
                  <a:pt x="1980841" y="419100"/>
                </a:lnTo>
                <a:lnTo>
                  <a:pt x="1977158" y="431800"/>
                </a:lnTo>
                <a:lnTo>
                  <a:pt x="2010559" y="431800"/>
                </a:lnTo>
                <a:lnTo>
                  <a:pt x="2005733" y="419100"/>
                </a:lnTo>
                <a:close/>
              </a:path>
              <a:path w="2268220" h="1739900">
                <a:moveTo>
                  <a:pt x="1996208" y="190500"/>
                </a:moveTo>
                <a:lnTo>
                  <a:pt x="1991509" y="190500"/>
                </a:lnTo>
                <a:lnTo>
                  <a:pt x="1991509" y="419100"/>
                </a:lnTo>
                <a:lnTo>
                  <a:pt x="1996208" y="419100"/>
                </a:lnTo>
                <a:lnTo>
                  <a:pt x="1996208" y="190500"/>
                </a:lnTo>
                <a:close/>
              </a:path>
              <a:path w="2268220" h="1739900">
                <a:moveTo>
                  <a:pt x="1514116" y="177800"/>
                </a:moveTo>
                <a:lnTo>
                  <a:pt x="1480842" y="177800"/>
                </a:lnTo>
                <a:lnTo>
                  <a:pt x="1485541" y="190500"/>
                </a:lnTo>
                <a:lnTo>
                  <a:pt x="1509417" y="190500"/>
                </a:lnTo>
                <a:lnTo>
                  <a:pt x="1514116" y="177800"/>
                </a:lnTo>
                <a:close/>
              </a:path>
              <a:path w="2268220" h="1739900">
                <a:moveTo>
                  <a:pt x="2004590" y="177800"/>
                </a:moveTo>
                <a:lnTo>
                  <a:pt x="1981984" y="177800"/>
                </a:lnTo>
                <a:lnTo>
                  <a:pt x="1986683" y="190500"/>
                </a:lnTo>
                <a:lnTo>
                  <a:pt x="2001034" y="190500"/>
                </a:lnTo>
                <a:lnTo>
                  <a:pt x="2004590" y="177800"/>
                </a:lnTo>
                <a:close/>
              </a:path>
              <a:path w="2268220" h="1739900">
                <a:moveTo>
                  <a:pt x="1522498" y="165100"/>
                </a:moveTo>
                <a:lnTo>
                  <a:pt x="1472460" y="165100"/>
                </a:lnTo>
                <a:lnTo>
                  <a:pt x="1474873" y="177800"/>
                </a:lnTo>
                <a:lnTo>
                  <a:pt x="1520085" y="177800"/>
                </a:lnTo>
                <a:lnTo>
                  <a:pt x="1522498" y="165100"/>
                </a:lnTo>
                <a:close/>
              </a:path>
              <a:path w="2268220" h="1739900">
                <a:moveTo>
                  <a:pt x="2017671" y="165100"/>
                </a:moveTo>
                <a:lnTo>
                  <a:pt x="1970046" y="165100"/>
                </a:lnTo>
                <a:lnTo>
                  <a:pt x="1971316" y="177800"/>
                </a:lnTo>
                <a:lnTo>
                  <a:pt x="2015258" y="177800"/>
                </a:lnTo>
                <a:lnTo>
                  <a:pt x="2017671" y="165100"/>
                </a:lnTo>
                <a:close/>
              </a:path>
              <a:path w="2268220" h="1739900">
                <a:moveTo>
                  <a:pt x="1524911" y="152400"/>
                </a:moveTo>
                <a:lnTo>
                  <a:pt x="1471317" y="152400"/>
                </a:lnTo>
                <a:lnTo>
                  <a:pt x="1470047" y="165100"/>
                </a:lnTo>
                <a:lnTo>
                  <a:pt x="1524911" y="165100"/>
                </a:lnTo>
                <a:lnTo>
                  <a:pt x="1524911" y="152400"/>
                </a:lnTo>
                <a:close/>
              </a:path>
              <a:path w="2268220" h="1739900">
                <a:moveTo>
                  <a:pt x="2018814" y="152400"/>
                </a:moveTo>
                <a:lnTo>
                  <a:pt x="1968903" y="152400"/>
                </a:lnTo>
                <a:lnTo>
                  <a:pt x="1967633" y="165100"/>
                </a:lnTo>
                <a:lnTo>
                  <a:pt x="2020084" y="165100"/>
                </a:lnTo>
                <a:lnTo>
                  <a:pt x="2018814" y="152400"/>
                </a:lnTo>
                <a:close/>
              </a:path>
              <a:path w="2268220" h="1739900">
                <a:moveTo>
                  <a:pt x="1766465" y="25400"/>
                </a:moveTo>
                <a:lnTo>
                  <a:pt x="1724809" y="25400"/>
                </a:lnTo>
                <a:lnTo>
                  <a:pt x="1520085" y="139700"/>
                </a:lnTo>
                <a:lnTo>
                  <a:pt x="1474873" y="139700"/>
                </a:lnTo>
                <a:lnTo>
                  <a:pt x="1472460" y="152400"/>
                </a:lnTo>
                <a:lnTo>
                  <a:pt x="1522498" y="152400"/>
                </a:lnTo>
                <a:lnTo>
                  <a:pt x="1727222" y="38100"/>
                </a:lnTo>
                <a:lnTo>
                  <a:pt x="1786950" y="38100"/>
                </a:lnTo>
                <a:lnTo>
                  <a:pt x="1766465" y="25400"/>
                </a:lnTo>
                <a:close/>
              </a:path>
              <a:path w="2268220" h="1739900">
                <a:moveTo>
                  <a:pt x="1786950" y="38100"/>
                </a:moveTo>
                <a:lnTo>
                  <a:pt x="1764052" y="38100"/>
                </a:lnTo>
                <a:lnTo>
                  <a:pt x="1970046" y="152400"/>
                </a:lnTo>
                <a:lnTo>
                  <a:pt x="1971316" y="152400"/>
                </a:lnTo>
                <a:lnTo>
                  <a:pt x="1786950" y="38100"/>
                </a:lnTo>
                <a:close/>
              </a:path>
              <a:path w="2268220" h="1739900">
                <a:moveTo>
                  <a:pt x="2015258" y="139700"/>
                </a:moveTo>
                <a:lnTo>
                  <a:pt x="1976015" y="139700"/>
                </a:lnTo>
                <a:lnTo>
                  <a:pt x="1971316" y="152400"/>
                </a:lnTo>
                <a:lnTo>
                  <a:pt x="2017671" y="152400"/>
                </a:lnTo>
                <a:lnTo>
                  <a:pt x="2015258" y="139700"/>
                </a:lnTo>
                <a:close/>
              </a:path>
              <a:path w="2268220" h="1739900">
                <a:moveTo>
                  <a:pt x="1767608" y="12700"/>
                </a:moveTo>
                <a:lnTo>
                  <a:pt x="1723539" y="12700"/>
                </a:lnTo>
                <a:lnTo>
                  <a:pt x="1722396" y="25400"/>
                </a:lnTo>
                <a:lnTo>
                  <a:pt x="1768878" y="25400"/>
                </a:lnTo>
                <a:lnTo>
                  <a:pt x="1767608" y="12700"/>
                </a:lnTo>
                <a:close/>
              </a:path>
              <a:path w="2268220" h="1739900">
                <a:moveTo>
                  <a:pt x="1764052" y="0"/>
                </a:moveTo>
                <a:lnTo>
                  <a:pt x="1727222" y="0"/>
                </a:lnTo>
                <a:lnTo>
                  <a:pt x="1724809" y="12700"/>
                </a:lnTo>
                <a:lnTo>
                  <a:pt x="1766465" y="12700"/>
                </a:lnTo>
                <a:lnTo>
                  <a:pt x="176405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8106" y="0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082" y="0"/>
                </a:moveTo>
                <a:lnTo>
                  <a:pt x="0" y="0"/>
                </a:lnTo>
                <a:lnTo>
                  <a:pt x="4952" y="2921"/>
                </a:lnTo>
                <a:lnTo>
                  <a:pt x="16128" y="2921"/>
                </a:lnTo>
                <a:lnTo>
                  <a:pt x="21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" y="3398646"/>
            <a:ext cx="1021080" cy="615950"/>
          </a:xfrm>
          <a:custGeom>
            <a:avLst/>
            <a:gdLst/>
            <a:ahLst/>
            <a:cxnLst/>
            <a:rect l="l" t="t" r="r" b="b"/>
            <a:pathLst>
              <a:path w="1021080" h="615950">
                <a:moveTo>
                  <a:pt x="33718" y="459612"/>
                </a:moveTo>
                <a:lnTo>
                  <a:pt x="25029" y="459612"/>
                </a:lnTo>
                <a:lnTo>
                  <a:pt x="233435" y="581024"/>
                </a:lnTo>
                <a:lnTo>
                  <a:pt x="232279" y="584580"/>
                </a:lnTo>
                <a:lnTo>
                  <a:pt x="232279" y="595261"/>
                </a:lnTo>
                <a:lnTo>
                  <a:pt x="233435" y="600074"/>
                </a:lnTo>
                <a:lnTo>
                  <a:pt x="235848" y="603630"/>
                </a:lnTo>
                <a:lnTo>
                  <a:pt x="239404" y="608444"/>
                </a:lnTo>
                <a:lnTo>
                  <a:pt x="242960" y="610755"/>
                </a:lnTo>
                <a:lnTo>
                  <a:pt x="247786" y="613155"/>
                </a:lnTo>
                <a:lnTo>
                  <a:pt x="252498" y="615568"/>
                </a:lnTo>
                <a:lnTo>
                  <a:pt x="263280" y="615568"/>
                </a:lnTo>
                <a:lnTo>
                  <a:pt x="267992" y="613155"/>
                </a:lnTo>
                <a:lnTo>
                  <a:pt x="272805" y="610755"/>
                </a:lnTo>
                <a:lnTo>
                  <a:pt x="276374" y="608444"/>
                </a:lnTo>
                <a:lnTo>
                  <a:pt x="279930" y="603630"/>
                </a:lnTo>
                <a:lnTo>
                  <a:pt x="282343" y="600074"/>
                </a:lnTo>
                <a:lnTo>
                  <a:pt x="283498" y="595261"/>
                </a:lnTo>
                <a:lnTo>
                  <a:pt x="283498" y="584580"/>
                </a:lnTo>
                <a:lnTo>
                  <a:pt x="282343" y="579869"/>
                </a:lnTo>
                <a:lnTo>
                  <a:pt x="288691" y="576211"/>
                </a:lnTo>
                <a:lnTo>
                  <a:pt x="235848" y="576211"/>
                </a:lnTo>
                <a:lnTo>
                  <a:pt x="33718" y="459612"/>
                </a:lnTo>
                <a:close/>
              </a:path>
              <a:path w="1021080" h="615950">
                <a:moveTo>
                  <a:pt x="536285" y="463168"/>
                </a:moveTo>
                <a:lnTo>
                  <a:pt x="527719" y="463168"/>
                </a:lnTo>
                <a:lnTo>
                  <a:pt x="736228" y="584580"/>
                </a:lnTo>
                <a:lnTo>
                  <a:pt x="734971" y="589394"/>
                </a:lnTo>
                <a:lnTo>
                  <a:pt x="736228" y="592962"/>
                </a:lnTo>
                <a:lnTo>
                  <a:pt x="736228" y="596518"/>
                </a:lnTo>
                <a:lnTo>
                  <a:pt x="740940" y="602487"/>
                </a:lnTo>
                <a:lnTo>
                  <a:pt x="746909" y="607199"/>
                </a:lnTo>
                <a:lnTo>
                  <a:pt x="750465" y="608444"/>
                </a:lnTo>
                <a:lnTo>
                  <a:pt x="757691" y="608444"/>
                </a:lnTo>
                <a:lnTo>
                  <a:pt x="761260" y="607199"/>
                </a:lnTo>
                <a:lnTo>
                  <a:pt x="767229" y="602487"/>
                </a:lnTo>
                <a:lnTo>
                  <a:pt x="771940" y="596518"/>
                </a:lnTo>
                <a:lnTo>
                  <a:pt x="773083" y="592962"/>
                </a:lnTo>
                <a:lnTo>
                  <a:pt x="773083" y="589394"/>
                </a:lnTo>
                <a:lnTo>
                  <a:pt x="771940" y="583437"/>
                </a:lnTo>
                <a:lnTo>
                  <a:pt x="778155" y="579869"/>
                </a:lnTo>
                <a:lnTo>
                  <a:pt x="738628" y="579869"/>
                </a:lnTo>
                <a:lnTo>
                  <a:pt x="536285" y="463168"/>
                </a:lnTo>
                <a:close/>
              </a:path>
              <a:path w="1021080" h="615950">
                <a:moveTo>
                  <a:pt x="754033" y="570344"/>
                </a:moveTo>
                <a:lnTo>
                  <a:pt x="744496" y="572655"/>
                </a:lnTo>
                <a:lnTo>
                  <a:pt x="740940" y="576211"/>
                </a:lnTo>
                <a:lnTo>
                  <a:pt x="738628" y="579869"/>
                </a:lnTo>
                <a:lnTo>
                  <a:pt x="770785" y="579869"/>
                </a:lnTo>
                <a:lnTo>
                  <a:pt x="767229" y="576211"/>
                </a:lnTo>
                <a:lnTo>
                  <a:pt x="763558" y="572655"/>
                </a:lnTo>
                <a:lnTo>
                  <a:pt x="754033" y="570344"/>
                </a:lnTo>
                <a:close/>
              </a:path>
              <a:path w="1021080" h="615950">
                <a:moveTo>
                  <a:pt x="776977" y="29717"/>
                </a:moveTo>
                <a:lnTo>
                  <a:pt x="768372" y="29717"/>
                </a:lnTo>
                <a:lnTo>
                  <a:pt x="985161" y="154812"/>
                </a:lnTo>
                <a:lnTo>
                  <a:pt x="984005" y="159511"/>
                </a:lnTo>
                <a:lnTo>
                  <a:pt x="985161" y="166623"/>
                </a:lnTo>
                <a:lnTo>
                  <a:pt x="988717" y="171449"/>
                </a:lnTo>
                <a:lnTo>
                  <a:pt x="993543" y="176148"/>
                </a:lnTo>
                <a:lnTo>
                  <a:pt x="999512" y="178561"/>
                </a:lnTo>
                <a:lnTo>
                  <a:pt x="999512" y="431037"/>
                </a:lnTo>
                <a:lnTo>
                  <a:pt x="993543" y="433323"/>
                </a:lnTo>
                <a:lnTo>
                  <a:pt x="988717" y="436879"/>
                </a:lnTo>
                <a:lnTo>
                  <a:pt x="985161" y="441705"/>
                </a:lnTo>
                <a:lnTo>
                  <a:pt x="984005" y="448817"/>
                </a:lnTo>
                <a:lnTo>
                  <a:pt x="985161" y="454786"/>
                </a:lnTo>
                <a:lnTo>
                  <a:pt x="770785" y="579869"/>
                </a:lnTo>
                <a:lnTo>
                  <a:pt x="778155" y="579869"/>
                </a:lnTo>
                <a:lnTo>
                  <a:pt x="987561" y="459612"/>
                </a:lnTo>
                <a:lnTo>
                  <a:pt x="1015848" y="459612"/>
                </a:lnTo>
                <a:lnTo>
                  <a:pt x="1018562" y="455929"/>
                </a:lnTo>
                <a:lnTo>
                  <a:pt x="1019717" y="452373"/>
                </a:lnTo>
                <a:lnTo>
                  <a:pt x="1020975" y="448817"/>
                </a:lnTo>
                <a:lnTo>
                  <a:pt x="1019717" y="441705"/>
                </a:lnTo>
                <a:lnTo>
                  <a:pt x="1016161" y="436879"/>
                </a:lnTo>
                <a:lnTo>
                  <a:pt x="1010192" y="432180"/>
                </a:lnTo>
                <a:lnTo>
                  <a:pt x="1004223" y="431037"/>
                </a:lnTo>
                <a:lnTo>
                  <a:pt x="1004223" y="178561"/>
                </a:lnTo>
                <a:lnTo>
                  <a:pt x="1011450" y="176148"/>
                </a:lnTo>
                <a:lnTo>
                  <a:pt x="1016161" y="172592"/>
                </a:lnTo>
                <a:lnTo>
                  <a:pt x="1019717" y="166623"/>
                </a:lnTo>
                <a:lnTo>
                  <a:pt x="1020975" y="159511"/>
                </a:lnTo>
                <a:lnTo>
                  <a:pt x="1020975" y="155955"/>
                </a:lnTo>
                <a:lnTo>
                  <a:pt x="1019717" y="152399"/>
                </a:lnTo>
                <a:lnTo>
                  <a:pt x="1017362" y="149986"/>
                </a:lnTo>
                <a:lnTo>
                  <a:pt x="986418" y="149986"/>
                </a:lnTo>
                <a:lnTo>
                  <a:pt x="776977" y="29717"/>
                </a:lnTo>
                <a:close/>
              </a:path>
              <a:path w="1021080" h="615950">
                <a:moveTo>
                  <a:pt x="257311" y="563130"/>
                </a:moveTo>
                <a:lnTo>
                  <a:pt x="251342" y="564387"/>
                </a:lnTo>
                <a:lnTo>
                  <a:pt x="245373" y="566686"/>
                </a:lnTo>
                <a:lnTo>
                  <a:pt x="239404" y="571499"/>
                </a:lnTo>
                <a:lnTo>
                  <a:pt x="235848" y="576211"/>
                </a:lnTo>
                <a:lnTo>
                  <a:pt x="279930" y="576211"/>
                </a:lnTo>
                <a:lnTo>
                  <a:pt x="275218" y="570344"/>
                </a:lnTo>
                <a:lnTo>
                  <a:pt x="270405" y="566686"/>
                </a:lnTo>
                <a:lnTo>
                  <a:pt x="264436" y="564387"/>
                </a:lnTo>
                <a:lnTo>
                  <a:pt x="257311" y="563130"/>
                </a:lnTo>
                <a:close/>
              </a:path>
              <a:path w="1021080" h="615950">
                <a:moveTo>
                  <a:pt x="281398" y="29717"/>
                </a:moveTo>
                <a:lnTo>
                  <a:pt x="272805" y="29717"/>
                </a:lnTo>
                <a:lnTo>
                  <a:pt x="486038" y="153542"/>
                </a:lnTo>
                <a:lnTo>
                  <a:pt x="484882" y="159511"/>
                </a:lnTo>
                <a:lnTo>
                  <a:pt x="484882" y="164337"/>
                </a:lnTo>
                <a:lnTo>
                  <a:pt x="486038" y="167893"/>
                </a:lnTo>
                <a:lnTo>
                  <a:pt x="489594" y="173862"/>
                </a:lnTo>
                <a:lnTo>
                  <a:pt x="495563" y="178561"/>
                </a:lnTo>
                <a:lnTo>
                  <a:pt x="502688" y="180974"/>
                </a:lnTo>
                <a:lnTo>
                  <a:pt x="502688" y="422655"/>
                </a:lnTo>
                <a:lnTo>
                  <a:pt x="482469" y="439292"/>
                </a:lnTo>
                <a:lnTo>
                  <a:pt x="480069" y="444118"/>
                </a:lnTo>
                <a:lnTo>
                  <a:pt x="480069" y="453643"/>
                </a:lnTo>
                <a:lnTo>
                  <a:pt x="482469" y="458342"/>
                </a:lnTo>
                <a:lnTo>
                  <a:pt x="279930" y="576211"/>
                </a:lnTo>
                <a:lnTo>
                  <a:pt x="288691" y="576211"/>
                </a:lnTo>
                <a:lnTo>
                  <a:pt x="484882" y="463168"/>
                </a:lnTo>
                <a:lnTo>
                  <a:pt x="536285" y="463168"/>
                </a:lnTo>
                <a:lnTo>
                  <a:pt x="530120" y="459612"/>
                </a:lnTo>
                <a:lnTo>
                  <a:pt x="531275" y="454786"/>
                </a:lnTo>
                <a:lnTo>
                  <a:pt x="532533" y="448817"/>
                </a:lnTo>
                <a:lnTo>
                  <a:pt x="531275" y="444118"/>
                </a:lnTo>
                <a:lnTo>
                  <a:pt x="530120" y="439292"/>
                </a:lnTo>
                <a:lnTo>
                  <a:pt x="527719" y="434593"/>
                </a:lnTo>
                <a:lnTo>
                  <a:pt x="507501" y="422655"/>
                </a:lnTo>
                <a:lnTo>
                  <a:pt x="507501" y="180974"/>
                </a:lnTo>
                <a:lnTo>
                  <a:pt x="512213" y="180974"/>
                </a:lnTo>
                <a:lnTo>
                  <a:pt x="515781" y="178561"/>
                </a:lnTo>
                <a:lnTo>
                  <a:pt x="521750" y="173862"/>
                </a:lnTo>
                <a:lnTo>
                  <a:pt x="524151" y="171449"/>
                </a:lnTo>
                <a:lnTo>
                  <a:pt x="525306" y="167893"/>
                </a:lnTo>
                <a:lnTo>
                  <a:pt x="526564" y="164337"/>
                </a:lnTo>
                <a:lnTo>
                  <a:pt x="527719" y="159511"/>
                </a:lnTo>
                <a:lnTo>
                  <a:pt x="526564" y="155955"/>
                </a:lnTo>
                <a:lnTo>
                  <a:pt x="526564" y="152399"/>
                </a:lnTo>
                <a:lnTo>
                  <a:pt x="532744" y="148843"/>
                </a:lnTo>
                <a:lnTo>
                  <a:pt x="488438" y="148843"/>
                </a:lnTo>
                <a:lnTo>
                  <a:pt x="281398" y="29717"/>
                </a:lnTo>
                <a:close/>
              </a:path>
              <a:path w="1021080" h="615950">
                <a:moveTo>
                  <a:pt x="527719" y="463168"/>
                </a:moveTo>
                <a:lnTo>
                  <a:pt x="484882" y="463168"/>
                </a:lnTo>
                <a:lnTo>
                  <a:pt x="488438" y="467867"/>
                </a:lnTo>
                <a:lnTo>
                  <a:pt x="493150" y="471423"/>
                </a:lnTo>
                <a:lnTo>
                  <a:pt x="499119" y="473836"/>
                </a:lnTo>
                <a:lnTo>
                  <a:pt x="506244" y="474992"/>
                </a:lnTo>
                <a:lnTo>
                  <a:pt x="512213" y="473836"/>
                </a:lnTo>
                <a:lnTo>
                  <a:pt x="518182" y="471423"/>
                </a:lnTo>
                <a:lnTo>
                  <a:pt x="523008" y="467867"/>
                </a:lnTo>
                <a:lnTo>
                  <a:pt x="527719" y="463168"/>
                </a:lnTo>
                <a:close/>
              </a:path>
              <a:path w="1021080" h="615950">
                <a:moveTo>
                  <a:pt x="9530" y="138048"/>
                </a:moveTo>
                <a:lnTo>
                  <a:pt x="4712" y="139318"/>
                </a:lnTo>
                <a:lnTo>
                  <a:pt x="0" y="140461"/>
                </a:lnTo>
                <a:lnTo>
                  <a:pt x="0" y="178561"/>
                </a:lnTo>
                <a:lnTo>
                  <a:pt x="7121" y="180974"/>
                </a:lnTo>
                <a:lnTo>
                  <a:pt x="7121" y="429767"/>
                </a:lnTo>
                <a:lnTo>
                  <a:pt x="3560" y="431037"/>
                </a:lnTo>
                <a:lnTo>
                  <a:pt x="0" y="432180"/>
                </a:lnTo>
                <a:lnTo>
                  <a:pt x="0" y="464311"/>
                </a:lnTo>
                <a:lnTo>
                  <a:pt x="4712" y="466724"/>
                </a:lnTo>
                <a:lnTo>
                  <a:pt x="14242" y="466724"/>
                </a:lnTo>
                <a:lnTo>
                  <a:pt x="17803" y="465454"/>
                </a:lnTo>
                <a:lnTo>
                  <a:pt x="21468" y="463168"/>
                </a:lnTo>
                <a:lnTo>
                  <a:pt x="25029" y="459612"/>
                </a:lnTo>
                <a:lnTo>
                  <a:pt x="33718" y="459612"/>
                </a:lnTo>
                <a:lnTo>
                  <a:pt x="27333" y="455929"/>
                </a:lnTo>
                <a:lnTo>
                  <a:pt x="27333" y="452373"/>
                </a:lnTo>
                <a:lnTo>
                  <a:pt x="28589" y="448817"/>
                </a:lnTo>
                <a:lnTo>
                  <a:pt x="27333" y="441705"/>
                </a:lnTo>
                <a:lnTo>
                  <a:pt x="23772" y="435736"/>
                </a:lnTo>
                <a:lnTo>
                  <a:pt x="17803" y="432180"/>
                </a:lnTo>
                <a:lnTo>
                  <a:pt x="11938" y="429767"/>
                </a:lnTo>
                <a:lnTo>
                  <a:pt x="11938" y="180974"/>
                </a:lnTo>
                <a:lnTo>
                  <a:pt x="15499" y="180974"/>
                </a:lnTo>
                <a:lnTo>
                  <a:pt x="19059" y="179704"/>
                </a:lnTo>
                <a:lnTo>
                  <a:pt x="22620" y="177418"/>
                </a:lnTo>
                <a:lnTo>
                  <a:pt x="25029" y="175005"/>
                </a:lnTo>
                <a:lnTo>
                  <a:pt x="27333" y="171449"/>
                </a:lnTo>
                <a:lnTo>
                  <a:pt x="29742" y="167893"/>
                </a:lnTo>
                <a:lnTo>
                  <a:pt x="30998" y="164337"/>
                </a:lnTo>
                <a:lnTo>
                  <a:pt x="30998" y="155955"/>
                </a:lnTo>
                <a:lnTo>
                  <a:pt x="29742" y="152399"/>
                </a:lnTo>
                <a:lnTo>
                  <a:pt x="38130" y="147573"/>
                </a:lnTo>
                <a:lnTo>
                  <a:pt x="27333" y="147573"/>
                </a:lnTo>
                <a:lnTo>
                  <a:pt x="23772" y="144017"/>
                </a:lnTo>
                <a:lnTo>
                  <a:pt x="20212" y="141604"/>
                </a:lnTo>
                <a:lnTo>
                  <a:pt x="15499" y="139318"/>
                </a:lnTo>
                <a:lnTo>
                  <a:pt x="9530" y="138048"/>
                </a:lnTo>
                <a:close/>
              </a:path>
              <a:path w="1021080" h="615950">
                <a:moveTo>
                  <a:pt x="1015848" y="459612"/>
                </a:moveTo>
                <a:lnTo>
                  <a:pt x="987561" y="459612"/>
                </a:lnTo>
                <a:lnTo>
                  <a:pt x="991130" y="461898"/>
                </a:lnTo>
                <a:lnTo>
                  <a:pt x="994686" y="464311"/>
                </a:lnTo>
                <a:lnTo>
                  <a:pt x="998254" y="465454"/>
                </a:lnTo>
                <a:lnTo>
                  <a:pt x="1001912" y="466724"/>
                </a:lnTo>
                <a:lnTo>
                  <a:pt x="1006624" y="466724"/>
                </a:lnTo>
                <a:lnTo>
                  <a:pt x="1009037" y="465454"/>
                </a:lnTo>
                <a:lnTo>
                  <a:pt x="1015006" y="460755"/>
                </a:lnTo>
                <a:lnTo>
                  <a:pt x="1015848" y="459612"/>
                </a:lnTo>
                <a:close/>
              </a:path>
              <a:path w="1021080" h="615950">
                <a:moveTo>
                  <a:pt x="1006624" y="141604"/>
                </a:moveTo>
                <a:lnTo>
                  <a:pt x="1001912" y="141604"/>
                </a:lnTo>
                <a:lnTo>
                  <a:pt x="998254" y="142874"/>
                </a:lnTo>
                <a:lnTo>
                  <a:pt x="993543" y="144017"/>
                </a:lnTo>
                <a:lnTo>
                  <a:pt x="989974" y="146430"/>
                </a:lnTo>
                <a:lnTo>
                  <a:pt x="986418" y="149986"/>
                </a:lnTo>
                <a:lnTo>
                  <a:pt x="1017362" y="149986"/>
                </a:lnTo>
                <a:lnTo>
                  <a:pt x="1015006" y="147573"/>
                </a:lnTo>
                <a:lnTo>
                  <a:pt x="1009037" y="142874"/>
                </a:lnTo>
                <a:lnTo>
                  <a:pt x="1006624" y="141604"/>
                </a:lnTo>
                <a:close/>
              </a:path>
              <a:path w="1021080" h="615950">
                <a:moveTo>
                  <a:pt x="506244" y="138048"/>
                </a:moveTo>
                <a:lnTo>
                  <a:pt x="500376" y="139318"/>
                </a:lnTo>
                <a:lnTo>
                  <a:pt x="495563" y="141604"/>
                </a:lnTo>
                <a:lnTo>
                  <a:pt x="490851" y="145287"/>
                </a:lnTo>
                <a:lnTo>
                  <a:pt x="488438" y="148843"/>
                </a:lnTo>
                <a:lnTo>
                  <a:pt x="524151" y="148843"/>
                </a:lnTo>
                <a:lnTo>
                  <a:pt x="520595" y="144017"/>
                </a:lnTo>
                <a:lnTo>
                  <a:pt x="515781" y="141604"/>
                </a:lnTo>
                <a:lnTo>
                  <a:pt x="511057" y="139318"/>
                </a:lnTo>
                <a:lnTo>
                  <a:pt x="506244" y="138048"/>
                </a:lnTo>
                <a:close/>
              </a:path>
              <a:path w="1021080" h="615950">
                <a:moveTo>
                  <a:pt x="757691" y="1142"/>
                </a:moveTo>
                <a:lnTo>
                  <a:pt x="750465" y="1142"/>
                </a:lnTo>
                <a:lnTo>
                  <a:pt x="746909" y="2285"/>
                </a:lnTo>
                <a:lnTo>
                  <a:pt x="740940" y="5968"/>
                </a:lnTo>
                <a:lnTo>
                  <a:pt x="737371" y="11810"/>
                </a:lnTo>
                <a:lnTo>
                  <a:pt x="736228" y="15493"/>
                </a:lnTo>
                <a:lnTo>
                  <a:pt x="736228" y="19050"/>
                </a:lnTo>
                <a:lnTo>
                  <a:pt x="737371" y="25018"/>
                </a:lnTo>
                <a:lnTo>
                  <a:pt x="524151" y="148843"/>
                </a:lnTo>
                <a:lnTo>
                  <a:pt x="532744" y="148843"/>
                </a:lnTo>
                <a:lnTo>
                  <a:pt x="739784" y="29717"/>
                </a:lnTo>
                <a:lnTo>
                  <a:pt x="776977" y="29717"/>
                </a:lnTo>
                <a:lnTo>
                  <a:pt x="770785" y="26161"/>
                </a:lnTo>
                <a:lnTo>
                  <a:pt x="771940" y="19050"/>
                </a:lnTo>
                <a:lnTo>
                  <a:pt x="771940" y="15493"/>
                </a:lnTo>
                <a:lnTo>
                  <a:pt x="770785" y="11810"/>
                </a:lnTo>
                <a:lnTo>
                  <a:pt x="767229" y="5968"/>
                </a:lnTo>
                <a:lnTo>
                  <a:pt x="761260" y="2285"/>
                </a:lnTo>
                <a:lnTo>
                  <a:pt x="757691" y="1142"/>
                </a:lnTo>
                <a:close/>
              </a:path>
              <a:path w="1021080" h="615950">
                <a:moveTo>
                  <a:pt x="265693" y="1142"/>
                </a:moveTo>
                <a:lnTo>
                  <a:pt x="250186" y="1142"/>
                </a:lnTo>
                <a:lnTo>
                  <a:pt x="244217" y="5968"/>
                </a:lnTo>
                <a:lnTo>
                  <a:pt x="240661" y="11810"/>
                </a:lnTo>
                <a:lnTo>
                  <a:pt x="239404" y="15493"/>
                </a:lnTo>
                <a:lnTo>
                  <a:pt x="239404" y="19050"/>
                </a:lnTo>
                <a:lnTo>
                  <a:pt x="240661" y="25018"/>
                </a:lnTo>
                <a:lnTo>
                  <a:pt x="27333" y="147573"/>
                </a:lnTo>
                <a:lnTo>
                  <a:pt x="38130" y="147573"/>
                </a:lnTo>
                <a:lnTo>
                  <a:pt x="242960" y="29717"/>
                </a:lnTo>
                <a:lnTo>
                  <a:pt x="281398" y="29717"/>
                </a:lnTo>
                <a:lnTo>
                  <a:pt x="275218" y="26161"/>
                </a:lnTo>
                <a:lnTo>
                  <a:pt x="276374" y="22605"/>
                </a:lnTo>
                <a:lnTo>
                  <a:pt x="276374" y="15493"/>
                </a:lnTo>
                <a:lnTo>
                  <a:pt x="275218" y="11810"/>
                </a:lnTo>
                <a:lnTo>
                  <a:pt x="270405" y="5968"/>
                </a:lnTo>
                <a:lnTo>
                  <a:pt x="265693" y="1142"/>
                </a:lnTo>
                <a:close/>
              </a:path>
              <a:path w="1021080" h="615950">
                <a:moveTo>
                  <a:pt x="272805" y="29717"/>
                </a:moveTo>
                <a:lnTo>
                  <a:pt x="242960" y="29717"/>
                </a:lnTo>
                <a:lnTo>
                  <a:pt x="245373" y="33273"/>
                </a:lnTo>
                <a:lnTo>
                  <a:pt x="248929" y="35686"/>
                </a:lnTo>
                <a:lnTo>
                  <a:pt x="253755" y="36829"/>
                </a:lnTo>
                <a:lnTo>
                  <a:pt x="262023" y="36829"/>
                </a:lnTo>
                <a:lnTo>
                  <a:pt x="265693" y="35686"/>
                </a:lnTo>
                <a:lnTo>
                  <a:pt x="269249" y="33273"/>
                </a:lnTo>
                <a:lnTo>
                  <a:pt x="272805" y="29717"/>
                </a:lnTo>
                <a:close/>
              </a:path>
              <a:path w="1021080" h="615950">
                <a:moveTo>
                  <a:pt x="768372" y="29717"/>
                </a:moveTo>
                <a:lnTo>
                  <a:pt x="739784" y="29717"/>
                </a:lnTo>
                <a:lnTo>
                  <a:pt x="742197" y="32130"/>
                </a:lnTo>
                <a:lnTo>
                  <a:pt x="745753" y="34543"/>
                </a:lnTo>
                <a:lnTo>
                  <a:pt x="749309" y="36829"/>
                </a:lnTo>
                <a:lnTo>
                  <a:pt x="758847" y="36829"/>
                </a:lnTo>
                <a:lnTo>
                  <a:pt x="762403" y="34543"/>
                </a:lnTo>
                <a:lnTo>
                  <a:pt x="765971" y="32130"/>
                </a:lnTo>
                <a:lnTo>
                  <a:pt x="768372" y="29717"/>
                </a:lnTo>
                <a:close/>
              </a:path>
              <a:path w="1021080" h="615950">
                <a:moveTo>
                  <a:pt x="257311" y="0"/>
                </a:moveTo>
                <a:lnTo>
                  <a:pt x="253755" y="1142"/>
                </a:lnTo>
                <a:lnTo>
                  <a:pt x="262023" y="1142"/>
                </a:lnTo>
                <a:lnTo>
                  <a:pt x="25731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4454" y="0"/>
            <a:ext cx="541020" cy="577850"/>
          </a:xfrm>
          <a:custGeom>
            <a:avLst/>
            <a:gdLst/>
            <a:ahLst/>
            <a:cxnLst/>
            <a:rect l="l" t="t" r="r" b="b"/>
            <a:pathLst>
              <a:path w="541020" h="577850">
                <a:moveTo>
                  <a:pt x="315722" y="0"/>
                </a:moveTo>
                <a:lnTo>
                  <a:pt x="306197" y="0"/>
                </a:lnTo>
                <a:lnTo>
                  <a:pt x="506349" y="115570"/>
                </a:lnTo>
                <a:lnTo>
                  <a:pt x="505205" y="120269"/>
                </a:lnTo>
                <a:lnTo>
                  <a:pt x="506349" y="127508"/>
                </a:lnTo>
                <a:lnTo>
                  <a:pt x="509904" y="132207"/>
                </a:lnTo>
                <a:lnTo>
                  <a:pt x="514730" y="135762"/>
                </a:lnTo>
                <a:lnTo>
                  <a:pt x="519429" y="138175"/>
                </a:lnTo>
                <a:lnTo>
                  <a:pt x="519429" y="391795"/>
                </a:lnTo>
                <a:lnTo>
                  <a:pt x="513461" y="394208"/>
                </a:lnTo>
                <a:lnTo>
                  <a:pt x="508762" y="397763"/>
                </a:lnTo>
                <a:lnTo>
                  <a:pt x="506349" y="403733"/>
                </a:lnTo>
                <a:lnTo>
                  <a:pt x="505205" y="409701"/>
                </a:lnTo>
                <a:lnTo>
                  <a:pt x="506349" y="414400"/>
                </a:lnTo>
                <a:lnTo>
                  <a:pt x="297815" y="534670"/>
                </a:lnTo>
                <a:lnTo>
                  <a:pt x="293116" y="529844"/>
                </a:lnTo>
                <a:lnTo>
                  <a:pt x="288290" y="526288"/>
                </a:lnTo>
                <a:lnTo>
                  <a:pt x="281177" y="524001"/>
                </a:lnTo>
                <a:lnTo>
                  <a:pt x="273939" y="522732"/>
                </a:lnTo>
                <a:lnTo>
                  <a:pt x="266826" y="524001"/>
                </a:lnTo>
                <a:lnTo>
                  <a:pt x="260858" y="526288"/>
                </a:lnTo>
                <a:lnTo>
                  <a:pt x="254889" y="529844"/>
                </a:lnTo>
                <a:lnTo>
                  <a:pt x="251333" y="535813"/>
                </a:lnTo>
                <a:lnTo>
                  <a:pt x="51181" y="420370"/>
                </a:lnTo>
                <a:lnTo>
                  <a:pt x="52324" y="414400"/>
                </a:lnTo>
                <a:lnTo>
                  <a:pt x="52324" y="403733"/>
                </a:lnTo>
                <a:lnTo>
                  <a:pt x="33274" y="383413"/>
                </a:lnTo>
                <a:lnTo>
                  <a:pt x="28575" y="383413"/>
                </a:lnTo>
                <a:lnTo>
                  <a:pt x="28575" y="142875"/>
                </a:lnTo>
                <a:lnTo>
                  <a:pt x="35687" y="140588"/>
                </a:lnTo>
                <a:lnTo>
                  <a:pt x="42799" y="135762"/>
                </a:lnTo>
                <a:lnTo>
                  <a:pt x="47625" y="128650"/>
                </a:lnTo>
                <a:lnTo>
                  <a:pt x="48768" y="125095"/>
                </a:lnTo>
                <a:lnTo>
                  <a:pt x="48768" y="116712"/>
                </a:lnTo>
                <a:lnTo>
                  <a:pt x="46355" y="112013"/>
                </a:lnTo>
                <a:lnTo>
                  <a:pt x="241808" y="0"/>
                </a:lnTo>
                <a:lnTo>
                  <a:pt x="232283" y="0"/>
                </a:lnTo>
                <a:lnTo>
                  <a:pt x="45212" y="108458"/>
                </a:lnTo>
                <a:lnTo>
                  <a:pt x="41656" y="103632"/>
                </a:lnTo>
                <a:lnTo>
                  <a:pt x="32131" y="98933"/>
                </a:lnTo>
                <a:lnTo>
                  <a:pt x="21336" y="98933"/>
                </a:lnTo>
                <a:lnTo>
                  <a:pt x="4699" y="116712"/>
                </a:lnTo>
                <a:lnTo>
                  <a:pt x="3556" y="120269"/>
                </a:lnTo>
                <a:lnTo>
                  <a:pt x="4699" y="125095"/>
                </a:lnTo>
                <a:lnTo>
                  <a:pt x="4699" y="128650"/>
                </a:lnTo>
                <a:lnTo>
                  <a:pt x="9525" y="135762"/>
                </a:lnTo>
                <a:lnTo>
                  <a:pt x="15367" y="140588"/>
                </a:lnTo>
                <a:lnTo>
                  <a:pt x="19050" y="141732"/>
                </a:lnTo>
                <a:lnTo>
                  <a:pt x="23749" y="142875"/>
                </a:lnTo>
                <a:lnTo>
                  <a:pt x="23749" y="383413"/>
                </a:lnTo>
                <a:lnTo>
                  <a:pt x="14224" y="385825"/>
                </a:lnTo>
                <a:lnTo>
                  <a:pt x="9525" y="388238"/>
                </a:lnTo>
                <a:lnTo>
                  <a:pt x="7112" y="391795"/>
                </a:lnTo>
                <a:lnTo>
                  <a:pt x="3556" y="395350"/>
                </a:lnTo>
                <a:lnTo>
                  <a:pt x="1143" y="400176"/>
                </a:lnTo>
                <a:lnTo>
                  <a:pt x="0" y="404875"/>
                </a:lnTo>
                <a:lnTo>
                  <a:pt x="0" y="414400"/>
                </a:lnTo>
                <a:lnTo>
                  <a:pt x="7112" y="428751"/>
                </a:lnTo>
                <a:lnTo>
                  <a:pt x="11811" y="431038"/>
                </a:lnTo>
                <a:lnTo>
                  <a:pt x="15367" y="433450"/>
                </a:lnTo>
                <a:lnTo>
                  <a:pt x="21336" y="435863"/>
                </a:lnTo>
                <a:lnTo>
                  <a:pt x="26162" y="435863"/>
                </a:lnTo>
                <a:lnTo>
                  <a:pt x="33274" y="434594"/>
                </a:lnTo>
                <a:lnTo>
                  <a:pt x="39243" y="432308"/>
                </a:lnTo>
                <a:lnTo>
                  <a:pt x="43942" y="428751"/>
                </a:lnTo>
                <a:lnTo>
                  <a:pt x="48768" y="423925"/>
                </a:lnTo>
                <a:lnTo>
                  <a:pt x="248920" y="539369"/>
                </a:lnTo>
                <a:lnTo>
                  <a:pt x="247776" y="545338"/>
                </a:lnTo>
                <a:lnTo>
                  <a:pt x="246506" y="550163"/>
                </a:lnTo>
                <a:lnTo>
                  <a:pt x="248920" y="560832"/>
                </a:lnTo>
                <a:lnTo>
                  <a:pt x="251333" y="565658"/>
                </a:lnTo>
                <a:lnTo>
                  <a:pt x="254889" y="570357"/>
                </a:lnTo>
                <a:lnTo>
                  <a:pt x="263271" y="576326"/>
                </a:lnTo>
                <a:lnTo>
                  <a:pt x="269240" y="577469"/>
                </a:lnTo>
                <a:lnTo>
                  <a:pt x="279908" y="577469"/>
                </a:lnTo>
                <a:lnTo>
                  <a:pt x="284734" y="576326"/>
                </a:lnTo>
                <a:lnTo>
                  <a:pt x="289560" y="572770"/>
                </a:lnTo>
                <a:lnTo>
                  <a:pt x="294259" y="570357"/>
                </a:lnTo>
                <a:lnTo>
                  <a:pt x="297815" y="565658"/>
                </a:lnTo>
                <a:lnTo>
                  <a:pt x="300227" y="560832"/>
                </a:lnTo>
                <a:lnTo>
                  <a:pt x="302641" y="550163"/>
                </a:lnTo>
                <a:lnTo>
                  <a:pt x="300227" y="539369"/>
                </a:lnTo>
                <a:lnTo>
                  <a:pt x="507492" y="419226"/>
                </a:lnTo>
                <a:lnTo>
                  <a:pt x="511175" y="422783"/>
                </a:lnTo>
                <a:lnTo>
                  <a:pt x="514730" y="425069"/>
                </a:lnTo>
                <a:lnTo>
                  <a:pt x="518287" y="426338"/>
                </a:lnTo>
                <a:lnTo>
                  <a:pt x="522986" y="427482"/>
                </a:lnTo>
                <a:lnTo>
                  <a:pt x="530225" y="425069"/>
                </a:lnTo>
                <a:lnTo>
                  <a:pt x="534924" y="421513"/>
                </a:lnTo>
                <a:lnTo>
                  <a:pt x="538479" y="416813"/>
                </a:lnTo>
                <a:lnTo>
                  <a:pt x="540893" y="409701"/>
                </a:lnTo>
                <a:lnTo>
                  <a:pt x="539750" y="402463"/>
                </a:lnTo>
                <a:lnTo>
                  <a:pt x="536067" y="397763"/>
                </a:lnTo>
                <a:lnTo>
                  <a:pt x="531368" y="394208"/>
                </a:lnTo>
                <a:lnTo>
                  <a:pt x="524255" y="391795"/>
                </a:lnTo>
                <a:lnTo>
                  <a:pt x="524255" y="138175"/>
                </a:lnTo>
                <a:lnTo>
                  <a:pt x="531368" y="135762"/>
                </a:lnTo>
                <a:lnTo>
                  <a:pt x="536067" y="132207"/>
                </a:lnTo>
                <a:lnTo>
                  <a:pt x="538479" y="127508"/>
                </a:lnTo>
                <a:lnTo>
                  <a:pt x="539750" y="120269"/>
                </a:lnTo>
                <a:lnTo>
                  <a:pt x="539750" y="116712"/>
                </a:lnTo>
                <a:lnTo>
                  <a:pt x="534924" y="108458"/>
                </a:lnTo>
                <a:lnTo>
                  <a:pt x="528954" y="104775"/>
                </a:lnTo>
                <a:lnTo>
                  <a:pt x="526542" y="103632"/>
                </a:lnTo>
                <a:lnTo>
                  <a:pt x="518287" y="103632"/>
                </a:lnTo>
                <a:lnTo>
                  <a:pt x="514730" y="104775"/>
                </a:lnTo>
                <a:lnTo>
                  <a:pt x="511175" y="107187"/>
                </a:lnTo>
                <a:lnTo>
                  <a:pt x="508762" y="110744"/>
                </a:lnTo>
                <a:lnTo>
                  <a:pt x="315722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89" y="4441037"/>
            <a:ext cx="791210" cy="702945"/>
          </a:xfrm>
          <a:custGeom>
            <a:avLst/>
            <a:gdLst/>
            <a:ahLst/>
            <a:cxnLst/>
            <a:rect l="l" t="t" r="r" b="b"/>
            <a:pathLst>
              <a:path w="791210" h="702945">
                <a:moveTo>
                  <a:pt x="21361" y="576226"/>
                </a:moveTo>
                <a:lnTo>
                  <a:pt x="2311" y="589310"/>
                </a:lnTo>
                <a:lnTo>
                  <a:pt x="0" y="592869"/>
                </a:lnTo>
                <a:lnTo>
                  <a:pt x="0" y="601243"/>
                </a:lnTo>
                <a:lnTo>
                  <a:pt x="1155" y="604801"/>
                </a:lnTo>
                <a:lnTo>
                  <a:pt x="5968" y="611920"/>
                </a:lnTo>
                <a:lnTo>
                  <a:pt x="10680" y="615582"/>
                </a:lnTo>
                <a:lnTo>
                  <a:pt x="17805" y="617886"/>
                </a:lnTo>
                <a:lnTo>
                  <a:pt x="17805" y="702462"/>
                </a:lnTo>
                <a:lnTo>
                  <a:pt x="22618" y="702462"/>
                </a:lnTo>
                <a:lnTo>
                  <a:pt x="22618" y="617886"/>
                </a:lnTo>
                <a:lnTo>
                  <a:pt x="27330" y="617886"/>
                </a:lnTo>
                <a:lnTo>
                  <a:pt x="30886" y="616734"/>
                </a:lnTo>
                <a:lnTo>
                  <a:pt x="36855" y="611920"/>
                </a:lnTo>
                <a:lnTo>
                  <a:pt x="40424" y="604801"/>
                </a:lnTo>
                <a:lnTo>
                  <a:pt x="41681" y="601243"/>
                </a:lnTo>
                <a:lnTo>
                  <a:pt x="41681" y="597684"/>
                </a:lnTo>
                <a:lnTo>
                  <a:pt x="40424" y="590566"/>
                </a:lnTo>
                <a:lnTo>
                  <a:pt x="46629" y="587007"/>
                </a:lnTo>
                <a:lnTo>
                  <a:pt x="39268" y="587007"/>
                </a:lnTo>
                <a:lnTo>
                  <a:pt x="35712" y="582193"/>
                </a:lnTo>
                <a:lnTo>
                  <a:pt x="30886" y="579785"/>
                </a:lnTo>
                <a:lnTo>
                  <a:pt x="26174" y="577482"/>
                </a:lnTo>
                <a:lnTo>
                  <a:pt x="21361" y="576226"/>
                </a:lnTo>
                <a:close/>
              </a:path>
              <a:path w="791210" h="702945">
                <a:moveTo>
                  <a:pt x="296773" y="470293"/>
                </a:moveTo>
                <a:lnTo>
                  <a:pt x="288264" y="470293"/>
                </a:lnTo>
                <a:lnTo>
                  <a:pt x="493064" y="588159"/>
                </a:lnTo>
                <a:lnTo>
                  <a:pt x="491921" y="592869"/>
                </a:lnTo>
                <a:lnTo>
                  <a:pt x="490664" y="597684"/>
                </a:lnTo>
                <a:lnTo>
                  <a:pt x="491921" y="602394"/>
                </a:lnTo>
                <a:lnTo>
                  <a:pt x="493064" y="607209"/>
                </a:lnTo>
                <a:lnTo>
                  <a:pt x="514527" y="623851"/>
                </a:lnTo>
                <a:lnTo>
                  <a:pt x="514527" y="702462"/>
                </a:lnTo>
                <a:lnTo>
                  <a:pt x="519239" y="702462"/>
                </a:lnTo>
                <a:lnTo>
                  <a:pt x="519239" y="623851"/>
                </a:lnTo>
                <a:lnTo>
                  <a:pt x="524065" y="622701"/>
                </a:lnTo>
                <a:lnTo>
                  <a:pt x="544271" y="597684"/>
                </a:lnTo>
                <a:lnTo>
                  <a:pt x="543115" y="592869"/>
                </a:lnTo>
                <a:lnTo>
                  <a:pt x="541858" y="588159"/>
                </a:lnTo>
                <a:lnTo>
                  <a:pt x="550231" y="583344"/>
                </a:lnTo>
                <a:lnTo>
                  <a:pt x="494220" y="583344"/>
                </a:lnTo>
                <a:lnTo>
                  <a:pt x="296773" y="470293"/>
                </a:lnTo>
                <a:close/>
              </a:path>
              <a:path w="791210" h="702945">
                <a:moveTo>
                  <a:pt x="276326" y="142875"/>
                </a:moveTo>
                <a:lnTo>
                  <a:pt x="264388" y="142875"/>
                </a:lnTo>
                <a:lnTo>
                  <a:pt x="259676" y="144030"/>
                </a:lnTo>
                <a:lnTo>
                  <a:pt x="244182" y="163080"/>
                </a:lnTo>
                <a:lnTo>
                  <a:pt x="244182" y="172605"/>
                </a:lnTo>
                <a:lnTo>
                  <a:pt x="266801" y="192811"/>
                </a:lnTo>
                <a:lnTo>
                  <a:pt x="266801" y="433349"/>
                </a:lnTo>
                <a:lnTo>
                  <a:pt x="261975" y="434606"/>
                </a:lnTo>
                <a:lnTo>
                  <a:pt x="258419" y="435749"/>
                </a:lnTo>
                <a:lnTo>
                  <a:pt x="254863" y="438162"/>
                </a:lnTo>
                <a:lnTo>
                  <a:pt x="251294" y="440461"/>
                </a:lnTo>
                <a:lnTo>
                  <a:pt x="248894" y="444131"/>
                </a:lnTo>
                <a:lnTo>
                  <a:pt x="247738" y="447687"/>
                </a:lnTo>
                <a:lnTo>
                  <a:pt x="246481" y="452399"/>
                </a:lnTo>
                <a:lnTo>
                  <a:pt x="245325" y="455955"/>
                </a:lnTo>
                <a:lnTo>
                  <a:pt x="246481" y="460768"/>
                </a:lnTo>
                <a:lnTo>
                  <a:pt x="247738" y="465480"/>
                </a:lnTo>
                <a:lnTo>
                  <a:pt x="39268" y="587007"/>
                </a:lnTo>
                <a:lnTo>
                  <a:pt x="46629" y="587007"/>
                </a:lnTo>
                <a:lnTo>
                  <a:pt x="250151" y="470293"/>
                </a:lnTo>
                <a:lnTo>
                  <a:pt x="296773" y="470293"/>
                </a:lnTo>
                <a:lnTo>
                  <a:pt x="290563" y="466737"/>
                </a:lnTo>
                <a:lnTo>
                  <a:pt x="291820" y="461924"/>
                </a:lnTo>
                <a:lnTo>
                  <a:pt x="292976" y="455955"/>
                </a:lnTo>
                <a:lnTo>
                  <a:pt x="292976" y="452399"/>
                </a:lnTo>
                <a:lnTo>
                  <a:pt x="291820" y="447687"/>
                </a:lnTo>
                <a:lnTo>
                  <a:pt x="289407" y="444131"/>
                </a:lnTo>
                <a:lnTo>
                  <a:pt x="287007" y="440461"/>
                </a:lnTo>
                <a:lnTo>
                  <a:pt x="283438" y="438162"/>
                </a:lnTo>
                <a:lnTo>
                  <a:pt x="279882" y="435749"/>
                </a:lnTo>
                <a:lnTo>
                  <a:pt x="275069" y="433349"/>
                </a:lnTo>
                <a:lnTo>
                  <a:pt x="271513" y="433349"/>
                </a:lnTo>
                <a:lnTo>
                  <a:pt x="271513" y="192811"/>
                </a:lnTo>
                <a:lnTo>
                  <a:pt x="276326" y="191655"/>
                </a:lnTo>
                <a:lnTo>
                  <a:pt x="279882" y="190512"/>
                </a:lnTo>
                <a:lnTo>
                  <a:pt x="284594" y="188099"/>
                </a:lnTo>
                <a:lnTo>
                  <a:pt x="288264" y="184543"/>
                </a:lnTo>
                <a:lnTo>
                  <a:pt x="290563" y="180987"/>
                </a:lnTo>
                <a:lnTo>
                  <a:pt x="292976" y="177317"/>
                </a:lnTo>
                <a:lnTo>
                  <a:pt x="294119" y="172605"/>
                </a:lnTo>
                <a:lnTo>
                  <a:pt x="294119" y="163080"/>
                </a:lnTo>
                <a:lnTo>
                  <a:pt x="292976" y="158267"/>
                </a:lnTo>
                <a:lnTo>
                  <a:pt x="299152" y="154711"/>
                </a:lnTo>
                <a:lnTo>
                  <a:pt x="290563" y="154711"/>
                </a:lnTo>
                <a:lnTo>
                  <a:pt x="287007" y="149999"/>
                </a:lnTo>
                <a:lnTo>
                  <a:pt x="282295" y="146443"/>
                </a:lnTo>
                <a:lnTo>
                  <a:pt x="276326" y="142875"/>
                </a:lnTo>
                <a:close/>
              </a:path>
              <a:path w="791210" h="702945">
                <a:moveTo>
                  <a:pt x="524065" y="571512"/>
                </a:moveTo>
                <a:lnTo>
                  <a:pt x="510971" y="571512"/>
                </a:lnTo>
                <a:lnTo>
                  <a:pt x="503745" y="575081"/>
                </a:lnTo>
                <a:lnTo>
                  <a:pt x="499033" y="578633"/>
                </a:lnTo>
                <a:lnTo>
                  <a:pt x="494220" y="583344"/>
                </a:lnTo>
                <a:lnTo>
                  <a:pt x="539559" y="583344"/>
                </a:lnTo>
                <a:lnTo>
                  <a:pt x="536003" y="578633"/>
                </a:lnTo>
                <a:lnTo>
                  <a:pt x="531177" y="573824"/>
                </a:lnTo>
                <a:lnTo>
                  <a:pt x="524065" y="571512"/>
                </a:lnTo>
                <a:close/>
              </a:path>
              <a:path w="791210" h="702945">
                <a:moveTo>
                  <a:pt x="771804" y="433349"/>
                </a:moveTo>
                <a:lnTo>
                  <a:pt x="758723" y="433349"/>
                </a:lnTo>
                <a:lnTo>
                  <a:pt x="751611" y="438162"/>
                </a:lnTo>
                <a:lnTo>
                  <a:pt x="747928" y="440461"/>
                </a:lnTo>
                <a:lnTo>
                  <a:pt x="745642" y="444131"/>
                </a:lnTo>
                <a:lnTo>
                  <a:pt x="743229" y="447687"/>
                </a:lnTo>
                <a:lnTo>
                  <a:pt x="742086" y="452399"/>
                </a:lnTo>
                <a:lnTo>
                  <a:pt x="742086" y="461924"/>
                </a:lnTo>
                <a:lnTo>
                  <a:pt x="744372" y="465480"/>
                </a:lnTo>
                <a:lnTo>
                  <a:pt x="539559" y="583344"/>
                </a:lnTo>
                <a:lnTo>
                  <a:pt x="550231" y="583344"/>
                </a:lnTo>
                <a:lnTo>
                  <a:pt x="746785" y="470293"/>
                </a:lnTo>
                <a:lnTo>
                  <a:pt x="784058" y="470293"/>
                </a:lnTo>
                <a:lnTo>
                  <a:pt x="784885" y="469036"/>
                </a:lnTo>
                <a:lnTo>
                  <a:pt x="787298" y="465480"/>
                </a:lnTo>
                <a:lnTo>
                  <a:pt x="788441" y="460768"/>
                </a:lnTo>
                <a:lnTo>
                  <a:pt x="789711" y="455955"/>
                </a:lnTo>
                <a:lnTo>
                  <a:pt x="788441" y="452399"/>
                </a:lnTo>
                <a:lnTo>
                  <a:pt x="787298" y="447687"/>
                </a:lnTo>
                <a:lnTo>
                  <a:pt x="786028" y="444131"/>
                </a:lnTo>
                <a:lnTo>
                  <a:pt x="782472" y="440461"/>
                </a:lnTo>
                <a:lnTo>
                  <a:pt x="780186" y="436905"/>
                </a:lnTo>
                <a:lnTo>
                  <a:pt x="776503" y="435749"/>
                </a:lnTo>
                <a:lnTo>
                  <a:pt x="771804" y="433349"/>
                </a:lnTo>
                <a:close/>
              </a:path>
              <a:path w="791210" h="702945">
                <a:moveTo>
                  <a:pt x="288264" y="470293"/>
                </a:moveTo>
                <a:lnTo>
                  <a:pt x="250151" y="470293"/>
                </a:lnTo>
                <a:lnTo>
                  <a:pt x="253707" y="473862"/>
                </a:lnTo>
                <a:lnTo>
                  <a:pt x="258419" y="477418"/>
                </a:lnTo>
                <a:lnTo>
                  <a:pt x="263232" y="479818"/>
                </a:lnTo>
                <a:lnTo>
                  <a:pt x="275069" y="479818"/>
                </a:lnTo>
                <a:lnTo>
                  <a:pt x="279882" y="477418"/>
                </a:lnTo>
                <a:lnTo>
                  <a:pt x="284594" y="473862"/>
                </a:lnTo>
                <a:lnTo>
                  <a:pt x="288264" y="470293"/>
                </a:lnTo>
                <a:close/>
              </a:path>
              <a:path w="791210" h="702945">
                <a:moveTo>
                  <a:pt x="784058" y="470293"/>
                </a:moveTo>
                <a:lnTo>
                  <a:pt x="746785" y="470293"/>
                </a:lnTo>
                <a:lnTo>
                  <a:pt x="750341" y="473862"/>
                </a:lnTo>
                <a:lnTo>
                  <a:pt x="755167" y="477418"/>
                </a:lnTo>
                <a:lnTo>
                  <a:pt x="759866" y="479818"/>
                </a:lnTo>
                <a:lnTo>
                  <a:pt x="770661" y="479818"/>
                </a:lnTo>
                <a:lnTo>
                  <a:pt x="775360" y="478561"/>
                </a:lnTo>
                <a:lnTo>
                  <a:pt x="778916" y="476262"/>
                </a:lnTo>
                <a:lnTo>
                  <a:pt x="782472" y="472706"/>
                </a:lnTo>
                <a:lnTo>
                  <a:pt x="784058" y="470293"/>
                </a:lnTo>
                <a:close/>
              </a:path>
              <a:path w="791210" h="702945">
                <a:moveTo>
                  <a:pt x="548020" y="41668"/>
                </a:moveTo>
                <a:lnTo>
                  <a:pt x="539559" y="41668"/>
                </a:lnTo>
                <a:lnTo>
                  <a:pt x="742086" y="159524"/>
                </a:lnTo>
                <a:lnTo>
                  <a:pt x="740816" y="163080"/>
                </a:lnTo>
                <a:lnTo>
                  <a:pt x="739673" y="167792"/>
                </a:lnTo>
                <a:lnTo>
                  <a:pt x="740816" y="172605"/>
                </a:lnTo>
                <a:lnTo>
                  <a:pt x="742086" y="177317"/>
                </a:lnTo>
                <a:lnTo>
                  <a:pt x="763422" y="192811"/>
                </a:lnTo>
                <a:lnTo>
                  <a:pt x="763422" y="433349"/>
                </a:lnTo>
                <a:lnTo>
                  <a:pt x="768248" y="433349"/>
                </a:lnTo>
                <a:lnTo>
                  <a:pt x="768248" y="192811"/>
                </a:lnTo>
                <a:lnTo>
                  <a:pt x="772947" y="192811"/>
                </a:lnTo>
                <a:lnTo>
                  <a:pt x="776503" y="190512"/>
                </a:lnTo>
                <a:lnTo>
                  <a:pt x="781329" y="188099"/>
                </a:lnTo>
                <a:lnTo>
                  <a:pt x="784885" y="185686"/>
                </a:lnTo>
                <a:lnTo>
                  <a:pt x="787298" y="180987"/>
                </a:lnTo>
                <a:lnTo>
                  <a:pt x="789711" y="177317"/>
                </a:lnTo>
                <a:lnTo>
                  <a:pt x="790854" y="172605"/>
                </a:lnTo>
                <a:lnTo>
                  <a:pt x="790854" y="163080"/>
                </a:lnTo>
                <a:lnTo>
                  <a:pt x="789711" y="158267"/>
                </a:lnTo>
                <a:lnTo>
                  <a:pt x="787890" y="154711"/>
                </a:lnTo>
                <a:lnTo>
                  <a:pt x="743229" y="154711"/>
                </a:lnTo>
                <a:lnTo>
                  <a:pt x="548020" y="41668"/>
                </a:lnTo>
                <a:close/>
              </a:path>
              <a:path w="791210" h="702945">
                <a:moveTo>
                  <a:pt x="516940" y="0"/>
                </a:moveTo>
                <a:lnTo>
                  <a:pt x="490664" y="27317"/>
                </a:lnTo>
                <a:lnTo>
                  <a:pt x="491921" y="32131"/>
                </a:lnTo>
                <a:lnTo>
                  <a:pt x="493064" y="38100"/>
                </a:lnTo>
                <a:lnTo>
                  <a:pt x="290563" y="154711"/>
                </a:lnTo>
                <a:lnTo>
                  <a:pt x="299152" y="154711"/>
                </a:lnTo>
                <a:lnTo>
                  <a:pt x="495477" y="41668"/>
                </a:lnTo>
                <a:lnTo>
                  <a:pt x="548020" y="41668"/>
                </a:lnTo>
                <a:lnTo>
                  <a:pt x="541858" y="38100"/>
                </a:lnTo>
                <a:lnTo>
                  <a:pt x="543115" y="32131"/>
                </a:lnTo>
                <a:lnTo>
                  <a:pt x="544271" y="27317"/>
                </a:lnTo>
                <a:lnTo>
                  <a:pt x="543115" y="21361"/>
                </a:lnTo>
                <a:lnTo>
                  <a:pt x="522808" y="1155"/>
                </a:lnTo>
                <a:lnTo>
                  <a:pt x="516940" y="0"/>
                </a:lnTo>
                <a:close/>
              </a:path>
              <a:path w="791210" h="702945">
                <a:moveTo>
                  <a:pt x="765835" y="141630"/>
                </a:moveTo>
                <a:lnTo>
                  <a:pt x="758723" y="142875"/>
                </a:lnTo>
                <a:lnTo>
                  <a:pt x="752754" y="145186"/>
                </a:lnTo>
                <a:lnTo>
                  <a:pt x="743229" y="154711"/>
                </a:lnTo>
                <a:lnTo>
                  <a:pt x="787890" y="154711"/>
                </a:lnTo>
                <a:lnTo>
                  <a:pt x="787298" y="153555"/>
                </a:lnTo>
                <a:lnTo>
                  <a:pt x="780186" y="146443"/>
                </a:lnTo>
                <a:lnTo>
                  <a:pt x="775360" y="144030"/>
                </a:lnTo>
                <a:lnTo>
                  <a:pt x="770661" y="142875"/>
                </a:lnTo>
                <a:lnTo>
                  <a:pt x="765835" y="141630"/>
                </a:lnTo>
                <a:close/>
              </a:path>
              <a:path w="791210" h="702945">
                <a:moveTo>
                  <a:pt x="539559" y="41668"/>
                </a:moveTo>
                <a:lnTo>
                  <a:pt x="495477" y="41668"/>
                </a:lnTo>
                <a:lnTo>
                  <a:pt x="500189" y="46367"/>
                </a:lnTo>
                <a:lnTo>
                  <a:pt x="505002" y="49936"/>
                </a:lnTo>
                <a:lnTo>
                  <a:pt x="510971" y="52336"/>
                </a:lnTo>
                <a:lnTo>
                  <a:pt x="516940" y="53492"/>
                </a:lnTo>
                <a:lnTo>
                  <a:pt x="524065" y="52336"/>
                </a:lnTo>
                <a:lnTo>
                  <a:pt x="530034" y="49936"/>
                </a:lnTo>
                <a:lnTo>
                  <a:pt x="534746" y="46367"/>
                </a:lnTo>
                <a:lnTo>
                  <a:pt x="539559" y="41668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8311" y="4018279"/>
            <a:ext cx="1576070" cy="1125220"/>
          </a:xfrm>
          <a:custGeom>
            <a:avLst/>
            <a:gdLst/>
            <a:ahLst/>
            <a:cxnLst/>
            <a:rect l="l" t="t" r="r" b="b"/>
            <a:pathLst>
              <a:path w="1576070" h="1125220">
                <a:moveTo>
                  <a:pt x="542290" y="1020546"/>
                </a:moveTo>
                <a:lnTo>
                  <a:pt x="539877" y="1013434"/>
                </a:lnTo>
                <a:lnTo>
                  <a:pt x="536321" y="1007478"/>
                </a:lnTo>
                <a:lnTo>
                  <a:pt x="530352" y="1003922"/>
                </a:lnTo>
                <a:lnTo>
                  <a:pt x="523240" y="1001509"/>
                </a:lnTo>
                <a:lnTo>
                  <a:pt x="513715" y="1003922"/>
                </a:lnTo>
                <a:lnTo>
                  <a:pt x="510159" y="1007478"/>
                </a:lnTo>
                <a:lnTo>
                  <a:pt x="507746" y="1011021"/>
                </a:lnTo>
                <a:lnTo>
                  <a:pt x="298450" y="889711"/>
                </a:lnTo>
                <a:lnTo>
                  <a:pt x="300863" y="884897"/>
                </a:lnTo>
                <a:lnTo>
                  <a:pt x="300863" y="874229"/>
                </a:lnTo>
                <a:lnTo>
                  <a:pt x="280670" y="853948"/>
                </a:lnTo>
                <a:lnTo>
                  <a:pt x="270002" y="853948"/>
                </a:lnTo>
                <a:lnTo>
                  <a:pt x="249809" y="878941"/>
                </a:lnTo>
                <a:lnTo>
                  <a:pt x="252095" y="889711"/>
                </a:lnTo>
                <a:lnTo>
                  <a:pt x="51054" y="1006221"/>
                </a:lnTo>
                <a:lnTo>
                  <a:pt x="47498" y="1000366"/>
                </a:lnTo>
                <a:lnTo>
                  <a:pt x="35687" y="993140"/>
                </a:lnTo>
                <a:lnTo>
                  <a:pt x="22606" y="993140"/>
                </a:lnTo>
                <a:lnTo>
                  <a:pt x="16637" y="994397"/>
                </a:lnTo>
                <a:lnTo>
                  <a:pt x="11938" y="997953"/>
                </a:lnTo>
                <a:lnTo>
                  <a:pt x="8382" y="1000366"/>
                </a:lnTo>
                <a:lnTo>
                  <a:pt x="4699" y="1005065"/>
                </a:lnTo>
                <a:lnTo>
                  <a:pt x="2413" y="1009878"/>
                </a:lnTo>
                <a:lnTo>
                  <a:pt x="1143" y="1014577"/>
                </a:lnTo>
                <a:lnTo>
                  <a:pt x="0" y="1020546"/>
                </a:lnTo>
                <a:lnTo>
                  <a:pt x="0" y="1025245"/>
                </a:lnTo>
                <a:lnTo>
                  <a:pt x="2413" y="1031214"/>
                </a:lnTo>
                <a:lnTo>
                  <a:pt x="4699" y="1034770"/>
                </a:lnTo>
                <a:lnTo>
                  <a:pt x="7112" y="1039571"/>
                </a:lnTo>
                <a:lnTo>
                  <a:pt x="10668" y="1043127"/>
                </a:lnTo>
                <a:lnTo>
                  <a:pt x="15494" y="1045540"/>
                </a:lnTo>
                <a:lnTo>
                  <a:pt x="25019" y="1047940"/>
                </a:lnTo>
                <a:lnTo>
                  <a:pt x="25019" y="1125220"/>
                </a:lnTo>
                <a:lnTo>
                  <a:pt x="29718" y="1125220"/>
                </a:lnTo>
                <a:lnTo>
                  <a:pt x="29718" y="1047940"/>
                </a:lnTo>
                <a:lnTo>
                  <a:pt x="40386" y="1045540"/>
                </a:lnTo>
                <a:lnTo>
                  <a:pt x="43942" y="1043127"/>
                </a:lnTo>
                <a:lnTo>
                  <a:pt x="48641" y="1039571"/>
                </a:lnTo>
                <a:lnTo>
                  <a:pt x="51054" y="1034770"/>
                </a:lnTo>
                <a:lnTo>
                  <a:pt x="53467" y="1031214"/>
                </a:lnTo>
                <a:lnTo>
                  <a:pt x="54610" y="1025245"/>
                </a:lnTo>
                <a:lnTo>
                  <a:pt x="55880" y="1020546"/>
                </a:lnTo>
                <a:lnTo>
                  <a:pt x="53467" y="1009878"/>
                </a:lnTo>
                <a:lnTo>
                  <a:pt x="254508" y="894422"/>
                </a:lnTo>
                <a:lnTo>
                  <a:pt x="264033" y="901534"/>
                </a:lnTo>
                <a:lnTo>
                  <a:pt x="270002" y="903935"/>
                </a:lnTo>
                <a:lnTo>
                  <a:pt x="275844" y="905192"/>
                </a:lnTo>
                <a:lnTo>
                  <a:pt x="281813" y="903935"/>
                </a:lnTo>
                <a:lnTo>
                  <a:pt x="287782" y="901534"/>
                </a:lnTo>
                <a:lnTo>
                  <a:pt x="292481" y="899223"/>
                </a:lnTo>
                <a:lnTo>
                  <a:pt x="296037" y="894422"/>
                </a:lnTo>
                <a:lnTo>
                  <a:pt x="505460" y="1015733"/>
                </a:lnTo>
                <a:lnTo>
                  <a:pt x="505460" y="1020546"/>
                </a:lnTo>
                <a:lnTo>
                  <a:pt x="506603" y="1026502"/>
                </a:lnTo>
                <a:lnTo>
                  <a:pt x="509016" y="1032471"/>
                </a:lnTo>
                <a:lnTo>
                  <a:pt x="514858" y="1037170"/>
                </a:lnTo>
                <a:lnTo>
                  <a:pt x="520827" y="1038428"/>
                </a:lnTo>
                <a:lnTo>
                  <a:pt x="520827" y="1125220"/>
                </a:lnTo>
                <a:lnTo>
                  <a:pt x="525653" y="1125220"/>
                </a:lnTo>
                <a:lnTo>
                  <a:pt x="525653" y="1038428"/>
                </a:lnTo>
                <a:lnTo>
                  <a:pt x="531622" y="1037170"/>
                </a:lnTo>
                <a:lnTo>
                  <a:pt x="537591" y="1032471"/>
                </a:lnTo>
                <a:lnTo>
                  <a:pt x="541147" y="1027658"/>
                </a:lnTo>
                <a:lnTo>
                  <a:pt x="542290" y="1020546"/>
                </a:lnTo>
                <a:close/>
              </a:path>
              <a:path w="1576070" h="1125220">
                <a:moveTo>
                  <a:pt x="1575689" y="481330"/>
                </a:moveTo>
                <a:lnTo>
                  <a:pt x="1545653" y="464820"/>
                </a:lnTo>
                <a:lnTo>
                  <a:pt x="1538732" y="461010"/>
                </a:lnTo>
                <a:lnTo>
                  <a:pt x="1540002" y="455930"/>
                </a:lnTo>
                <a:lnTo>
                  <a:pt x="1541145" y="450850"/>
                </a:lnTo>
                <a:lnTo>
                  <a:pt x="1516126" y="424180"/>
                </a:lnTo>
                <a:lnTo>
                  <a:pt x="1510157" y="425450"/>
                </a:lnTo>
                <a:lnTo>
                  <a:pt x="1505458" y="426720"/>
                </a:lnTo>
                <a:lnTo>
                  <a:pt x="1501902" y="429260"/>
                </a:lnTo>
                <a:lnTo>
                  <a:pt x="1498346" y="433070"/>
                </a:lnTo>
                <a:lnTo>
                  <a:pt x="1494663" y="436880"/>
                </a:lnTo>
                <a:lnTo>
                  <a:pt x="1492377" y="440690"/>
                </a:lnTo>
                <a:lnTo>
                  <a:pt x="1491107" y="444500"/>
                </a:lnTo>
                <a:lnTo>
                  <a:pt x="1489964" y="450850"/>
                </a:lnTo>
                <a:lnTo>
                  <a:pt x="1491107" y="455930"/>
                </a:lnTo>
                <a:lnTo>
                  <a:pt x="1492377" y="461010"/>
                </a:lnTo>
                <a:lnTo>
                  <a:pt x="1287526" y="579120"/>
                </a:lnTo>
                <a:lnTo>
                  <a:pt x="1283970" y="574040"/>
                </a:lnTo>
                <a:lnTo>
                  <a:pt x="1279144" y="571500"/>
                </a:lnTo>
                <a:lnTo>
                  <a:pt x="1273302" y="568960"/>
                </a:lnTo>
                <a:lnTo>
                  <a:pt x="1267333" y="567690"/>
                </a:lnTo>
                <a:lnTo>
                  <a:pt x="1264920" y="568210"/>
                </a:lnTo>
                <a:lnTo>
                  <a:pt x="1264920" y="613410"/>
                </a:lnTo>
                <a:lnTo>
                  <a:pt x="1264920" y="858520"/>
                </a:lnTo>
                <a:lnTo>
                  <a:pt x="1257808" y="859790"/>
                </a:lnTo>
                <a:lnTo>
                  <a:pt x="1251839" y="864870"/>
                </a:lnTo>
                <a:lnTo>
                  <a:pt x="1247013" y="872490"/>
                </a:lnTo>
                <a:lnTo>
                  <a:pt x="1245870" y="876300"/>
                </a:lnTo>
                <a:lnTo>
                  <a:pt x="1245870" y="883920"/>
                </a:lnTo>
                <a:lnTo>
                  <a:pt x="1248283" y="889000"/>
                </a:lnTo>
                <a:lnTo>
                  <a:pt x="1041019" y="1008380"/>
                </a:lnTo>
                <a:lnTo>
                  <a:pt x="1036193" y="1003300"/>
                </a:lnTo>
                <a:lnTo>
                  <a:pt x="1031367" y="999490"/>
                </a:lnTo>
                <a:lnTo>
                  <a:pt x="1025525" y="996950"/>
                </a:lnTo>
                <a:lnTo>
                  <a:pt x="1019556" y="995680"/>
                </a:lnTo>
                <a:lnTo>
                  <a:pt x="1012317" y="996950"/>
                </a:lnTo>
                <a:lnTo>
                  <a:pt x="1006348" y="999490"/>
                </a:lnTo>
                <a:lnTo>
                  <a:pt x="1001649" y="1003300"/>
                </a:lnTo>
                <a:lnTo>
                  <a:pt x="998093" y="1008380"/>
                </a:lnTo>
                <a:lnTo>
                  <a:pt x="801141" y="895350"/>
                </a:lnTo>
                <a:lnTo>
                  <a:pt x="794512" y="891540"/>
                </a:lnTo>
                <a:lnTo>
                  <a:pt x="796798" y="885190"/>
                </a:lnTo>
                <a:lnTo>
                  <a:pt x="796798" y="875030"/>
                </a:lnTo>
                <a:lnTo>
                  <a:pt x="795655" y="869950"/>
                </a:lnTo>
                <a:lnTo>
                  <a:pt x="793242" y="866140"/>
                </a:lnTo>
                <a:lnTo>
                  <a:pt x="790956" y="862330"/>
                </a:lnTo>
                <a:lnTo>
                  <a:pt x="787273" y="859790"/>
                </a:lnTo>
                <a:lnTo>
                  <a:pt x="782574" y="857250"/>
                </a:lnTo>
                <a:lnTo>
                  <a:pt x="777748" y="854710"/>
                </a:lnTo>
                <a:lnTo>
                  <a:pt x="773049" y="854710"/>
                </a:lnTo>
                <a:lnTo>
                  <a:pt x="773049" y="614680"/>
                </a:lnTo>
                <a:lnTo>
                  <a:pt x="794512" y="595630"/>
                </a:lnTo>
                <a:lnTo>
                  <a:pt x="794512" y="586740"/>
                </a:lnTo>
                <a:lnTo>
                  <a:pt x="793242" y="582930"/>
                </a:lnTo>
                <a:lnTo>
                  <a:pt x="799820" y="579120"/>
                </a:lnTo>
                <a:lnTo>
                  <a:pt x="1001649" y="462280"/>
                </a:lnTo>
                <a:lnTo>
                  <a:pt x="1005205" y="466090"/>
                </a:lnTo>
                <a:lnTo>
                  <a:pt x="1010031" y="469900"/>
                </a:lnTo>
                <a:lnTo>
                  <a:pt x="1013587" y="471170"/>
                </a:lnTo>
                <a:lnTo>
                  <a:pt x="1019556" y="472440"/>
                </a:lnTo>
                <a:lnTo>
                  <a:pt x="1029081" y="469900"/>
                </a:lnTo>
                <a:lnTo>
                  <a:pt x="1033780" y="466090"/>
                </a:lnTo>
                <a:lnTo>
                  <a:pt x="1036193" y="462280"/>
                </a:lnTo>
                <a:lnTo>
                  <a:pt x="1245870" y="582930"/>
                </a:lnTo>
                <a:lnTo>
                  <a:pt x="1244727" y="588010"/>
                </a:lnTo>
                <a:lnTo>
                  <a:pt x="1244727" y="595630"/>
                </a:lnTo>
                <a:lnTo>
                  <a:pt x="1245870" y="599440"/>
                </a:lnTo>
                <a:lnTo>
                  <a:pt x="1248283" y="603250"/>
                </a:lnTo>
                <a:lnTo>
                  <a:pt x="1250569" y="607060"/>
                </a:lnTo>
                <a:lnTo>
                  <a:pt x="1252982" y="609600"/>
                </a:lnTo>
                <a:lnTo>
                  <a:pt x="1256538" y="612140"/>
                </a:lnTo>
                <a:lnTo>
                  <a:pt x="1261364" y="613410"/>
                </a:lnTo>
                <a:lnTo>
                  <a:pt x="1264920" y="613410"/>
                </a:lnTo>
                <a:lnTo>
                  <a:pt x="1264920" y="568210"/>
                </a:lnTo>
                <a:lnTo>
                  <a:pt x="1261364" y="568960"/>
                </a:lnTo>
                <a:lnTo>
                  <a:pt x="1256538" y="571500"/>
                </a:lnTo>
                <a:lnTo>
                  <a:pt x="1251839" y="574040"/>
                </a:lnTo>
                <a:lnTo>
                  <a:pt x="1248283" y="579120"/>
                </a:lnTo>
                <a:lnTo>
                  <a:pt x="1043063" y="462280"/>
                </a:lnTo>
                <a:lnTo>
                  <a:pt x="1038606" y="459740"/>
                </a:lnTo>
                <a:lnTo>
                  <a:pt x="1039749" y="454660"/>
                </a:lnTo>
                <a:lnTo>
                  <a:pt x="1041019" y="450850"/>
                </a:lnTo>
                <a:lnTo>
                  <a:pt x="1041019" y="445770"/>
                </a:lnTo>
                <a:lnTo>
                  <a:pt x="1039749" y="443230"/>
                </a:lnTo>
                <a:lnTo>
                  <a:pt x="1035050" y="436880"/>
                </a:lnTo>
                <a:lnTo>
                  <a:pt x="1029081" y="431800"/>
                </a:lnTo>
                <a:lnTo>
                  <a:pt x="1025525" y="429260"/>
                </a:lnTo>
                <a:lnTo>
                  <a:pt x="1021842" y="429260"/>
                </a:lnTo>
                <a:lnTo>
                  <a:pt x="1021842" y="182880"/>
                </a:lnTo>
                <a:lnTo>
                  <a:pt x="1041019" y="166370"/>
                </a:lnTo>
                <a:lnTo>
                  <a:pt x="1041019" y="157480"/>
                </a:lnTo>
                <a:lnTo>
                  <a:pt x="1038606" y="153670"/>
                </a:lnTo>
                <a:lnTo>
                  <a:pt x="1037755" y="151130"/>
                </a:lnTo>
                <a:lnTo>
                  <a:pt x="1037336" y="149860"/>
                </a:lnTo>
                <a:lnTo>
                  <a:pt x="1035050" y="146050"/>
                </a:lnTo>
                <a:lnTo>
                  <a:pt x="1027811" y="140970"/>
                </a:lnTo>
                <a:lnTo>
                  <a:pt x="1023112" y="139700"/>
                </a:lnTo>
                <a:lnTo>
                  <a:pt x="1019556" y="139700"/>
                </a:lnTo>
                <a:lnTo>
                  <a:pt x="1017143" y="140220"/>
                </a:lnTo>
                <a:lnTo>
                  <a:pt x="1017143" y="182880"/>
                </a:lnTo>
                <a:lnTo>
                  <a:pt x="1017143" y="429260"/>
                </a:lnTo>
                <a:lnTo>
                  <a:pt x="1012317" y="429260"/>
                </a:lnTo>
                <a:lnTo>
                  <a:pt x="1008761" y="431800"/>
                </a:lnTo>
                <a:lnTo>
                  <a:pt x="1002792" y="436880"/>
                </a:lnTo>
                <a:lnTo>
                  <a:pt x="999236" y="443230"/>
                </a:lnTo>
                <a:lnTo>
                  <a:pt x="998093" y="445770"/>
                </a:lnTo>
                <a:lnTo>
                  <a:pt x="998093" y="454660"/>
                </a:lnTo>
                <a:lnTo>
                  <a:pt x="999236" y="459740"/>
                </a:lnTo>
                <a:lnTo>
                  <a:pt x="790956" y="579120"/>
                </a:lnTo>
                <a:lnTo>
                  <a:pt x="787273" y="574040"/>
                </a:lnTo>
                <a:lnTo>
                  <a:pt x="782574" y="571500"/>
                </a:lnTo>
                <a:lnTo>
                  <a:pt x="777748" y="568960"/>
                </a:lnTo>
                <a:lnTo>
                  <a:pt x="770636" y="567690"/>
                </a:lnTo>
                <a:lnTo>
                  <a:pt x="764667" y="568960"/>
                </a:lnTo>
                <a:lnTo>
                  <a:pt x="759968" y="571500"/>
                </a:lnTo>
                <a:lnTo>
                  <a:pt x="755142" y="574040"/>
                </a:lnTo>
                <a:lnTo>
                  <a:pt x="751586" y="579120"/>
                </a:lnTo>
                <a:lnTo>
                  <a:pt x="551307" y="464820"/>
                </a:lnTo>
                <a:lnTo>
                  <a:pt x="546862" y="462280"/>
                </a:lnTo>
                <a:lnTo>
                  <a:pt x="548005" y="455930"/>
                </a:lnTo>
                <a:lnTo>
                  <a:pt x="549148" y="450850"/>
                </a:lnTo>
                <a:lnTo>
                  <a:pt x="548005" y="444500"/>
                </a:lnTo>
                <a:lnTo>
                  <a:pt x="525399" y="424180"/>
                </a:lnTo>
                <a:lnTo>
                  <a:pt x="525399" y="189230"/>
                </a:lnTo>
                <a:lnTo>
                  <a:pt x="549148" y="166370"/>
                </a:lnTo>
                <a:lnTo>
                  <a:pt x="550418" y="161290"/>
                </a:lnTo>
                <a:lnTo>
                  <a:pt x="549148" y="156210"/>
                </a:lnTo>
                <a:lnTo>
                  <a:pt x="548005" y="152400"/>
                </a:lnTo>
                <a:lnTo>
                  <a:pt x="556768" y="147320"/>
                </a:lnTo>
                <a:lnTo>
                  <a:pt x="753999" y="33020"/>
                </a:lnTo>
                <a:lnTo>
                  <a:pt x="757555" y="36830"/>
                </a:lnTo>
                <a:lnTo>
                  <a:pt x="761111" y="39370"/>
                </a:lnTo>
                <a:lnTo>
                  <a:pt x="765937" y="41910"/>
                </a:lnTo>
                <a:lnTo>
                  <a:pt x="776605" y="41910"/>
                </a:lnTo>
                <a:lnTo>
                  <a:pt x="781431" y="39370"/>
                </a:lnTo>
                <a:lnTo>
                  <a:pt x="784987" y="36830"/>
                </a:lnTo>
                <a:lnTo>
                  <a:pt x="788543" y="33020"/>
                </a:lnTo>
                <a:lnTo>
                  <a:pt x="999236" y="154940"/>
                </a:lnTo>
                <a:lnTo>
                  <a:pt x="998093" y="161290"/>
                </a:lnTo>
                <a:lnTo>
                  <a:pt x="998093" y="166370"/>
                </a:lnTo>
                <a:lnTo>
                  <a:pt x="1017143" y="182880"/>
                </a:lnTo>
                <a:lnTo>
                  <a:pt x="1017143" y="140220"/>
                </a:lnTo>
                <a:lnTo>
                  <a:pt x="1013587" y="140970"/>
                </a:lnTo>
                <a:lnTo>
                  <a:pt x="1008761" y="142240"/>
                </a:lnTo>
                <a:lnTo>
                  <a:pt x="1004062" y="146050"/>
                </a:lnTo>
                <a:lnTo>
                  <a:pt x="1000506" y="151130"/>
                </a:lnTo>
                <a:lnTo>
                  <a:pt x="797496" y="33020"/>
                </a:lnTo>
                <a:lnTo>
                  <a:pt x="790956" y="29210"/>
                </a:lnTo>
                <a:lnTo>
                  <a:pt x="792099" y="24130"/>
                </a:lnTo>
                <a:lnTo>
                  <a:pt x="792099" y="16510"/>
                </a:lnTo>
                <a:lnTo>
                  <a:pt x="790956" y="12700"/>
                </a:lnTo>
                <a:lnTo>
                  <a:pt x="786130" y="5080"/>
                </a:lnTo>
                <a:lnTo>
                  <a:pt x="779018" y="1270"/>
                </a:lnTo>
                <a:lnTo>
                  <a:pt x="775462" y="0"/>
                </a:lnTo>
                <a:lnTo>
                  <a:pt x="767080" y="0"/>
                </a:lnTo>
                <a:lnTo>
                  <a:pt x="763524" y="1270"/>
                </a:lnTo>
                <a:lnTo>
                  <a:pt x="756412" y="5080"/>
                </a:lnTo>
                <a:lnTo>
                  <a:pt x="751586" y="12700"/>
                </a:lnTo>
                <a:lnTo>
                  <a:pt x="750443" y="16510"/>
                </a:lnTo>
                <a:lnTo>
                  <a:pt x="750443" y="24130"/>
                </a:lnTo>
                <a:lnTo>
                  <a:pt x="751586" y="29210"/>
                </a:lnTo>
                <a:lnTo>
                  <a:pt x="545592" y="147320"/>
                </a:lnTo>
                <a:lnTo>
                  <a:pt x="542036" y="142240"/>
                </a:lnTo>
                <a:lnTo>
                  <a:pt x="530098" y="135890"/>
                </a:lnTo>
                <a:lnTo>
                  <a:pt x="518287" y="135890"/>
                </a:lnTo>
                <a:lnTo>
                  <a:pt x="512318" y="137160"/>
                </a:lnTo>
                <a:lnTo>
                  <a:pt x="508762" y="139700"/>
                </a:lnTo>
                <a:lnTo>
                  <a:pt x="503936" y="142240"/>
                </a:lnTo>
                <a:lnTo>
                  <a:pt x="501523" y="147320"/>
                </a:lnTo>
                <a:lnTo>
                  <a:pt x="497967" y="151130"/>
                </a:lnTo>
                <a:lnTo>
                  <a:pt x="496824" y="156210"/>
                </a:lnTo>
                <a:lnTo>
                  <a:pt x="496824" y="166370"/>
                </a:lnTo>
                <a:lnTo>
                  <a:pt x="497967" y="171450"/>
                </a:lnTo>
                <a:lnTo>
                  <a:pt x="500380" y="175260"/>
                </a:lnTo>
                <a:lnTo>
                  <a:pt x="507492" y="182880"/>
                </a:lnTo>
                <a:lnTo>
                  <a:pt x="511048" y="185420"/>
                </a:lnTo>
                <a:lnTo>
                  <a:pt x="515874" y="187960"/>
                </a:lnTo>
                <a:lnTo>
                  <a:pt x="520573" y="187960"/>
                </a:lnTo>
                <a:lnTo>
                  <a:pt x="520573" y="424180"/>
                </a:lnTo>
                <a:lnTo>
                  <a:pt x="511048" y="426720"/>
                </a:lnTo>
                <a:lnTo>
                  <a:pt x="507492" y="430530"/>
                </a:lnTo>
                <a:lnTo>
                  <a:pt x="503936" y="433070"/>
                </a:lnTo>
                <a:lnTo>
                  <a:pt x="501523" y="436880"/>
                </a:lnTo>
                <a:lnTo>
                  <a:pt x="499237" y="441960"/>
                </a:lnTo>
                <a:lnTo>
                  <a:pt x="497967" y="444500"/>
                </a:lnTo>
                <a:lnTo>
                  <a:pt x="497967" y="455930"/>
                </a:lnTo>
                <a:lnTo>
                  <a:pt x="499237" y="461010"/>
                </a:lnTo>
                <a:lnTo>
                  <a:pt x="518287" y="476250"/>
                </a:lnTo>
                <a:lnTo>
                  <a:pt x="522986" y="476250"/>
                </a:lnTo>
                <a:lnTo>
                  <a:pt x="534924" y="473710"/>
                </a:lnTo>
                <a:lnTo>
                  <a:pt x="539623" y="469900"/>
                </a:lnTo>
                <a:lnTo>
                  <a:pt x="544449" y="464820"/>
                </a:lnTo>
                <a:lnTo>
                  <a:pt x="749173" y="582930"/>
                </a:lnTo>
                <a:lnTo>
                  <a:pt x="748030" y="588010"/>
                </a:lnTo>
                <a:lnTo>
                  <a:pt x="748030" y="595630"/>
                </a:lnTo>
                <a:lnTo>
                  <a:pt x="749173" y="599440"/>
                </a:lnTo>
                <a:lnTo>
                  <a:pt x="756412" y="610870"/>
                </a:lnTo>
                <a:lnTo>
                  <a:pt x="759968" y="612140"/>
                </a:lnTo>
                <a:lnTo>
                  <a:pt x="764667" y="613410"/>
                </a:lnTo>
                <a:lnTo>
                  <a:pt x="768223" y="614680"/>
                </a:lnTo>
                <a:lnTo>
                  <a:pt x="768223" y="854710"/>
                </a:lnTo>
                <a:lnTo>
                  <a:pt x="763524" y="854710"/>
                </a:lnTo>
                <a:lnTo>
                  <a:pt x="759968" y="857250"/>
                </a:lnTo>
                <a:lnTo>
                  <a:pt x="745617" y="875030"/>
                </a:lnTo>
                <a:lnTo>
                  <a:pt x="745617" y="885190"/>
                </a:lnTo>
                <a:lnTo>
                  <a:pt x="746887" y="890270"/>
                </a:lnTo>
                <a:lnTo>
                  <a:pt x="749173" y="895350"/>
                </a:lnTo>
                <a:lnTo>
                  <a:pt x="752856" y="897890"/>
                </a:lnTo>
                <a:lnTo>
                  <a:pt x="756412" y="900430"/>
                </a:lnTo>
                <a:lnTo>
                  <a:pt x="761111" y="902970"/>
                </a:lnTo>
                <a:lnTo>
                  <a:pt x="765937" y="905510"/>
                </a:lnTo>
                <a:lnTo>
                  <a:pt x="777748" y="905510"/>
                </a:lnTo>
                <a:lnTo>
                  <a:pt x="783717" y="902970"/>
                </a:lnTo>
                <a:lnTo>
                  <a:pt x="788543" y="899160"/>
                </a:lnTo>
                <a:lnTo>
                  <a:pt x="792099" y="895350"/>
                </a:lnTo>
                <a:lnTo>
                  <a:pt x="995680" y="1012190"/>
                </a:lnTo>
                <a:lnTo>
                  <a:pt x="994537" y="1016000"/>
                </a:lnTo>
                <a:lnTo>
                  <a:pt x="994537" y="1026160"/>
                </a:lnTo>
                <a:lnTo>
                  <a:pt x="1017143" y="1046480"/>
                </a:lnTo>
                <a:lnTo>
                  <a:pt x="1017143" y="1125220"/>
                </a:lnTo>
                <a:lnTo>
                  <a:pt x="1021842" y="1125220"/>
                </a:lnTo>
                <a:lnTo>
                  <a:pt x="1021842" y="1046480"/>
                </a:lnTo>
                <a:lnTo>
                  <a:pt x="1026668" y="1045210"/>
                </a:lnTo>
                <a:lnTo>
                  <a:pt x="1030224" y="1043940"/>
                </a:lnTo>
                <a:lnTo>
                  <a:pt x="1033780" y="1041400"/>
                </a:lnTo>
                <a:lnTo>
                  <a:pt x="1037336" y="1037590"/>
                </a:lnTo>
                <a:lnTo>
                  <a:pt x="1041019" y="1033780"/>
                </a:lnTo>
                <a:lnTo>
                  <a:pt x="1042162" y="1031240"/>
                </a:lnTo>
                <a:lnTo>
                  <a:pt x="1043305" y="1026160"/>
                </a:lnTo>
                <a:lnTo>
                  <a:pt x="1044575" y="1021080"/>
                </a:lnTo>
                <a:lnTo>
                  <a:pt x="1043305" y="1016000"/>
                </a:lnTo>
                <a:lnTo>
                  <a:pt x="1042162" y="1012190"/>
                </a:lnTo>
                <a:lnTo>
                  <a:pt x="1048804" y="1008380"/>
                </a:lnTo>
                <a:lnTo>
                  <a:pt x="1250569" y="892810"/>
                </a:lnTo>
                <a:lnTo>
                  <a:pt x="1252982" y="896620"/>
                </a:lnTo>
                <a:lnTo>
                  <a:pt x="1257808" y="897890"/>
                </a:lnTo>
                <a:lnTo>
                  <a:pt x="1262507" y="900430"/>
                </a:lnTo>
                <a:lnTo>
                  <a:pt x="1273302" y="900430"/>
                </a:lnTo>
                <a:lnTo>
                  <a:pt x="1276858" y="897890"/>
                </a:lnTo>
                <a:lnTo>
                  <a:pt x="1281557" y="896620"/>
                </a:lnTo>
                <a:lnTo>
                  <a:pt x="1285113" y="892810"/>
                </a:lnTo>
                <a:lnTo>
                  <a:pt x="1497076" y="1014730"/>
                </a:lnTo>
                <a:lnTo>
                  <a:pt x="1497076" y="1021080"/>
                </a:lnTo>
                <a:lnTo>
                  <a:pt x="1498346" y="1028700"/>
                </a:lnTo>
                <a:lnTo>
                  <a:pt x="1506601" y="1037590"/>
                </a:lnTo>
                <a:lnTo>
                  <a:pt x="1512570" y="1040130"/>
                </a:lnTo>
                <a:lnTo>
                  <a:pt x="1512570" y="1125220"/>
                </a:lnTo>
                <a:lnTo>
                  <a:pt x="1517396" y="1125220"/>
                </a:lnTo>
                <a:lnTo>
                  <a:pt x="1517396" y="1040130"/>
                </a:lnTo>
                <a:lnTo>
                  <a:pt x="1524508" y="1037590"/>
                </a:lnTo>
                <a:lnTo>
                  <a:pt x="1532763" y="1028700"/>
                </a:lnTo>
                <a:lnTo>
                  <a:pt x="1534033" y="1021080"/>
                </a:lnTo>
                <a:lnTo>
                  <a:pt x="1534033" y="1014730"/>
                </a:lnTo>
                <a:lnTo>
                  <a:pt x="1538655" y="1012190"/>
                </a:lnTo>
                <a:lnTo>
                  <a:pt x="1575689" y="991870"/>
                </a:lnTo>
                <a:lnTo>
                  <a:pt x="1575689" y="985520"/>
                </a:lnTo>
                <a:lnTo>
                  <a:pt x="1531620" y="1012190"/>
                </a:lnTo>
                <a:lnTo>
                  <a:pt x="1528064" y="1007110"/>
                </a:lnTo>
                <a:lnTo>
                  <a:pt x="1524508" y="1004570"/>
                </a:lnTo>
                <a:lnTo>
                  <a:pt x="1520952" y="1003300"/>
                </a:lnTo>
                <a:lnTo>
                  <a:pt x="1516126" y="1002030"/>
                </a:lnTo>
                <a:lnTo>
                  <a:pt x="1510157" y="1003300"/>
                </a:lnTo>
                <a:lnTo>
                  <a:pt x="1506601" y="1004570"/>
                </a:lnTo>
                <a:lnTo>
                  <a:pt x="1499489" y="1012190"/>
                </a:lnTo>
                <a:lnTo>
                  <a:pt x="1294079" y="892810"/>
                </a:lnTo>
                <a:lnTo>
                  <a:pt x="1287526" y="889000"/>
                </a:lnTo>
                <a:lnTo>
                  <a:pt x="1288669" y="883920"/>
                </a:lnTo>
                <a:lnTo>
                  <a:pt x="1288669" y="876300"/>
                </a:lnTo>
                <a:lnTo>
                  <a:pt x="1287526" y="872490"/>
                </a:lnTo>
                <a:lnTo>
                  <a:pt x="1283970" y="864870"/>
                </a:lnTo>
                <a:lnTo>
                  <a:pt x="1276858" y="859790"/>
                </a:lnTo>
                <a:lnTo>
                  <a:pt x="1273302" y="859790"/>
                </a:lnTo>
                <a:lnTo>
                  <a:pt x="1269619" y="858520"/>
                </a:lnTo>
                <a:lnTo>
                  <a:pt x="1269619" y="613410"/>
                </a:lnTo>
                <a:lnTo>
                  <a:pt x="1274445" y="613410"/>
                </a:lnTo>
                <a:lnTo>
                  <a:pt x="1285113" y="607060"/>
                </a:lnTo>
                <a:lnTo>
                  <a:pt x="1287526" y="603250"/>
                </a:lnTo>
                <a:lnTo>
                  <a:pt x="1288669" y="599440"/>
                </a:lnTo>
                <a:lnTo>
                  <a:pt x="1289939" y="595630"/>
                </a:lnTo>
                <a:lnTo>
                  <a:pt x="1291082" y="591820"/>
                </a:lnTo>
                <a:lnTo>
                  <a:pt x="1289939" y="588010"/>
                </a:lnTo>
                <a:lnTo>
                  <a:pt x="1288669" y="582930"/>
                </a:lnTo>
                <a:lnTo>
                  <a:pt x="1295311" y="579120"/>
                </a:lnTo>
                <a:lnTo>
                  <a:pt x="1494663" y="464820"/>
                </a:lnTo>
                <a:lnTo>
                  <a:pt x="1498346" y="468630"/>
                </a:lnTo>
                <a:lnTo>
                  <a:pt x="1504188" y="472440"/>
                </a:lnTo>
                <a:lnTo>
                  <a:pt x="1509014" y="474980"/>
                </a:lnTo>
                <a:lnTo>
                  <a:pt x="1516126" y="476250"/>
                </a:lnTo>
                <a:lnTo>
                  <a:pt x="1522095" y="474980"/>
                </a:lnTo>
                <a:lnTo>
                  <a:pt x="1526921" y="472440"/>
                </a:lnTo>
                <a:lnTo>
                  <a:pt x="1532763" y="468630"/>
                </a:lnTo>
                <a:lnTo>
                  <a:pt x="1536446" y="464820"/>
                </a:lnTo>
                <a:lnTo>
                  <a:pt x="1575689" y="487680"/>
                </a:lnTo>
                <a:lnTo>
                  <a:pt x="1575689" y="48133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8182" y="2306701"/>
            <a:ext cx="1076325" cy="1460500"/>
          </a:xfrm>
          <a:custGeom>
            <a:avLst/>
            <a:gdLst/>
            <a:ahLst/>
            <a:cxnLst/>
            <a:rect l="l" t="t" r="r" b="b"/>
            <a:pathLst>
              <a:path w="1076325" h="1460500">
                <a:moveTo>
                  <a:pt x="785368" y="1447800"/>
                </a:moveTo>
                <a:lnTo>
                  <a:pt x="749681" y="1447800"/>
                </a:lnTo>
                <a:lnTo>
                  <a:pt x="750824" y="1460500"/>
                </a:lnTo>
                <a:lnTo>
                  <a:pt x="784225" y="1460500"/>
                </a:lnTo>
                <a:lnTo>
                  <a:pt x="785368" y="1447800"/>
                </a:lnTo>
                <a:close/>
              </a:path>
              <a:path w="1076325" h="1460500">
                <a:moveTo>
                  <a:pt x="544957" y="1295400"/>
                </a:moveTo>
                <a:lnTo>
                  <a:pt x="493775" y="1295400"/>
                </a:lnTo>
                <a:lnTo>
                  <a:pt x="492633" y="1308100"/>
                </a:lnTo>
                <a:lnTo>
                  <a:pt x="493775" y="1320800"/>
                </a:lnTo>
                <a:lnTo>
                  <a:pt x="542671" y="1320800"/>
                </a:lnTo>
                <a:lnTo>
                  <a:pt x="750824" y="1447800"/>
                </a:lnTo>
                <a:lnTo>
                  <a:pt x="784225" y="1447800"/>
                </a:lnTo>
                <a:lnTo>
                  <a:pt x="805408" y="1435100"/>
                </a:lnTo>
                <a:lnTo>
                  <a:pt x="753237" y="1435100"/>
                </a:lnTo>
                <a:lnTo>
                  <a:pt x="544957" y="1320800"/>
                </a:lnTo>
                <a:lnTo>
                  <a:pt x="546226" y="1308100"/>
                </a:lnTo>
                <a:lnTo>
                  <a:pt x="547370" y="1308100"/>
                </a:lnTo>
                <a:lnTo>
                  <a:pt x="544957" y="1295400"/>
                </a:lnTo>
                <a:close/>
              </a:path>
              <a:path w="1076325" h="1460500">
                <a:moveTo>
                  <a:pt x="1037717" y="1295400"/>
                </a:moveTo>
                <a:lnTo>
                  <a:pt x="993648" y="1295400"/>
                </a:lnTo>
                <a:lnTo>
                  <a:pt x="992505" y="1308100"/>
                </a:lnTo>
                <a:lnTo>
                  <a:pt x="993648" y="1320800"/>
                </a:lnTo>
                <a:lnTo>
                  <a:pt x="783082" y="1435100"/>
                </a:lnTo>
                <a:lnTo>
                  <a:pt x="805408" y="1435100"/>
                </a:lnTo>
                <a:lnTo>
                  <a:pt x="996061" y="1320800"/>
                </a:lnTo>
                <a:lnTo>
                  <a:pt x="1037717" y="1320800"/>
                </a:lnTo>
                <a:lnTo>
                  <a:pt x="1038860" y="1308100"/>
                </a:lnTo>
                <a:lnTo>
                  <a:pt x="1037717" y="1295400"/>
                </a:lnTo>
                <a:close/>
              </a:path>
              <a:path w="1076325" h="1460500">
                <a:moveTo>
                  <a:pt x="1037717" y="1320800"/>
                </a:moveTo>
                <a:lnTo>
                  <a:pt x="1035303" y="1320800"/>
                </a:lnTo>
                <a:lnTo>
                  <a:pt x="1075817" y="1346200"/>
                </a:lnTo>
                <a:lnTo>
                  <a:pt x="1075817" y="1333500"/>
                </a:lnTo>
                <a:lnTo>
                  <a:pt x="1037717" y="1320800"/>
                </a:lnTo>
                <a:close/>
              </a:path>
              <a:path w="1076325" h="1460500">
                <a:moveTo>
                  <a:pt x="542671" y="1320800"/>
                </a:moveTo>
                <a:lnTo>
                  <a:pt x="497332" y="1320800"/>
                </a:lnTo>
                <a:lnTo>
                  <a:pt x="499745" y="1333500"/>
                </a:lnTo>
                <a:lnTo>
                  <a:pt x="537845" y="1333500"/>
                </a:lnTo>
                <a:lnTo>
                  <a:pt x="542671" y="1320800"/>
                </a:lnTo>
                <a:close/>
              </a:path>
              <a:path w="1076325" h="1460500">
                <a:moveTo>
                  <a:pt x="1031748" y="1320800"/>
                </a:moveTo>
                <a:lnTo>
                  <a:pt x="999617" y="1320800"/>
                </a:lnTo>
                <a:lnTo>
                  <a:pt x="1004316" y="1333500"/>
                </a:lnTo>
                <a:lnTo>
                  <a:pt x="1027049" y="1333500"/>
                </a:lnTo>
                <a:lnTo>
                  <a:pt x="1031748" y="1320800"/>
                </a:lnTo>
                <a:close/>
              </a:path>
              <a:path w="1076325" h="1460500">
                <a:moveTo>
                  <a:pt x="536701" y="1282700"/>
                </a:moveTo>
                <a:lnTo>
                  <a:pt x="503300" y="1282700"/>
                </a:lnTo>
                <a:lnTo>
                  <a:pt x="496189" y="1295400"/>
                </a:lnTo>
                <a:lnTo>
                  <a:pt x="540258" y="1295400"/>
                </a:lnTo>
                <a:lnTo>
                  <a:pt x="536701" y="1282700"/>
                </a:lnTo>
                <a:close/>
              </a:path>
              <a:path w="1076325" h="1460500">
                <a:moveTo>
                  <a:pt x="1027049" y="1282700"/>
                </a:moveTo>
                <a:lnTo>
                  <a:pt x="1004316" y="1282700"/>
                </a:lnTo>
                <a:lnTo>
                  <a:pt x="1000760" y="1295400"/>
                </a:lnTo>
                <a:lnTo>
                  <a:pt x="1030605" y="1295400"/>
                </a:lnTo>
                <a:lnTo>
                  <a:pt x="1027049" y="1282700"/>
                </a:lnTo>
                <a:close/>
              </a:path>
              <a:path w="1076325" h="1460500">
                <a:moveTo>
                  <a:pt x="522350" y="1041400"/>
                </a:moveTo>
                <a:lnTo>
                  <a:pt x="517651" y="1041400"/>
                </a:lnTo>
                <a:lnTo>
                  <a:pt x="517651" y="1282700"/>
                </a:lnTo>
                <a:lnTo>
                  <a:pt x="522350" y="1282700"/>
                </a:lnTo>
                <a:lnTo>
                  <a:pt x="522350" y="1041400"/>
                </a:lnTo>
                <a:close/>
              </a:path>
              <a:path w="1076325" h="1460500">
                <a:moveTo>
                  <a:pt x="1017524" y="1041400"/>
                </a:moveTo>
                <a:lnTo>
                  <a:pt x="1012698" y="1041400"/>
                </a:lnTo>
                <a:lnTo>
                  <a:pt x="1012698" y="1282700"/>
                </a:lnTo>
                <a:lnTo>
                  <a:pt x="1017524" y="1282700"/>
                </a:lnTo>
                <a:lnTo>
                  <a:pt x="1017524" y="1041400"/>
                </a:lnTo>
                <a:close/>
              </a:path>
              <a:path w="1076325" h="1460500">
                <a:moveTo>
                  <a:pt x="542671" y="1028700"/>
                </a:moveTo>
                <a:lnTo>
                  <a:pt x="497332" y="1028700"/>
                </a:lnTo>
                <a:lnTo>
                  <a:pt x="499745" y="1041400"/>
                </a:lnTo>
                <a:lnTo>
                  <a:pt x="540258" y="1041400"/>
                </a:lnTo>
                <a:lnTo>
                  <a:pt x="542671" y="1028700"/>
                </a:lnTo>
                <a:close/>
              </a:path>
              <a:path w="1076325" h="1460500">
                <a:moveTo>
                  <a:pt x="1037717" y="1028700"/>
                </a:moveTo>
                <a:lnTo>
                  <a:pt x="993648" y="1028700"/>
                </a:lnTo>
                <a:lnTo>
                  <a:pt x="996061" y="1041400"/>
                </a:lnTo>
                <a:lnTo>
                  <a:pt x="1035303" y="1041400"/>
                </a:lnTo>
                <a:lnTo>
                  <a:pt x="1037717" y="1028700"/>
                </a:lnTo>
                <a:close/>
              </a:path>
              <a:path w="1076325" h="1460500">
                <a:moveTo>
                  <a:pt x="547370" y="1016000"/>
                </a:moveTo>
                <a:lnTo>
                  <a:pt x="492633" y="1016000"/>
                </a:lnTo>
                <a:lnTo>
                  <a:pt x="492633" y="1028700"/>
                </a:lnTo>
                <a:lnTo>
                  <a:pt x="546226" y="1028700"/>
                </a:lnTo>
                <a:lnTo>
                  <a:pt x="547370" y="1016000"/>
                </a:lnTo>
                <a:close/>
              </a:path>
              <a:path w="1076325" h="1460500">
                <a:moveTo>
                  <a:pt x="792607" y="889000"/>
                </a:moveTo>
                <a:lnTo>
                  <a:pt x="790194" y="889000"/>
                </a:lnTo>
                <a:lnTo>
                  <a:pt x="991235" y="1003300"/>
                </a:lnTo>
                <a:lnTo>
                  <a:pt x="990092" y="1016000"/>
                </a:lnTo>
                <a:lnTo>
                  <a:pt x="990092" y="1028700"/>
                </a:lnTo>
                <a:lnTo>
                  <a:pt x="1041273" y="1028700"/>
                </a:lnTo>
                <a:lnTo>
                  <a:pt x="1042416" y="1016000"/>
                </a:lnTo>
                <a:lnTo>
                  <a:pt x="1041273" y="1016000"/>
                </a:lnTo>
                <a:lnTo>
                  <a:pt x="1040130" y="1003300"/>
                </a:lnTo>
                <a:lnTo>
                  <a:pt x="993648" y="1003300"/>
                </a:lnTo>
                <a:lnTo>
                  <a:pt x="792607" y="889000"/>
                </a:lnTo>
                <a:close/>
              </a:path>
              <a:path w="1076325" h="1460500">
                <a:moveTo>
                  <a:pt x="746125" y="889000"/>
                </a:moveTo>
                <a:lnTo>
                  <a:pt x="743712" y="889000"/>
                </a:lnTo>
                <a:lnTo>
                  <a:pt x="542671" y="1003300"/>
                </a:lnTo>
                <a:lnTo>
                  <a:pt x="495046" y="1003300"/>
                </a:lnTo>
                <a:lnTo>
                  <a:pt x="493775" y="1016000"/>
                </a:lnTo>
                <a:lnTo>
                  <a:pt x="546226" y="1016000"/>
                </a:lnTo>
                <a:lnTo>
                  <a:pt x="544957" y="1003300"/>
                </a:lnTo>
                <a:lnTo>
                  <a:pt x="746125" y="889000"/>
                </a:lnTo>
                <a:close/>
              </a:path>
              <a:path w="1076325" h="1460500">
                <a:moveTo>
                  <a:pt x="527176" y="990600"/>
                </a:moveTo>
                <a:lnTo>
                  <a:pt x="509270" y="990600"/>
                </a:lnTo>
                <a:lnTo>
                  <a:pt x="504571" y="1003300"/>
                </a:lnTo>
                <a:lnTo>
                  <a:pt x="539115" y="1003300"/>
                </a:lnTo>
                <a:lnTo>
                  <a:pt x="527176" y="990600"/>
                </a:lnTo>
                <a:close/>
              </a:path>
              <a:path w="1076325" h="1460500">
                <a:moveTo>
                  <a:pt x="1028192" y="990600"/>
                </a:moveTo>
                <a:lnTo>
                  <a:pt x="1003173" y="990600"/>
                </a:lnTo>
                <a:lnTo>
                  <a:pt x="997203" y="1003300"/>
                </a:lnTo>
                <a:lnTo>
                  <a:pt x="1034161" y="1003300"/>
                </a:lnTo>
                <a:lnTo>
                  <a:pt x="1028192" y="990600"/>
                </a:lnTo>
                <a:close/>
              </a:path>
              <a:path w="1076325" h="1460500">
                <a:moveTo>
                  <a:pt x="1075817" y="977900"/>
                </a:moveTo>
                <a:lnTo>
                  <a:pt x="1037717" y="1003300"/>
                </a:lnTo>
                <a:lnTo>
                  <a:pt x="1040130" y="1003300"/>
                </a:lnTo>
                <a:lnTo>
                  <a:pt x="1075817" y="990600"/>
                </a:lnTo>
                <a:lnTo>
                  <a:pt x="1075817" y="977900"/>
                </a:lnTo>
                <a:close/>
              </a:path>
              <a:path w="1076325" h="1460500">
                <a:moveTo>
                  <a:pt x="790194" y="889000"/>
                </a:moveTo>
                <a:lnTo>
                  <a:pt x="746125" y="889000"/>
                </a:lnTo>
                <a:lnTo>
                  <a:pt x="749681" y="901700"/>
                </a:lnTo>
                <a:lnTo>
                  <a:pt x="780669" y="901700"/>
                </a:lnTo>
                <a:lnTo>
                  <a:pt x="790194" y="889000"/>
                </a:lnTo>
                <a:close/>
              </a:path>
              <a:path w="1076325" h="1460500">
                <a:moveTo>
                  <a:pt x="792607" y="863600"/>
                </a:moveTo>
                <a:lnTo>
                  <a:pt x="742569" y="863600"/>
                </a:lnTo>
                <a:lnTo>
                  <a:pt x="741299" y="876300"/>
                </a:lnTo>
                <a:lnTo>
                  <a:pt x="741299" y="889000"/>
                </a:lnTo>
                <a:lnTo>
                  <a:pt x="793750" y="889000"/>
                </a:lnTo>
                <a:lnTo>
                  <a:pt x="793750" y="876300"/>
                </a:lnTo>
                <a:lnTo>
                  <a:pt x="792607" y="863600"/>
                </a:lnTo>
                <a:close/>
              </a:path>
              <a:path w="1076325" h="1460500">
                <a:moveTo>
                  <a:pt x="784225" y="850900"/>
                </a:moveTo>
                <a:lnTo>
                  <a:pt x="752094" y="850900"/>
                </a:lnTo>
                <a:lnTo>
                  <a:pt x="744982" y="863600"/>
                </a:lnTo>
                <a:lnTo>
                  <a:pt x="787781" y="863600"/>
                </a:lnTo>
                <a:lnTo>
                  <a:pt x="784225" y="850900"/>
                </a:lnTo>
                <a:close/>
              </a:path>
              <a:path w="1076325" h="1460500">
                <a:moveTo>
                  <a:pt x="769874" y="609600"/>
                </a:moveTo>
                <a:lnTo>
                  <a:pt x="765175" y="609600"/>
                </a:lnTo>
                <a:lnTo>
                  <a:pt x="765175" y="850900"/>
                </a:lnTo>
                <a:lnTo>
                  <a:pt x="769874" y="850900"/>
                </a:lnTo>
                <a:lnTo>
                  <a:pt x="769874" y="609600"/>
                </a:lnTo>
                <a:close/>
              </a:path>
              <a:path w="1076325" h="1460500">
                <a:moveTo>
                  <a:pt x="277241" y="609600"/>
                </a:moveTo>
                <a:lnTo>
                  <a:pt x="266573" y="609600"/>
                </a:lnTo>
                <a:lnTo>
                  <a:pt x="271272" y="622300"/>
                </a:lnTo>
                <a:lnTo>
                  <a:pt x="277241" y="609600"/>
                </a:lnTo>
                <a:close/>
              </a:path>
              <a:path w="1076325" h="1460500">
                <a:moveTo>
                  <a:pt x="296291" y="596900"/>
                </a:moveTo>
                <a:lnTo>
                  <a:pt x="247523" y="596900"/>
                </a:lnTo>
                <a:lnTo>
                  <a:pt x="249809" y="609600"/>
                </a:lnTo>
                <a:lnTo>
                  <a:pt x="293877" y="609600"/>
                </a:lnTo>
                <a:lnTo>
                  <a:pt x="296291" y="596900"/>
                </a:lnTo>
                <a:close/>
              </a:path>
              <a:path w="1076325" h="1460500">
                <a:moveTo>
                  <a:pt x="788924" y="596900"/>
                </a:moveTo>
                <a:lnTo>
                  <a:pt x="747268" y="596900"/>
                </a:lnTo>
                <a:lnTo>
                  <a:pt x="749681" y="609600"/>
                </a:lnTo>
                <a:lnTo>
                  <a:pt x="785368" y="609600"/>
                </a:lnTo>
                <a:lnTo>
                  <a:pt x="788924" y="596900"/>
                </a:lnTo>
                <a:close/>
              </a:path>
              <a:path w="1076325" h="1460500">
                <a:moveTo>
                  <a:pt x="298703" y="584200"/>
                </a:moveTo>
                <a:lnTo>
                  <a:pt x="245110" y="584200"/>
                </a:lnTo>
                <a:lnTo>
                  <a:pt x="246252" y="596900"/>
                </a:lnTo>
                <a:lnTo>
                  <a:pt x="297434" y="596900"/>
                </a:lnTo>
                <a:lnTo>
                  <a:pt x="298703" y="584200"/>
                </a:lnTo>
                <a:close/>
              </a:path>
              <a:path w="1076325" h="1460500">
                <a:moveTo>
                  <a:pt x="792607" y="584200"/>
                </a:moveTo>
                <a:lnTo>
                  <a:pt x="742569" y="584200"/>
                </a:lnTo>
                <a:lnTo>
                  <a:pt x="743712" y="596900"/>
                </a:lnTo>
                <a:lnTo>
                  <a:pt x="792607" y="596900"/>
                </a:lnTo>
                <a:lnTo>
                  <a:pt x="792607" y="584200"/>
                </a:lnTo>
                <a:close/>
              </a:path>
              <a:path w="1076325" h="1460500">
                <a:moveTo>
                  <a:pt x="45212" y="457200"/>
                </a:moveTo>
                <a:lnTo>
                  <a:pt x="42799" y="457200"/>
                </a:lnTo>
                <a:lnTo>
                  <a:pt x="247523" y="584200"/>
                </a:lnTo>
                <a:lnTo>
                  <a:pt x="296291" y="584200"/>
                </a:lnTo>
                <a:lnTo>
                  <a:pt x="316992" y="571500"/>
                </a:lnTo>
                <a:lnTo>
                  <a:pt x="249809" y="571500"/>
                </a:lnTo>
                <a:lnTo>
                  <a:pt x="45212" y="457200"/>
                </a:lnTo>
                <a:close/>
              </a:path>
              <a:path w="1076325" h="1460500">
                <a:moveTo>
                  <a:pt x="537845" y="457200"/>
                </a:moveTo>
                <a:lnTo>
                  <a:pt x="535432" y="457200"/>
                </a:lnTo>
                <a:lnTo>
                  <a:pt x="744982" y="584200"/>
                </a:lnTo>
                <a:lnTo>
                  <a:pt x="791337" y="584200"/>
                </a:lnTo>
                <a:lnTo>
                  <a:pt x="811568" y="571500"/>
                </a:lnTo>
                <a:lnTo>
                  <a:pt x="747268" y="571500"/>
                </a:lnTo>
                <a:lnTo>
                  <a:pt x="537845" y="457200"/>
                </a:lnTo>
                <a:close/>
              </a:path>
              <a:path w="1076325" h="1460500">
                <a:moveTo>
                  <a:pt x="278384" y="558800"/>
                </a:moveTo>
                <a:lnTo>
                  <a:pt x="265302" y="558800"/>
                </a:lnTo>
                <a:lnTo>
                  <a:pt x="259334" y="571500"/>
                </a:lnTo>
                <a:lnTo>
                  <a:pt x="284352" y="571500"/>
                </a:lnTo>
                <a:lnTo>
                  <a:pt x="278384" y="558800"/>
                </a:lnTo>
                <a:close/>
              </a:path>
              <a:path w="1076325" h="1460500">
                <a:moveTo>
                  <a:pt x="503300" y="457200"/>
                </a:moveTo>
                <a:lnTo>
                  <a:pt x="501015" y="457200"/>
                </a:lnTo>
                <a:lnTo>
                  <a:pt x="293877" y="571500"/>
                </a:lnTo>
                <a:lnTo>
                  <a:pt x="316992" y="571500"/>
                </a:lnTo>
                <a:lnTo>
                  <a:pt x="503300" y="457200"/>
                </a:lnTo>
                <a:close/>
              </a:path>
              <a:path w="1076325" h="1460500">
                <a:moveTo>
                  <a:pt x="993648" y="457200"/>
                </a:moveTo>
                <a:lnTo>
                  <a:pt x="991235" y="457200"/>
                </a:lnTo>
                <a:lnTo>
                  <a:pt x="788924" y="571500"/>
                </a:lnTo>
                <a:lnTo>
                  <a:pt x="811568" y="571500"/>
                </a:lnTo>
                <a:lnTo>
                  <a:pt x="993648" y="457200"/>
                </a:lnTo>
                <a:close/>
              </a:path>
              <a:path w="1076325" h="1460500">
                <a:moveTo>
                  <a:pt x="1040130" y="457200"/>
                </a:moveTo>
                <a:lnTo>
                  <a:pt x="1037717" y="457200"/>
                </a:lnTo>
                <a:lnTo>
                  <a:pt x="1075817" y="482600"/>
                </a:lnTo>
                <a:lnTo>
                  <a:pt x="1040130" y="457200"/>
                </a:lnTo>
                <a:close/>
              </a:path>
              <a:path w="1076325" h="1460500">
                <a:moveTo>
                  <a:pt x="42799" y="457200"/>
                </a:moveTo>
                <a:lnTo>
                  <a:pt x="4699" y="457200"/>
                </a:lnTo>
                <a:lnTo>
                  <a:pt x="10668" y="469900"/>
                </a:lnTo>
                <a:lnTo>
                  <a:pt x="39243" y="469900"/>
                </a:lnTo>
                <a:lnTo>
                  <a:pt x="42799" y="457200"/>
                </a:lnTo>
                <a:close/>
              </a:path>
              <a:path w="1076325" h="1460500">
                <a:moveTo>
                  <a:pt x="535432" y="457200"/>
                </a:moveTo>
                <a:lnTo>
                  <a:pt x="503300" y="457200"/>
                </a:lnTo>
                <a:lnTo>
                  <a:pt x="506857" y="469900"/>
                </a:lnTo>
                <a:lnTo>
                  <a:pt x="533146" y="469900"/>
                </a:lnTo>
                <a:lnTo>
                  <a:pt x="535432" y="457200"/>
                </a:lnTo>
                <a:close/>
              </a:path>
              <a:path w="1076325" h="1460500">
                <a:moveTo>
                  <a:pt x="1037717" y="457200"/>
                </a:moveTo>
                <a:lnTo>
                  <a:pt x="993648" y="457200"/>
                </a:lnTo>
                <a:lnTo>
                  <a:pt x="998474" y="469900"/>
                </a:lnTo>
                <a:lnTo>
                  <a:pt x="1032891" y="469900"/>
                </a:lnTo>
                <a:lnTo>
                  <a:pt x="1037717" y="457200"/>
                </a:lnTo>
                <a:close/>
              </a:path>
              <a:path w="1076325" h="1460500">
                <a:moveTo>
                  <a:pt x="46355" y="444500"/>
                </a:moveTo>
                <a:lnTo>
                  <a:pt x="1143" y="444500"/>
                </a:lnTo>
                <a:lnTo>
                  <a:pt x="1143" y="457200"/>
                </a:lnTo>
                <a:lnTo>
                  <a:pt x="46355" y="457200"/>
                </a:lnTo>
                <a:lnTo>
                  <a:pt x="46355" y="444500"/>
                </a:lnTo>
                <a:close/>
              </a:path>
              <a:path w="1076325" h="1460500">
                <a:moveTo>
                  <a:pt x="540258" y="444500"/>
                </a:moveTo>
                <a:lnTo>
                  <a:pt x="499745" y="444500"/>
                </a:lnTo>
                <a:lnTo>
                  <a:pt x="499745" y="457200"/>
                </a:lnTo>
                <a:lnTo>
                  <a:pt x="539115" y="457200"/>
                </a:lnTo>
                <a:lnTo>
                  <a:pt x="540258" y="444500"/>
                </a:lnTo>
                <a:close/>
              </a:path>
              <a:path w="1076325" h="1460500">
                <a:moveTo>
                  <a:pt x="1042416" y="444500"/>
                </a:moveTo>
                <a:lnTo>
                  <a:pt x="988949" y="444500"/>
                </a:lnTo>
                <a:lnTo>
                  <a:pt x="990092" y="457200"/>
                </a:lnTo>
                <a:lnTo>
                  <a:pt x="1041273" y="457200"/>
                </a:lnTo>
                <a:lnTo>
                  <a:pt x="1042416" y="444500"/>
                </a:lnTo>
                <a:close/>
              </a:path>
              <a:path w="1076325" h="1460500">
                <a:moveTo>
                  <a:pt x="40386" y="431800"/>
                </a:moveTo>
                <a:lnTo>
                  <a:pt x="7112" y="431800"/>
                </a:lnTo>
                <a:lnTo>
                  <a:pt x="2286" y="444500"/>
                </a:lnTo>
                <a:lnTo>
                  <a:pt x="45212" y="444500"/>
                </a:lnTo>
                <a:lnTo>
                  <a:pt x="40386" y="431800"/>
                </a:lnTo>
                <a:close/>
              </a:path>
              <a:path w="1076325" h="1460500">
                <a:moveTo>
                  <a:pt x="534289" y="431800"/>
                </a:moveTo>
                <a:lnTo>
                  <a:pt x="504571" y="431800"/>
                </a:lnTo>
                <a:lnTo>
                  <a:pt x="501015" y="444500"/>
                </a:lnTo>
                <a:lnTo>
                  <a:pt x="537845" y="444500"/>
                </a:lnTo>
                <a:lnTo>
                  <a:pt x="534289" y="431800"/>
                </a:lnTo>
                <a:close/>
              </a:path>
              <a:path w="1076325" h="1460500">
                <a:moveTo>
                  <a:pt x="1037717" y="431800"/>
                </a:moveTo>
                <a:lnTo>
                  <a:pt x="993648" y="431800"/>
                </a:lnTo>
                <a:lnTo>
                  <a:pt x="991235" y="444500"/>
                </a:lnTo>
                <a:lnTo>
                  <a:pt x="1040130" y="444500"/>
                </a:lnTo>
                <a:lnTo>
                  <a:pt x="1037717" y="431800"/>
                </a:lnTo>
                <a:close/>
              </a:path>
              <a:path w="1076325" h="1460500">
                <a:moveTo>
                  <a:pt x="26162" y="177800"/>
                </a:moveTo>
                <a:lnTo>
                  <a:pt x="21336" y="177800"/>
                </a:lnTo>
                <a:lnTo>
                  <a:pt x="21336" y="431800"/>
                </a:lnTo>
                <a:lnTo>
                  <a:pt x="26162" y="431800"/>
                </a:lnTo>
                <a:lnTo>
                  <a:pt x="26162" y="177800"/>
                </a:lnTo>
                <a:close/>
              </a:path>
              <a:path w="1076325" h="1460500">
                <a:moveTo>
                  <a:pt x="522350" y="190500"/>
                </a:moveTo>
                <a:lnTo>
                  <a:pt x="517651" y="190500"/>
                </a:lnTo>
                <a:lnTo>
                  <a:pt x="517651" y="431800"/>
                </a:lnTo>
                <a:lnTo>
                  <a:pt x="522350" y="431800"/>
                </a:lnTo>
                <a:lnTo>
                  <a:pt x="522350" y="190500"/>
                </a:lnTo>
                <a:close/>
              </a:path>
              <a:path w="1076325" h="1460500">
                <a:moveTo>
                  <a:pt x="1027049" y="419100"/>
                </a:moveTo>
                <a:lnTo>
                  <a:pt x="1004316" y="419100"/>
                </a:lnTo>
                <a:lnTo>
                  <a:pt x="999617" y="431800"/>
                </a:lnTo>
                <a:lnTo>
                  <a:pt x="1031748" y="431800"/>
                </a:lnTo>
                <a:lnTo>
                  <a:pt x="1027049" y="419100"/>
                </a:lnTo>
                <a:close/>
              </a:path>
              <a:path w="1076325" h="1460500">
                <a:moveTo>
                  <a:pt x="1017524" y="177800"/>
                </a:moveTo>
                <a:lnTo>
                  <a:pt x="1012698" y="177800"/>
                </a:lnTo>
                <a:lnTo>
                  <a:pt x="1012698" y="419100"/>
                </a:lnTo>
                <a:lnTo>
                  <a:pt x="1017524" y="419100"/>
                </a:lnTo>
                <a:lnTo>
                  <a:pt x="1017524" y="177800"/>
                </a:lnTo>
                <a:close/>
              </a:path>
              <a:path w="1076325" h="1460500">
                <a:moveTo>
                  <a:pt x="534289" y="177800"/>
                </a:moveTo>
                <a:lnTo>
                  <a:pt x="508126" y="177800"/>
                </a:lnTo>
                <a:lnTo>
                  <a:pt x="512825" y="190500"/>
                </a:lnTo>
                <a:lnTo>
                  <a:pt x="527176" y="190500"/>
                </a:lnTo>
                <a:lnTo>
                  <a:pt x="534289" y="177800"/>
                </a:lnTo>
                <a:close/>
              </a:path>
              <a:path w="1076325" h="1460500">
                <a:moveTo>
                  <a:pt x="46355" y="165100"/>
                </a:moveTo>
                <a:lnTo>
                  <a:pt x="2286" y="165100"/>
                </a:lnTo>
                <a:lnTo>
                  <a:pt x="3556" y="177800"/>
                </a:lnTo>
                <a:lnTo>
                  <a:pt x="43942" y="177800"/>
                </a:lnTo>
                <a:lnTo>
                  <a:pt x="46355" y="165100"/>
                </a:lnTo>
                <a:close/>
              </a:path>
              <a:path w="1076325" h="1460500">
                <a:moveTo>
                  <a:pt x="542671" y="165100"/>
                </a:moveTo>
                <a:lnTo>
                  <a:pt x="496189" y="165100"/>
                </a:lnTo>
                <a:lnTo>
                  <a:pt x="498601" y="177800"/>
                </a:lnTo>
                <a:lnTo>
                  <a:pt x="541401" y="177800"/>
                </a:lnTo>
                <a:lnTo>
                  <a:pt x="542671" y="165100"/>
                </a:lnTo>
                <a:close/>
              </a:path>
              <a:path w="1076325" h="1460500">
                <a:moveTo>
                  <a:pt x="1034161" y="165100"/>
                </a:moveTo>
                <a:lnTo>
                  <a:pt x="997203" y="165100"/>
                </a:lnTo>
                <a:lnTo>
                  <a:pt x="1000760" y="177800"/>
                </a:lnTo>
                <a:lnTo>
                  <a:pt x="1030605" y="177800"/>
                </a:lnTo>
                <a:lnTo>
                  <a:pt x="1034161" y="165100"/>
                </a:lnTo>
                <a:close/>
              </a:path>
              <a:path w="1076325" h="1460500">
                <a:moveTo>
                  <a:pt x="47625" y="152400"/>
                </a:moveTo>
                <a:lnTo>
                  <a:pt x="1143" y="152400"/>
                </a:lnTo>
                <a:lnTo>
                  <a:pt x="0" y="165100"/>
                </a:lnTo>
                <a:lnTo>
                  <a:pt x="47625" y="165100"/>
                </a:lnTo>
                <a:lnTo>
                  <a:pt x="47625" y="152400"/>
                </a:lnTo>
                <a:close/>
              </a:path>
              <a:path w="1076325" h="1460500">
                <a:moveTo>
                  <a:pt x="543814" y="152400"/>
                </a:moveTo>
                <a:lnTo>
                  <a:pt x="495046" y="152400"/>
                </a:lnTo>
                <a:lnTo>
                  <a:pt x="495046" y="165100"/>
                </a:lnTo>
                <a:lnTo>
                  <a:pt x="544957" y="165100"/>
                </a:lnTo>
                <a:lnTo>
                  <a:pt x="543814" y="152400"/>
                </a:lnTo>
                <a:close/>
              </a:path>
              <a:path w="1076325" h="1460500">
                <a:moveTo>
                  <a:pt x="809878" y="38100"/>
                </a:moveTo>
                <a:lnTo>
                  <a:pt x="786638" y="38100"/>
                </a:lnTo>
                <a:lnTo>
                  <a:pt x="996061" y="152400"/>
                </a:lnTo>
                <a:lnTo>
                  <a:pt x="994791" y="165100"/>
                </a:lnTo>
                <a:lnTo>
                  <a:pt x="1036574" y="165100"/>
                </a:lnTo>
                <a:lnTo>
                  <a:pt x="1035303" y="152400"/>
                </a:lnTo>
                <a:lnTo>
                  <a:pt x="998474" y="152400"/>
                </a:lnTo>
                <a:lnTo>
                  <a:pt x="809878" y="38100"/>
                </a:lnTo>
                <a:close/>
              </a:path>
              <a:path w="1076325" h="1460500">
                <a:moveTo>
                  <a:pt x="40386" y="139700"/>
                </a:moveTo>
                <a:lnTo>
                  <a:pt x="10668" y="139700"/>
                </a:lnTo>
                <a:lnTo>
                  <a:pt x="4699" y="152400"/>
                </a:lnTo>
                <a:lnTo>
                  <a:pt x="43942" y="152400"/>
                </a:lnTo>
                <a:lnTo>
                  <a:pt x="40386" y="139700"/>
                </a:lnTo>
                <a:close/>
              </a:path>
              <a:path w="1076325" h="1460500">
                <a:moveTo>
                  <a:pt x="255777" y="25400"/>
                </a:moveTo>
                <a:lnTo>
                  <a:pt x="253492" y="25400"/>
                </a:lnTo>
                <a:lnTo>
                  <a:pt x="43942" y="152400"/>
                </a:lnTo>
                <a:lnTo>
                  <a:pt x="46355" y="152400"/>
                </a:lnTo>
                <a:lnTo>
                  <a:pt x="255777" y="25400"/>
                </a:lnTo>
                <a:close/>
              </a:path>
              <a:path w="1076325" h="1460500">
                <a:moveTo>
                  <a:pt x="290322" y="25400"/>
                </a:moveTo>
                <a:lnTo>
                  <a:pt x="287909" y="25400"/>
                </a:lnTo>
                <a:lnTo>
                  <a:pt x="496189" y="152400"/>
                </a:lnTo>
                <a:lnTo>
                  <a:pt x="498601" y="152400"/>
                </a:lnTo>
                <a:lnTo>
                  <a:pt x="290322" y="25400"/>
                </a:lnTo>
                <a:close/>
              </a:path>
              <a:path w="1076325" h="1460500">
                <a:moveTo>
                  <a:pt x="536701" y="139700"/>
                </a:moveTo>
                <a:lnTo>
                  <a:pt x="502158" y="139700"/>
                </a:lnTo>
                <a:lnTo>
                  <a:pt x="498601" y="152400"/>
                </a:lnTo>
                <a:lnTo>
                  <a:pt x="541401" y="152400"/>
                </a:lnTo>
                <a:lnTo>
                  <a:pt x="536701" y="139700"/>
                </a:lnTo>
                <a:close/>
              </a:path>
              <a:path w="1076325" h="1460500">
                <a:moveTo>
                  <a:pt x="788924" y="25400"/>
                </a:moveTo>
                <a:lnTo>
                  <a:pt x="746125" y="25400"/>
                </a:lnTo>
                <a:lnTo>
                  <a:pt x="541401" y="152400"/>
                </a:lnTo>
                <a:lnTo>
                  <a:pt x="542671" y="152400"/>
                </a:lnTo>
                <a:lnTo>
                  <a:pt x="748538" y="38100"/>
                </a:lnTo>
                <a:lnTo>
                  <a:pt x="809878" y="38100"/>
                </a:lnTo>
                <a:lnTo>
                  <a:pt x="788924" y="25400"/>
                </a:lnTo>
                <a:close/>
              </a:path>
              <a:path w="1076325" h="1460500">
                <a:moveTo>
                  <a:pt x="1029335" y="139700"/>
                </a:moveTo>
                <a:lnTo>
                  <a:pt x="1002030" y="139700"/>
                </a:lnTo>
                <a:lnTo>
                  <a:pt x="998474" y="152400"/>
                </a:lnTo>
                <a:lnTo>
                  <a:pt x="1032891" y="152400"/>
                </a:lnTo>
                <a:lnTo>
                  <a:pt x="1029335" y="139700"/>
                </a:lnTo>
                <a:close/>
              </a:path>
              <a:path w="1076325" h="1460500">
                <a:moveTo>
                  <a:pt x="1075817" y="127000"/>
                </a:moveTo>
                <a:lnTo>
                  <a:pt x="1032891" y="152400"/>
                </a:lnTo>
                <a:lnTo>
                  <a:pt x="1035303" y="152400"/>
                </a:lnTo>
                <a:lnTo>
                  <a:pt x="1075817" y="127000"/>
                </a:lnTo>
                <a:close/>
              </a:path>
              <a:path w="1076325" h="1460500">
                <a:moveTo>
                  <a:pt x="287909" y="25400"/>
                </a:moveTo>
                <a:lnTo>
                  <a:pt x="255777" y="25400"/>
                </a:lnTo>
                <a:lnTo>
                  <a:pt x="259334" y="38100"/>
                </a:lnTo>
                <a:lnTo>
                  <a:pt x="284352" y="38100"/>
                </a:lnTo>
                <a:lnTo>
                  <a:pt x="287909" y="25400"/>
                </a:lnTo>
                <a:close/>
              </a:path>
              <a:path w="1076325" h="1460500">
                <a:moveTo>
                  <a:pt x="291592" y="12700"/>
                </a:moveTo>
                <a:lnTo>
                  <a:pt x="252222" y="12700"/>
                </a:lnTo>
                <a:lnTo>
                  <a:pt x="252222" y="25400"/>
                </a:lnTo>
                <a:lnTo>
                  <a:pt x="291592" y="25400"/>
                </a:lnTo>
                <a:lnTo>
                  <a:pt x="291592" y="12700"/>
                </a:lnTo>
                <a:close/>
              </a:path>
              <a:path w="1076325" h="1460500">
                <a:moveTo>
                  <a:pt x="790194" y="12700"/>
                </a:moveTo>
                <a:lnTo>
                  <a:pt x="744982" y="12700"/>
                </a:lnTo>
                <a:lnTo>
                  <a:pt x="744982" y="25400"/>
                </a:lnTo>
                <a:lnTo>
                  <a:pt x="790194" y="25400"/>
                </a:lnTo>
                <a:lnTo>
                  <a:pt x="790194" y="12700"/>
                </a:lnTo>
                <a:close/>
              </a:path>
              <a:path w="1076325" h="1460500">
                <a:moveTo>
                  <a:pt x="285623" y="0"/>
                </a:moveTo>
                <a:lnTo>
                  <a:pt x="258191" y="0"/>
                </a:lnTo>
                <a:lnTo>
                  <a:pt x="255777" y="12700"/>
                </a:lnTo>
                <a:lnTo>
                  <a:pt x="287909" y="12700"/>
                </a:lnTo>
                <a:lnTo>
                  <a:pt x="285623" y="0"/>
                </a:lnTo>
                <a:close/>
              </a:path>
              <a:path w="1076325" h="1460500">
                <a:moveTo>
                  <a:pt x="786638" y="0"/>
                </a:moveTo>
                <a:lnTo>
                  <a:pt x="748538" y="0"/>
                </a:lnTo>
                <a:lnTo>
                  <a:pt x="746125" y="12700"/>
                </a:lnTo>
                <a:lnTo>
                  <a:pt x="788924" y="12700"/>
                </a:lnTo>
                <a:lnTo>
                  <a:pt x="78663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" y="1010284"/>
            <a:ext cx="1414780" cy="4049395"/>
          </a:xfrm>
          <a:custGeom>
            <a:avLst/>
            <a:gdLst/>
            <a:ahLst/>
            <a:cxnLst/>
            <a:rect l="l" t="t" r="r" b="b"/>
            <a:pathLst>
              <a:path w="1414780" h="4049395">
                <a:moveTo>
                  <a:pt x="1162710" y="2309393"/>
                </a:moveTo>
                <a:lnTo>
                  <a:pt x="1156741" y="2309393"/>
                </a:lnTo>
                <a:lnTo>
                  <a:pt x="1150785" y="2296693"/>
                </a:lnTo>
                <a:lnTo>
                  <a:pt x="1141260" y="2296693"/>
                </a:lnTo>
                <a:lnTo>
                  <a:pt x="1141260" y="2334793"/>
                </a:lnTo>
                <a:lnTo>
                  <a:pt x="1141260" y="2588793"/>
                </a:lnTo>
                <a:lnTo>
                  <a:pt x="1130490" y="2588793"/>
                </a:lnTo>
                <a:lnTo>
                  <a:pt x="1126934" y="2601493"/>
                </a:lnTo>
                <a:lnTo>
                  <a:pt x="1125778" y="2601493"/>
                </a:lnTo>
                <a:lnTo>
                  <a:pt x="1126934" y="2614193"/>
                </a:lnTo>
                <a:lnTo>
                  <a:pt x="912787" y="2741193"/>
                </a:lnTo>
                <a:lnTo>
                  <a:pt x="905662" y="2728493"/>
                </a:lnTo>
                <a:lnTo>
                  <a:pt x="882967" y="2728493"/>
                </a:lnTo>
                <a:lnTo>
                  <a:pt x="880668" y="2741193"/>
                </a:lnTo>
                <a:lnTo>
                  <a:pt x="672376" y="2614193"/>
                </a:lnTo>
                <a:lnTo>
                  <a:pt x="673519" y="2614193"/>
                </a:lnTo>
                <a:lnTo>
                  <a:pt x="674776" y="2601493"/>
                </a:lnTo>
                <a:lnTo>
                  <a:pt x="673519" y="2601493"/>
                </a:lnTo>
                <a:lnTo>
                  <a:pt x="672376" y="2588793"/>
                </a:lnTo>
                <a:lnTo>
                  <a:pt x="664006" y="2588793"/>
                </a:lnTo>
                <a:lnTo>
                  <a:pt x="659295" y="2576093"/>
                </a:lnTo>
                <a:lnTo>
                  <a:pt x="649770" y="2576093"/>
                </a:lnTo>
                <a:lnTo>
                  <a:pt x="649770" y="2334793"/>
                </a:lnTo>
                <a:lnTo>
                  <a:pt x="664006" y="2334793"/>
                </a:lnTo>
                <a:lnTo>
                  <a:pt x="666407" y="2322093"/>
                </a:lnTo>
                <a:lnTo>
                  <a:pt x="668820" y="2322093"/>
                </a:lnTo>
                <a:lnTo>
                  <a:pt x="669963" y="2309393"/>
                </a:lnTo>
                <a:lnTo>
                  <a:pt x="668820" y="2309393"/>
                </a:lnTo>
                <a:lnTo>
                  <a:pt x="881811" y="2182393"/>
                </a:lnTo>
                <a:lnTo>
                  <a:pt x="884224" y="2182393"/>
                </a:lnTo>
                <a:lnTo>
                  <a:pt x="887780" y="2195093"/>
                </a:lnTo>
                <a:lnTo>
                  <a:pt x="904417" y="2195093"/>
                </a:lnTo>
                <a:lnTo>
                  <a:pt x="907973" y="2182393"/>
                </a:lnTo>
                <a:lnTo>
                  <a:pt x="910374" y="2182393"/>
                </a:lnTo>
                <a:lnTo>
                  <a:pt x="1126934" y="2309393"/>
                </a:lnTo>
                <a:lnTo>
                  <a:pt x="1125778" y="2309393"/>
                </a:lnTo>
                <a:lnTo>
                  <a:pt x="1126934" y="2322093"/>
                </a:lnTo>
                <a:lnTo>
                  <a:pt x="1130490" y="2322093"/>
                </a:lnTo>
                <a:lnTo>
                  <a:pt x="1135303" y="2334793"/>
                </a:lnTo>
                <a:lnTo>
                  <a:pt x="1141260" y="2334793"/>
                </a:lnTo>
                <a:lnTo>
                  <a:pt x="1141260" y="2296693"/>
                </a:lnTo>
                <a:lnTo>
                  <a:pt x="1131747" y="2296693"/>
                </a:lnTo>
                <a:lnTo>
                  <a:pt x="1128191" y="2309393"/>
                </a:lnTo>
                <a:lnTo>
                  <a:pt x="912787" y="2182393"/>
                </a:lnTo>
                <a:lnTo>
                  <a:pt x="913930" y="2169693"/>
                </a:lnTo>
                <a:lnTo>
                  <a:pt x="912787" y="2169693"/>
                </a:lnTo>
                <a:lnTo>
                  <a:pt x="909218" y="2156993"/>
                </a:lnTo>
                <a:lnTo>
                  <a:pt x="882967" y="2156993"/>
                </a:lnTo>
                <a:lnTo>
                  <a:pt x="879411" y="2169693"/>
                </a:lnTo>
                <a:lnTo>
                  <a:pt x="878255" y="2169693"/>
                </a:lnTo>
                <a:lnTo>
                  <a:pt x="879411" y="2182393"/>
                </a:lnTo>
                <a:lnTo>
                  <a:pt x="666407" y="2309393"/>
                </a:lnTo>
                <a:lnTo>
                  <a:pt x="662851" y="2296693"/>
                </a:lnTo>
                <a:lnTo>
                  <a:pt x="644969" y="2296693"/>
                </a:lnTo>
                <a:lnTo>
                  <a:pt x="644969" y="2334793"/>
                </a:lnTo>
                <a:lnTo>
                  <a:pt x="644969" y="2576093"/>
                </a:lnTo>
                <a:lnTo>
                  <a:pt x="636701" y="2576093"/>
                </a:lnTo>
                <a:lnTo>
                  <a:pt x="631888" y="2588793"/>
                </a:lnTo>
                <a:lnTo>
                  <a:pt x="624776" y="2588793"/>
                </a:lnTo>
                <a:lnTo>
                  <a:pt x="622363" y="2601493"/>
                </a:lnTo>
                <a:lnTo>
                  <a:pt x="622363" y="2614193"/>
                </a:lnTo>
                <a:lnTo>
                  <a:pt x="624776" y="2614193"/>
                </a:lnTo>
                <a:lnTo>
                  <a:pt x="422440" y="2728493"/>
                </a:lnTo>
                <a:lnTo>
                  <a:pt x="412927" y="2728493"/>
                </a:lnTo>
                <a:lnTo>
                  <a:pt x="406958" y="2715793"/>
                </a:lnTo>
                <a:lnTo>
                  <a:pt x="393877" y="2715793"/>
                </a:lnTo>
                <a:lnTo>
                  <a:pt x="387921" y="2728493"/>
                </a:lnTo>
                <a:lnTo>
                  <a:pt x="378396" y="2728493"/>
                </a:lnTo>
                <a:lnTo>
                  <a:pt x="170205" y="2614193"/>
                </a:lnTo>
                <a:lnTo>
                  <a:pt x="171361" y="2601493"/>
                </a:lnTo>
                <a:lnTo>
                  <a:pt x="170218" y="2601493"/>
                </a:lnTo>
                <a:lnTo>
                  <a:pt x="166547" y="2588793"/>
                </a:lnTo>
                <a:lnTo>
                  <a:pt x="154736" y="2588793"/>
                </a:lnTo>
                <a:lnTo>
                  <a:pt x="154736" y="2334793"/>
                </a:lnTo>
                <a:lnTo>
                  <a:pt x="167805" y="2334793"/>
                </a:lnTo>
                <a:lnTo>
                  <a:pt x="170218" y="2322093"/>
                </a:lnTo>
                <a:lnTo>
                  <a:pt x="173774" y="2322093"/>
                </a:lnTo>
                <a:lnTo>
                  <a:pt x="173774" y="2309393"/>
                </a:lnTo>
                <a:lnTo>
                  <a:pt x="172516" y="2309393"/>
                </a:lnTo>
                <a:lnTo>
                  <a:pt x="385508" y="2182393"/>
                </a:lnTo>
                <a:lnTo>
                  <a:pt x="387921" y="2195093"/>
                </a:lnTo>
                <a:lnTo>
                  <a:pt x="411759" y="2195093"/>
                </a:lnTo>
                <a:lnTo>
                  <a:pt x="415328" y="2182393"/>
                </a:lnTo>
                <a:lnTo>
                  <a:pt x="628332" y="2309393"/>
                </a:lnTo>
                <a:lnTo>
                  <a:pt x="627176" y="2309393"/>
                </a:lnTo>
                <a:lnTo>
                  <a:pt x="627176" y="2322093"/>
                </a:lnTo>
                <a:lnTo>
                  <a:pt x="628332" y="2322093"/>
                </a:lnTo>
                <a:lnTo>
                  <a:pt x="631888" y="2334793"/>
                </a:lnTo>
                <a:lnTo>
                  <a:pt x="644969" y="2334793"/>
                </a:lnTo>
                <a:lnTo>
                  <a:pt x="644969" y="2296693"/>
                </a:lnTo>
                <a:lnTo>
                  <a:pt x="633145" y="2296693"/>
                </a:lnTo>
                <a:lnTo>
                  <a:pt x="630732" y="2309393"/>
                </a:lnTo>
                <a:lnTo>
                  <a:pt x="417741" y="2182393"/>
                </a:lnTo>
                <a:lnTo>
                  <a:pt x="418884" y="2182393"/>
                </a:lnTo>
                <a:lnTo>
                  <a:pt x="418884" y="2169693"/>
                </a:lnTo>
                <a:lnTo>
                  <a:pt x="417741" y="2169693"/>
                </a:lnTo>
                <a:lnTo>
                  <a:pt x="414070" y="2156993"/>
                </a:lnTo>
                <a:lnTo>
                  <a:pt x="402247" y="2156993"/>
                </a:lnTo>
                <a:lnTo>
                  <a:pt x="402247" y="1902993"/>
                </a:lnTo>
                <a:lnTo>
                  <a:pt x="415328" y="1902993"/>
                </a:lnTo>
                <a:lnTo>
                  <a:pt x="418884" y="1890293"/>
                </a:lnTo>
                <a:lnTo>
                  <a:pt x="420039" y="1890293"/>
                </a:lnTo>
                <a:lnTo>
                  <a:pt x="420039" y="1877593"/>
                </a:lnTo>
                <a:lnTo>
                  <a:pt x="414070" y="1877593"/>
                </a:lnTo>
                <a:lnTo>
                  <a:pt x="411759" y="1864893"/>
                </a:lnTo>
                <a:lnTo>
                  <a:pt x="386765" y="1864893"/>
                </a:lnTo>
                <a:lnTo>
                  <a:pt x="383209" y="1877593"/>
                </a:lnTo>
                <a:lnTo>
                  <a:pt x="170205" y="1750593"/>
                </a:lnTo>
                <a:lnTo>
                  <a:pt x="171361" y="1750593"/>
                </a:lnTo>
                <a:lnTo>
                  <a:pt x="171361" y="1737893"/>
                </a:lnTo>
                <a:lnTo>
                  <a:pt x="167805" y="1737893"/>
                </a:lnTo>
                <a:lnTo>
                  <a:pt x="162991" y="1725193"/>
                </a:lnTo>
                <a:lnTo>
                  <a:pt x="141655" y="1725193"/>
                </a:lnTo>
                <a:lnTo>
                  <a:pt x="136842" y="1737893"/>
                </a:lnTo>
                <a:lnTo>
                  <a:pt x="133286" y="1737893"/>
                </a:lnTo>
                <a:lnTo>
                  <a:pt x="133286" y="1750593"/>
                </a:lnTo>
                <a:lnTo>
                  <a:pt x="134429" y="1750593"/>
                </a:lnTo>
                <a:lnTo>
                  <a:pt x="0" y="1826793"/>
                </a:lnTo>
                <a:lnTo>
                  <a:pt x="0" y="1839493"/>
                </a:lnTo>
                <a:lnTo>
                  <a:pt x="136842" y="1750593"/>
                </a:lnTo>
                <a:lnTo>
                  <a:pt x="139242" y="1763293"/>
                </a:lnTo>
                <a:lnTo>
                  <a:pt x="164249" y="1763293"/>
                </a:lnTo>
                <a:lnTo>
                  <a:pt x="167805" y="1750593"/>
                </a:lnTo>
                <a:lnTo>
                  <a:pt x="381952" y="1877593"/>
                </a:lnTo>
                <a:lnTo>
                  <a:pt x="380809" y="1890293"/>
                </a:lnTo>
                <a:lnTo>
                  <a:pt x="381952" y="1890293"/>
                </a:lnTo>
                <a:lnTo>
                  <a:pt x="385508" y="1902993"/>
                </a:lnTo>
                <a:lnTo>
                  <a:pt x="397446" y="1902993"/>
                </a:lnTo>
                <a:lnTo>
                  <a:pt x="397446" y="2156993"/>
                </a:lnTo>
                <a:lnTo>
                  <a:pt x="386765" y="2156993"/>
                </a:lnTo>
                <a:lnTo>
                  <a:pt x="383209" y="2169693"/>
                </a:lnTo>
                <a:lnTo>
                  <a:pt x="381952" y="2169693"/>
                </a:lnTo>
                <a:lnTo>
                  <a:pt x="383209" y="2182393"/>
                </a:lnTo>
                <a:lnTo>
                  <a:pt x="170218" y="2309393"/>
                </a:lnTo>
                <a:lnTo>
                  <a:pt x="166547" y="2296693"/>
                </a:lnTo>
                <a:lnTo>
                  <a:pt x="137998" y="2296693"/>
                </a:lnTo>
                <a:lnTo>
                  <a:pt x="134429" y="2309393"/>
                </a:lnTo>
                <a:lnTo>
                  <a:pt x="0" y="2233193"/>
                </a:lnTo>
                <a:lnTo>
                  <a:pt x="132130" y="2309393"/>
                </a:lnTo>
                <a:lnTo>
                  <a:pt x="130873" y="2309393"/>
                </a:lnTo>
                <a:lnTo>
                  <a:pt x="130873" y="2322093"/>
                </a:lnTo>
                <a:lnTo>
                  <a:pt x="132130" y="2322093"/>
                </a:lnTo>
                <a:lnTo>
                  <a:pt x="135686" y="2334793"/>
                </a:lnTo>
                <a:lnTo>
                  <a:pt x="149923" y="2334793"/>
                </a:lnTo>
                <a:lnTo>
                  <a:pt x="149923" y="2588793"/>
                </a:lnTo>
                <a:lnTo>
                  <a:pt x="137998" y="2588793"/>
                </a:lnTo>
                <a:lnTo>
                  <a:pt x="134429" y="2601493"/>
                </a:lnTo>
                <a:lnTo>
                  <a:pt x="133286" y="2601493"/>
                </a:lnTo>
                <a:lnTo>
                  <a:pt x="134429" y="2614193"/>
                </a:lnTo>
                <a:lnTo>
                  <a:pt x="0" y="2690393"/>
                </a:lnTo>
                <a:lnTo>
                  <a:pt x="136842" y="2614193"/>
                </a:lnTo>
                <a:lnTo>
                  <a:pt x="140398" y="2614193"/>
                </a:lnTo>
                <a:lnTo>
                  <a:pt x="143954" y="2626893"/>
                </a:lnTo>
                <a:lnTo>
                  <a:pt x="160693" y="2626893"/>
                </a:lnTo>
                <a:lnTo>
                  <a:pt x="164249" y="2614193"/>
                </a:lnTo>
                <a:lnTo>
                  <a:pt x="167805" y="2614193"/>
                </a:lnTo>
                <a:lnTo>
                  <a:pt x="375996" y="2741193"/>
                </a:lnTo>
                <a:lnTo>
                  <a:pt x="374840" y="2741193"/>
                </a:lnTo>
                <a:lnTo>
                  <a:pt x="374840" y="2753893"/>
                </a:lnTo>
                <a:lnTo>
                  <a:pt x="378396" y="2753893"/>
                </a:lnTo>
                <a:lnTo>
                  <a:pt x="380809" y="2766593"/>
                </a:lnTo>
                <a:lnTo>
                  <a:pt x="397446" y="2766593"/>
                </a:lnTo>
                <a:lnTo>
                  <a:pt x="397446" y="3020593"/>
                </a:lnTo>
                <a:lnTo>
                  <a:pt x="385508" y="3020593"/>
                </a:lnTo>
                <a:lnTo>
                  <a:pt x="381952" y="3033293"/>
                </a:lnTo>
                <a:lnTo>
                  <a:pt x="379653" y="3033293"/>
                </a:lnTo>
                <a:lnTo>
                  <a:pt x="381952" y="3045993"/>
                </a:lnTo>
                <a:lnTo>
                  <a:pt x="173774" y="3160293"/>
                </a:lnTo>
                <a:lnTo>
                  <a:pt x="170218" y="3160293"/>
                </a:lnTo>
                <a:lnTo>
                  <a:pt x="164249" y="3147593"/>
                </a:lnTo>
                <a:lnTo>
                  <a:pt x="140398" y="3147593"/>
                </a:lnTo>
                <a:lnTo>
                  <a:pt x="134429" y="3160293"/>
                </a:lnTo>
                <a:lnTo>
                  <a:pt x="130873" y="3160293"/>
                </a:lnTo>
                <a:lnTo>
                  <a:pt x="0" y="3084093"/>
                </a:lnTo>
                <a:lnTo>
                  <a:pt x="0" y="3096793"/>
                </a:lnTo>
                <a:lnTo>
                  <a:pt x="128473" y="3172993"/>
                </a:lnTo>
                <a:lnTo>
                  <a:pt x="127317" y="3172993"/>
                </a:lnTo>
                <a:lnTo>
                  <a:pt x="127317" y="3185693"/>
                </a:lnTo>
                <a:lnTo>
                  <a:pt x="133286" y="3185693"/>
                </a:lnTo>
                <a:lnTo>
                  <a:pt x="136842" y="3198393"/>
                </a:lnTo>
                <a:lnTo>
                  <a:pt x="149923" y="3198393"/>
                </a:lnTo>
                <a:lnTo>
                  <a:pt x="149923" y="3452393"/>
                </a:lnTo>
                <a:lnTo>
                  <a:pt x="135686" y="3452393"/>
                </a:lnTo>
                <a:lnTo>
                  <a:pt x="134429" y="3465093"/>
                </a:lnTo>
                <a:lnTo>
                  <a:pt x="135686" y="3465093"/>
                </a:lnTo>
                <a:lnTo>
                  <a:pt x="0" y="3553993"/>
                </a:lnTo>
                <a:lnTo>
                  <a:pt x="137998" y="3477793"/>
                </a:lnTo>
                <a:lnTo>
                  <a:pt x="166547" y="3477793"/>
                </a:lnTo>
                <a:lnTo>
                  <a:pt x="377253" y="3592093"/>
                </a:lnTo>
                <a:lnTo>
                  <a:pt x="375996" y="3604793"/>
                </a:lnTo>
                <a:lnTo>
                  <a:pt x="377253" y="3617493"/>
                </a:lnTo>
                <a:lnTo>
                  <a:pt x="381952" y="3617493"/>
                </a:lnTo>
                <a:lnTo>
                  <a:pt x="385508" y="3630193"/>
                </a:lnTo>
                <a:lnTo>
                  <a:pt x="397446" y="3630193"/>
                </a:lnTo>
                <a:lnTo>
                  <a:pt x="397446" y="3871493"/>
                </a:lnTo>
                <a:lnTo>
                  <a:pt x="385508" y="3871493"/>
                </a:lnTo>
                <a:lnTo>
                  <a:pt x="381952" y="3884193"/>
                </a:lnTo>
                <a:lnTo>
                  <a:pt x="375996" y="3884193"/>
                </a:lnTo>
                <a:lnTo>
                  <a:pt x="375996" y="3896893"/>
                </a:lnTo>
                <a:lnTo>
                  <a:pt x="377253" y="3909593"/>
                </a:lnTo>
                <a:lnTo>
                  <a:pt x="168948" y="4023893"/>
                </a:lnTo>
                <a:lnTo>
                  <a:pt x="166547" y="4023893"/>
                </a:lnTo>
                <a:lnTo>
                  <a:pt x="161848" y="4011193"/>
                </a:lnTo>
                <a:lnTo>
                  <a:pt x="142798" y="4011193"/>
                </a:lnTo>
                <a:lnTo>
                  <a:pt x="137998" y="4023893"/>
                </a:lnTo>
                <a:lnTo>
                  <a:pt x="135686" y="4023893"/>
                </a:lnTo>
                <a:lnTo>
                  <a:pt x="0" y="3947693"/>
                </a:lnTo>
                <a:lnTo>
                  <a:pt x="133286" y="4023893"/>
                </a:lnTo>
                <a:lnTo>
                  <a:pt x="132130" y="4036593"/>
                </a:lnTo>
                <a:lnTo>
                  <a:pt x="134429" y="4036593"/>
                </a:lnTo>
                <a:lnTo>
                  <a:pt x="135686" y="4049293"/>
                </a:lnTo>
                <a:lnTo>
                  <a:pt x="166547" y="4049293"/>
                </a:lnTo>
                <a:lnTo>
                  <a:pt x="171361" y="4036593"/>
                </a:lnTo>
                <a:lnTo>
                  <a:pt x="172516" y="4036593"/>
                </a:lnTo>
                <a:lnTo>
                  <a:pt x="171361" y="4023893"/>
                </a:lnTo>
                <a:lnTo>
                  <a:pt x="379653" y="3909593"/>
                </a:lnTo>
                <a:lnTo>
                  <a:pt x="384365" y="3909593"/>
                </a:lnTo>
                <a:lnTo>
                  <a:pt x="389178" y="3922293"/>
                </a:lnTo>
                <a:lnTo>
                  <a:pt x="410514" y="3922293"/>
                </a:lnTo>
                <a:lnTo>
                  <a:pt x="414070" y="3909593"/>
                </a:lnTo>
                <a:lnTo>
                  <a:pt x="421297" y="3909593"/>
                </a:lnTo>
                <a:lnTo>
                  <a:pt x="423595" y="3896893"/>
                </a:lnTo>
                <a:lnTo>
                  <a:pt x="424853" y="3896893"/>
                </a:lnTo>
                <a:lnTo>
                  <a:pt x="424853" y="3884193"/>
                </a:lnTo>
                <a:lnTo>
                  <a:pt x="421297" y="3884193"/>
                </a:lnTo>
                <a:lnTo>
                  <a:pt x="418884" y="3871493"/>
                </a:lnTo>
                <a:lnTo>
                  <a:pt x="402247" y="3871493"/>
                </a:lnTo>
                <a:lnTo>
                  <a:pt x="402247" y="3630193"/>
                </a:lnTo>
                <a:lnTo>
                  <a:pt x="415328" y="3630193"/>
                </a:lnTo>
                <a:lnTo>
                  <a:pt x="418884" y="3617493"/>
                </a:lnTo>
                <a:lnTo>
                  <a:pt x="423595" y="3617493"/>
                </a:lnTo>
                <a:lnTo>
                  <a:pt x="424853" y="3604793"/>
                </a:lnTo>
                <a:lnTo>
                  <a:pt x="423595" y="3592093"/>
                </a:lnTo>
                <a:lnTo>
                  <a:pt x="417741" y="3592093"/>
                </a:lnTo>
                <a:lnTo>
                  <a:pt x="414070" y="3579393"/>
                </a:lnTo>
                <a:lnTo>
                  <a:pt x="387921" y="3579393"/>
                </a:lnTo>
                <a:lnTo>
                  <a:pt x="383209" y="3592093"/>
                </a:lnTo>
                <a:lnTo>
                  <a:pt x="379653" y="3592093"/>
                </a:lnTo>
                <a:lnTo>
                  <a:pt x="190017" y="3477793"/>
                </a:lnTo>
                <a:lnTo>
                  <a:pt x="168948" y="3465093"/>
                </a:lnTo>
                <a:lnTo>
                  <a:pt x="170218" y="3465093"/>
                </a:lnTo>
                <a:lnTo>
                  <a:pt x="168960" y="3452393"/>
                </a:lnTo>
                <a:lnTo>
                  <a:pt x="154736" y="3452393"/>
                </a:lnTo>
                <a:lnTo>
                  <a:pt x="154736" y="3198393"/>
                </a:lnTo>
                <a:lnTo>
                  <a:pt x="171361" y="3198393"/>
                </a:lnTo>
                <a:lnTo>
                  <a:pt x="173774" y="3185693"/>
                </a:lnTo>
                <a:lnTo>
                  <a:pt x="177330" y="3185693"/>
                </a:lnTo>
                <a:lnTo>
                  <a:pt x="177330" y="3172993"/>
                </a:lnTo>
                <a:lnTo>
                  <a:pt x="176072" y="3160293"/>
                </a:lnTo>
                <a:lnTo>
                  <a:pt x="384365" y="3045993"/>
                </a:lnTo>
                <a:lnTo>
                  <a:pt x="386765" y="3045993"/>
                </a:lnTo>
                <a:lnTo>
                  <a:pt x="391477" y="3058693"/>
                </a:lnTo>
                <a:lnTo>
                  <a:pt x="408216" y="3058693"/>
                </a:lnTo>
                <a:lnTo>
                  <a:pt x="411759" y="3045993"/>
                </a:lnTo>
                <a:lnTo>
                  <a:pt x="417741" y="3045993"/>
                </a:lnTo>
                <a:lnTo>
                  <a:pt x="420039" y="3033293"/>
                </a:lnTo>
                <a:lnTo>
                  <a:pt x="418884" y="3020593"/>
                </a:lnTo>
                <a:lnTo>
                  <a:pt x="402247" y="3020593"/>
                </a:lnTo>
                <a:lnTo>
                  <a:pt x="402247" y="2766593"/>
                </a:lnTo>
                <a:lnTo>
                  <a:pt x="415328" y="2766593"/>
                </a:lnTo>
                <a:lnTo>
                  <a:pt x="422440" y="2753893"/>
                </a:lnTo>
                <a:lnTo>
                  <a:pt x="425996" y="2753893"/>
                </a:lnTo>
                <a:lnTo>
                  <a:pt x="425996" y="2741193"/>
                </a:lnTo>
                <a:lnTo>
                  <a:pt x="424853" y="2741193"/>
                </a:lnTo>
                <a:lnTo>
                  <a:pt x="445084" y="2728493"/>
                </a:lnTo>
                <a:lnTo>
                  <a:pt x="627176" y="2614193"/>
                </a:lnTo>
                <a:lnTo>
                  <a:pt x="630732" y="2626893"/>
                </a:lnTo>
                <a:lnTo>
                  <a:pt x="665264" y="2626893"/>
                </a:lnTo>
                <a:lnTo>
                  <a:pt x="669963" y="2614193"/>
                </a:lnTo>
                <a:lnTo>
                  <a:pt x="878255" y="2741193"/>
                </a:lnTo>
                <a:lnTo>
                  <a:pt x="877112" y="2741193"/>
                </a:lnTo>
                <a:lnTo>
                  <a:pt x="878255" y="2753893"/>
                </a:lnTo>
                <a:lnTo>
                  <a:pt x="882967" y="2753893"/>
                </a:lnTo>
                <a:lnTo>
                  <a:pt x="888923" y="2766593"/>
                </a:lnTo>
                <a:lnTo>
                  <a:pt x="903262" y="2766593"/>
                </a:lnTo>
                <a:lnTo>
                  <a:pt x="909218" y="2753893"/>
                </a:lnTo>
                <a:lnTo>
                  <a:pt x="915187" y="2753893"/>
                </a:lnTo>
                <a:lnTo>
                  <a:pt x="915187" y="2741193"/>
                </a:lnTo>
                <a:lnTo>
                  <a:pt x="913930" y="2741193"/>
                </a:lnTo>
                <a:lnTo>
                  <a:pt x="1129334" y="2614193"/>
                </a:lnTo>
                <a:lnTo>
                  <a:pt x="1136446" y="2614193"/>
                </a:lnTo>
                <a:lnTo>
                  <a:pt x="1140002" y="2626893"/>
                </a:lnTo>
                <a:lnTo>
                  <a:pt x="1150785" y="2626893"/>
                </a:lnTo>
                <a:lnTo>
                  <a:pt x="1156741" y="2614193"/>
                </a:lnTo>
                <a:lnTo>
                  <a:pt x="1161453" y="2614193"/>
                </a:lnTo>
                <a:lnTo>
                  <a:pt x="1162710" y="2601493"/>
                </a:lnTo>
                <a:lnTo>
                  <a:pt x="1161453" y="2601493"/>
                </a:lnTo>
                <a:lnTo>
                  <a:pt x="1157897" y="2588793"/>
                </a:lnTo>
                <a:lnTo>
                  <a:pt x="1145971" y="2588793"/>
                </a:lnTo>
                <a:lnTo>
                  <a:pt x="1145971" y="2334793"/>
                </a:lnTo>
                <a:lnTo>
                  <a:pt x="1153185" y="2334793"/>
                </a:lnTo>
                <a:lnTo>
                  <a:pt x="1157897" y="2322093"/>
                </a:lnTo>
                <a:lnTo>
                  <a:pt x="1161453" y="2322093"/>
                </a:lnTo>
                <a:lnTo>
                  <a:pt x="1162710" y="2309393"/>
                </a:lnTo>
                <a:close/>
              </a:path>
              <a:path w="1414780" h="4049395">
                <a:moveTo>
                  <a:pt x="1414170" y="457200"/>
                </a:moveTo>
                <a:lnTo>
                  <a:pt x="1412900" y="444500"/>
                </a:lnTo>
                <a:lnTo>
                  <a:pt x="1408201" y="444500"/>
                </a:lnTo>
                <a:lnTo>
                  <a:pt x="1402232" y="431800"/>
                </a:lnTo>
                <a:lnTo>
                  <a:pt x="1395120" y="431800"/>
                </a:lnTo>
                <a:lnTo>
                  <a:pt x="1395120" y="190500"/>
                </a:lnTo>
                <a:lnTo>
                  <a:pt x="1401089" y="177800"/>
                </a:lnTo>
                <a:lnTo>
                  <a:pt x="1409344" y="177800"/>
                </a:lnTo>
                <a:lnTo>
                  <a:pt x="1411757" y="165100"/>
                </a:lnTo>
                <a:lnTo>
                  <a:pt x="1409344" y="165100"/>
                </a:lnTo>
                <a:lnTo>
                  <a:pt x="1405788" y="152400"/>
                </a:lnTo>
                <a:lnTo>
                  <a:pt x="1390294" y="152400"/>
                </a:lnTo>
                <a:lnTo>
                  <a:pt x="1390294" y="190500"/>
                </a:lnTo>
                <a:lnTo>
                  <a:pt x="1390294" y="431800"/>
                </a:lnTo>
                <a:lnTo>
                  <a:pt x="1382039" y="431800"/>
                </a:lnTo>
                <a:lnTo>
                  <a:pt x="1376070" y="444500"/>
                </a:lnTo>
                <a:lnTo>
                  <a:pt x="1372514" y="444500"/>
                </a:lnTo>
                <a:lnTo>
                  <a:pt x="1371244" y="457200"/>
                </a:lnTo>
                <a:lnTo>
                  <a:pt x="1372514" y="469900"/>
                </a:lnTo>
                <a:lnTo>
                  <a:pt x="1160614" y="584200"/>
                </a:lnTo>
                <a:lnTo>
                  <a:pt x="1149832" y="584200"/>
                </a:lnTo>
                <a:lnTo>
                  <a:pt x="1143977" y="571500"/>
                </a:lnTo>
                <a:lnTo>
                  <a:pt x="1141564" y="577875"/>
                </a:lnTo>
                <a:lnTo>
                  <a:pt x="1141564" y="622300"/>
                </a:lnTo>
                <a:lnTo>
                  <a:pt x="1141564" y="863600"/>
                </a:lnTo>
                <a:lnTo>
                  <a:pt x="1129639" y="863600"/>
                </a:lnTo>
                <a:lnTo>
                  <a:pt x="1126083" y="876300"/>
                </a:lnTo>
                <a:lnTo>
                  <a:pt x="1121270" y="876300"/>
                </a:lnTo>
                <a:lnTo>
                  <a:pt x="1120114" y="889000"/>
                </a:lnTo>
                <a:lnTo>
                  <a:pt x="1122527" y="889000"/>
                </a:lnTo>
                <a:lnTo>
                  <a:pt x="915428" y="1016000"/>
                </a:lnTo>
                <a:lnTo>
                  <a:pt x="911771" y="1016000"/>
                </a:lnTo>
                <a:lnTo>
                  <a:pt x="907059" y="1003300"/>
                </a:lnTo>
                <a:lnTo>
                  <a:pt x="893978" y="1003300"/>
                </a:lnTo>
                <a:lnTo>
                  <a:pt x="893978" y="1054100"/>
                </a:lnTo>
                <a:lnTo>
                  <a:pt x="893978" y="1295400"/>
                </a:lnTo>
                <a:lnTo>
                  <a:pt x="879640" y="1295400"/>
                </a:lnTo>
                <a:lnTo>
                  <a:pt x="877341" y="1308100"/>
                </a:lnTo>
                <a:lnTo>
                  <a:pt x="873683" y="1308100"/>
                </a:lnTo>
                <a:lnTo>
                  <a:pt x="873683" y="1320800"/>
                </a:lnTo>
                <a:lnTo>
                  <a:pt x="874941" y="1320800"/>
                </a:lnTo>
                <a:lnTo>
                  <a:pt x="666584" y="1447800"/>
                </a:lnTo>
                <a:lnTo>
                  <a:pt x="663028" y="1447800"/>
                </a:lnTo>
                <a:lnTo>
                  <a:pt x="658215" y="1435100"/>
                </a:lnTo>
                <a:lnTo>
                  <a:pt x="638022" y="1435100"/>
                </a:lnTo>
                <a:lnTo>
                  <a:pt x="634466" y="1447800"/>
                </a:lnTo>
                <a:lnTo>
                  <a:pt x="630910" y="1447800"/>
                </a:lnTo>
                <a:lnTo>
                  <a:pt x="416598" y="1320800"/>
                </a:lnTo>
                <a:lnTo>
                  <a:pt x="417842" y="1320800"/>
                </a:lnTo>
                <a:lnTo>
                  <a:pt x="416598" y="1308100"/>
                </a:lnTo>
                <a:lnTo>
                  <a:pt x="413029" y="1308100"/>
                </a:lnTo>
                <a:lnTo>
                  <a:pt x="408317" y="1295400"/>
                </a:lnTo>
                <a:lnTo>
                  <a:pt x="402361" y="1295400"/>
                </a:lnTo>
                <a:lnTo>
                  <a:pt x="402361" y="1041400"/>
                </a:lnTo>
                <a:lnTo>
                  <a:pt x="414185" y="1041400"/>
                </a:lnTo>
                <a:lnTo>
                  <a:pt x="417842" y="1028700"/>
                </a:lnTo>
                <a:lnTo>
                  <a:pt x="420154" y="1028700"/>
                </a:lnTo>
                <a:lnTo>
                  <a:pt x="418998" y="1016000"/>
                </a:lnTo>
                <a:lnTo>
                  <a:pt x="627341" y="901700"/>
                </a:lnTo>
                <a:lnTo>
                  <a:pt x="630910" y="901700"/>
                </a:lnTo>
                <a:lnTo>
                  <a:pt x="636866" y="914400"/>
                </a:lnTo>
                <a:lnTo>
                  <a:pt x="660628" y="914400"/>
                </a:lnTo>
                <a:lnTo>
                  <a:pt x="665441" y="901700"/>
                </a:lnTo>
                <a:lnTo>
                  <a:pt x="668997" y="901700"/>
                </a:lnTo>
                <a:lnTo>
                  <a:pt x="876084" y="1016000"/>
                </a:lnTo>
                <a:lnTo>
                  <a:pt x="874941" y="1028700"/>
                </a:lnTo>
                <a:lnTo>
                  <a:pt x="876084" y="1028700"/>
                </a:lnTo>
                <a:lnTo>
                  <a:pt x="877341" y="1041400"/>
                </a:lnTo>
                <a:lnTo>
                  <a:pt x="889165" y="1041400"/>
                </a:lnTo>
                <a:lnTo>
                  <a:pt x="893978" y="1054100"/>
                </a:lnTo>
                <a:lnTo>
                  <a:pt x="893978" y="1003300"/>
                </a:lnTo>
                <a:lnTo>
                  <a:pt x="885609" y="1003300"/>
                </a:lnTo>
                <a:lnTo>
                  <a:pt x="880897" y="1016000"/>
                </a:lnTo>
                <a:lnTo>
                  <a:pt x="877341" y="1016000"/>
                </a:lnTo>
                <a:lnTo>
                  <a:pt x="671398" y="901700"/>
                </a:lnTo>
                <a:lnTo>
                  <a:pt x="673709" y="889000"/>
                </a:lnTo>
                <a:lnTo>
                  <a:pt x="673709" y="876300"/>
                </a:lnTo>
                <a:lnTo>
                  <a:pt x="670140" y="876300"/>
                </a:lnTo>
                <a:lnTo>
                  <a:pt x="663028" y="863600"/>
                </a:lnTo>
                <a:lnTo>
                  <a:pt x="649947" y="863600"/>
                </a:lnTo>
                <a:lnTo>
                  <a:pt x="649947" y="609600"/>
                </a:lnTo>
                <a:lnTo>
                  <a:pt x="661885" y="609600"/>
                </a:lnTo>
                <a:lnTo>
                  <a:pt x="665441" y="596900"/>
                </a:lnTo>
                <a:lnTo>
                  <a:pt x="686739" y="584200"/>
                </a:lnTo>
                <a:lnTo>
                  <a:pt x="878497" y="469900"/>
                </a:lnTo>
                <a:lnTo>
                  <a:pt x="885609" y="469900"/>
                </a:lnTo>
                <a:lnTo>
                  <a:pt x="890422" y="482600"/>
                </a:lnTo>
                <a:lnTo>
                  <a:pt x="902246" y="482600"/>
                </a:lnTo>
                <a:lnTo>
                  <a:pt x="907059" y="469900"/>
                </a:lnTo>
                <a:lnTo>
                  <a:pt x="914184" y="469900"/>
                </a:lnTo>
                <a:lnTo>
                  <a:pt x="1126083" y="584200"/>
                </a:lnTo>
                <a:lnTo>
                  <a:pt x="1124927" y="596900"/>
                </a:lnTo>
                <a:lnTo>
                  <a:pt x="1126083" y="609600"/>
                </a:lnTo>
                <a:lnTo>
                  <a:pt x="1134452" y="609600"/>
                </a:lnTo>
                <a:lnTo>
                  <a:pt x="1141564" y="622300"/>
                </a:lnTo>
                <a:lnTo>
                  <a:pt x="1141564" y="577875"/>
                </a:lnTo>
                <a:lnTo>
                  <a:pt x="1139164" y="584200"/>
                </a:lnTo>
                <a:lnTo>
                  <a:pt x="1127239" y="584200"/>
                </a:lnTo>
                <a:lnTo>
                  <a:pt x="916584" y="469900"/>
                </a:lnTo>
                <a:lnTo>
                  <a:pt x="917740" y="457200"/>
                </a:lnTo>
                <a:lnTo>
                  <a:pt x="918997" y="457200"/>
                </a:lnTo>
                <a:lnTo>
                  <a:pt x="917740" y="444500"/>
                </a:lnTo>
                <a:lnTo>
                  <a:pt x="915428" y="444500"/>
                </a:lnTo>
                <a:lnTo>
                  <a:pt x="909472" y="431800"/>
                </a:lnTo>
                <a:lnTo>
                  <a:pt x="898690" y="431800"/>
                </a:lnTo>
                <a:lnTo>
                  <a:pt x="898690" y="190500"/>
                </a:lnTo>
                <a:lnTo>
                  <a:pt x="909472" y="190500"/>
                </a:lnTo>
                <a:lnTo>
                  <a:pt x="913028" y="177800"/>
                </a:lnTo>
                <a:lnTo>
                  <a:pt x="916584" y="177800"/>
                </a:lnTo>
                <a:lnTo>
                  <a:pt x="917740" y="165100"/>
                </a:lnTo>
                <a:lnTo>
                  <a:pt x="916584" y="165100"/>
                </a:lnTo>
                <a:lnTo>
                  <a:pt x="1127239" y="38100"/>
                </a:lnTo>
                <a:lnTo>
                  <a:pt x="1134452" y="38100"/>
                </a:lnTo>
                <a:lnTo>
                  <a:pt x="1139164" y="50800"/>
                </a:lnTo>
                <a:lnTo>
                  <a:pt x="1149832" y="50800"/>
                </a:lnTo>
                <a:lnTo>
                  <a:pt x="1153502" y="38100"/>
                </a:lnTo>
                <a:lnTo>
                  <a:pt x="1160614" y="38100"/>
                </a:lnTo>
                <a:lnTo>
                  <a:pt x="1374800" y="165100"/>
                </a:lnTo>
                <a:lnTo>
                  <a:pt x="1373657" y="165100"/>
                </a:lnTo>
                <a:lnTo>
                  <a:pt x="1374800" y="177800"/>
                </a:lnTo>
                <a:lnTo>
                  <a:pt x="1383182" y="177800"/>
                </a:lnTo>
                <a:lnTo>
                  <a:pt x="1390294" y="190500"/>
                </a:lnTo>
                <a:lnTo>
                  <a:pt x="1390294" y="152400"/>
                </a:lnTo>
                <a:lnTo>
                  <a:pt x="1377213" y="152400"/>
                </a:lnTo>
                <a:lnTo>
                  <a:pt x="1163027" y="38100"/>
                </a:lnTo>
                <a:lnTo>
                  <a:pt x="1164170" y="25400"/>
                </a:lnTo>
                <a:lnTo>
                  <a:pt x="1163027" y="12700"/>
                </a:lnTo>
                <a:lnTo>
                  <a:pt x="1152245" y="12700"/>
                </a:lnTo>
                <a:lnTo>
                  <a:pt x="1148689" y="0"/>
                </a:lnTo>
                <a:lnTo>
                  <a:pt x="1140320" y="0"/>
                </a:lnTo>
                <a:lnTo>
                  <a:pt x="1136751" y="12700"/>
                </a:lnTo>
                <a:lnTo>
                  <a:pt x="1127239" y="12700"/>
                </a:lnTo>
                <a:lnTo>
                  <a:pt x="1124927" y="25400"/>
                </a:lnTo>
                <a:lnTo>
                  <a:pt x="1126083" y="38100"/>
                </a:lnTo>
                <a:lnTo>
                  <a:pt x="914184" y="152400"/>
                </a:lnTo>
                <a:lnTo>
                  <a:pt x="907059" y="152400"/>
                </a:lnTo>
                <a:lnTo>
                  <a:pt x="902246" y="139700"/>
                </a:lnTo>
                <a:lnTo>
                  <a:pt x="891578" y="139700"/>
                </a:lnTo>
                <a:lnTo>
                  <a:pt x="888022" y="152400"/>
                </a:lnTo>
                <a:lnTo>
                  <a:pt x="880897" y="152400"/>
                </a:lnTo>
                <a:lnTo>
                  <a:pt x="876084" y="165100"/>
                </a:lnTo>
                <a:lnTo>
                  <a:pt x="874941" y="165100"/>
                </a:lnTo>
                <a:lnTo>
                  <a:pt x="876084" y="177800"/>
                </a:lnTo>
                <a:lnTo>
                  <a:pt x="879640" y="177800"/>
                </a:lnTo>
                <a:lnTo>
                  <a:pt x="885609" y="190500"/>
                </a:lnTo>
                <a:lnTo>
                  <a:pt x="893978" y="190500"/>
                </a:lnTo>
                <a:lnTo>
                  <a:pt x="893978" y="431800"/>
                </a:lnTo>
                <a:lnTo>
                  <a:pt x="885609" y="431800"/>
                </a:lnTo>
                <a:lnTo>
                  <a:pt x="879640" y="444500"/>
                </a:lnTo>
                <a:lnTo>
                  <a:pt x="876084" y="444500"/>
                </a:lnTo>
                <a:lnTo>
                  <a:pt x="874941" y="457200"/>
                </a:lnTo>
                <a:lnTo>
                  <a:pt x="876084" y="469900"/>
                </a:lnTo>
                <a:lnTo>
                  <a:pt x="663028" y="584200"/>
                </a:lnTo>
                <a:lnTo>
                  <a:pt x="645134" y="584200"/>
                </a:lnTo>
                <a:lnTo>
                  <a:pt x="645134" y="609600"/>
                </a:lnTo>
                <a:lnTo>
                  <a:pt x="645134" y="863600"/>
                </a:lnTo>
                <a:lnTo>
                  <a:pt x="629653" y="863600"/>
                </a:lnTo>
                <a:lnTo>
                  <a:pt x="627341" y="876300"/>
                </a:lnTo>
                <a:lnTo>
                  <a:pt x="623785" y="876300"/>
                </a:lnTo>
                <a:lnTo>
                  <a:pt x="623785" y="889000"/>
                </a:lnTo>
                <a:lnTo>
                  <a:pt x="624941" y="889000"/>
                </a:lnTo>
                <a:lnTo>
                  <a:pt x="416598" y="1016000"/>
                </a:lnTo>
                <a:lnTo>
                  <a:pt x="409473" y="1016000"/>
                </a:lnTo>
                <a:lnTo>
                  <a:pt x="404660" y="1003300"/>
                </a:lnTo>
                <a:lnTo>
                  <a:pt x="395135" y="1003300"/>
                </a:lnTo>
                <a:lnTo>
                  <a:pt x="391579" y="1016000"/>
                </a:lnTo>
                <a:lnTo>
                  <a:pt x="384467" y="1016000"/>
                </a:lnTo>
                <a:lnTo>
                  <a:pt x="190538" y="901700"/>
                </a:lnTo>
                <a:lnTo>
                  <a:pt x="168986" y="889000"/>
                </a:lnTo>
                <a:lnTo>
                  <a:pt x="170256" y="889000"/>
                </a:lnTo>
                <a:lnTo>
                  <a:pt x="168998" y="876300"/>
                </a:lnTo>
                <a:lnTo>
                  <a:pt x="160731" y="876300"/>
                </a:lnTo>
                <a:lnTo>
                  <a:pt x="154774" y="863600"/>
                </a:lnTo>
                <a:lnTo>
                  <a:pt x="154774" y="622300"/>
                </a:lnTo>
                <a:lnTo>
                  <a:pt x="167855" y="622300"/>
                </a:lnTo>
                <a:lnTo>
                  <a:pt x="170256" y="609600"/>
                </a:lnTo>
                <a:lnTo>
                  <a:pt x="176123" y="609600"/>
                </a:lnTo>
                <a:lnTo>
                  <a:pt x="177380" y="596900"/>
                </a:lnTo>
                <a:lnTo>
                  <a:pt x="176123" y="584200"/>
                </a:lnTo>
                <a:lnTo>
                  <a:pt x="383298" y="469900"/>
                </a:lnTo>
                <a:lnTo>
                  <a:pt x="395135" y="469900"/>
                </a:lnTo>
                <a:lnTo>
                  <a:pt x="399948" y="482600"/>
                </a:lnTo>
                <a:lnTo>
                  <a:pt x="405917" y="469900"/>
                </a:lnTo>
                <a:lnTo>
                  <a:pt x="417842" y="469900"/>
                </a:lnTo>
                <a:lnTo>
                  <a:pt x="630910" y="596900"/>
                </a:lnTo>
                <a:lnTo>
                  <a:pt x="632053" y="596900"/>
                </a:lnTo>
                <a:lnTo>
                  <a:pt x="634466" y="609600"/>
                </a:lnTo>
                <a:lnTo>
                  <a:pt x="645134" y="609600"/>
                </a:lnTo>
                <a:lnTo>
                  <a:pt x="645134" y="584200"/>
                </a:lnTo>
                <a:lnTo>
                  <a:pt x="633310" y="584200"/>
                </a:lnTo>
                <a:lnTo>
                  <a:pt x="420154" y="469900"/>
                </a:lnTo>
                <a:lnTo>
                  <a:pt x="421411" y="457200"/>
                </a:lnTo>
                <a:lnTo>
                  <a:pt x="420154" y="444500"/>
                </a:lnTo>
                <a:lnTo>
                  <a:pt x="415442" y="444500"/>
                </a:lnTo>
                <a:lnTo>
                  <a:pt x="409473" y="431800"/>
                </a:lnTo>
                <a:lnTo>
                  <a:pt x="402361" y="431800"/>
                </a:lnTo>
                <a:lnTo>
                  <a:pt x="402361" y="190500"/>
                </a:lnTo>
                <a:lnTo>
                  <a:pt x="414185" y="190500"/>
                </a:lnTo>
                <a:lnTo>
                  <a:pt x="416598" y="177800"/>
                </a:lnTo>
                <a:lnTo>
                  <a:pt x="422554" y="177800"/>
                </a:lnTo>
                <a:lnTo>
                  <a:pt x="423710" y="165100"/>
                </a:lnTo>
                <a:lnTo>
                  <a:pt x="421411" y="152400"/>
                </a:lnTo>
                <a:lnTo>
                  <a:pt x="413029" y="152400"/>
                </a:lnTo>
                <a:lnTo>
                  <a:pt x="409473" y="139700"/>
                </a:lnTo>
                <a:lnTo>
                  <a:pt x="395135" y="139700"/>
                </a:lnTo>
                <a:lnTo>
                  <a:pt x="389280" y="152400"/>
                </a:lnTo>
                <a:lnTo>
                  <a:pt x="380911" y="152400"/>
                </a:lnTo>
                <a:lnTo>
                  <a:pt x="176123" y="38100"/>
                </a:lnTo>
                <a:lnTo>
                  <a:pt x="177380" y="25400"/>
                </a:lnTo>
                <a:lnTo>
                  <a:pt x="176123" y="12700"/>
                </a:lnTo>
                <a:lnTo>
                  <a:pt x="170256" y="12700"/>
                </a:lnTo>
                <a:lnTo>
                  <a:pt x="166598" y="0"/>
                </a:lnTo>
                <a:lnTo>
                  <a:pt x="138023" y="0"/>
                </a:lnTo>
                <a:lnTo>
                  <a:pt x="134467" y="12700"/>
                </a:lnTo>
                <a:lnTo>
                  <a:pt x="128511" y="12700"/>
                </a:lnTo>
                <a:lnTo>
                  <a:pt x="127355" y="25400"/>
                </a:lnTo>
                <a:lnTo>
                  <a:pt x="128511" y="38100"/>
                </a:lnTo>
                <a:lnTo>
                  <a:pt x="0" y="114300"/>
                </a:lnTo>
                <a:lnTo>
                  <a:pt x="130911" y="38100"/>
                </a:lnTo>
                <a:lnTo>
                  <a:pt x="134467" y="38100"/>
                </a:lnTo>
                <a:lnTo>
                  <a:pt x="140436" y="50800"/>
                </a:lnTo>
                <a:lnTo>
                  <a:pt x="164299" y="50800"/>
                </a:lnTo>
                <a:lnTo>
                  <a:pt x="168998" y="38100"/>
                </a:lnTo>
                <a:lnTo>
                  <a:pt x="173799" y="38100"/>
                </a:lnTo>
                <a:lnTo>
                  <a:pt x="379755" y="165100"/>
                </a:lnTo>
                <a:lnTo>
                  <a:pt x="378498" y="165100"/>
                </a:lnTo>
                <a:lnTo>
                  <a:pt x="379755" y="177800"/>
                </a:lnTo>
                <a:lnTo>
                  <a:pt x="383311" y="177800"/>
                </a:lnTo>
                <a:lnTo>
                  <a:pt x="389280" y="190500"/>
                </a:lnTo>
                <a:lnTo>
                  <a:pt x="397548" y="190500"/>
                </a:lnTo>
                <a:lnTo>
                  <a:pt x="397548" y="431800"/>
                </a:lnTo>
                <a:lnTo>
                  <a:pt x="390436" y="431800"/>
                </a:lnTo>
                <a:lnTo>
                  <a:pt x="384467" y="444500"/>
                </a:lnTo>
                <a:lnTo>
                  <a:pt x="380911" y="444500"/>
                </a:lnTo>
                <a:lnTo>
                  <a:pt x="379755" y="457200"/>
                </a:lnTo>
                <a:lnTo>
                  <a:pt x="380911" y="457200"/>
                </a:lnTo>
                <a:lnTo>
                  <a:pt x="173799" y="584200"/>
                </a:lnTo>
                <a:lnTo>
                  <a:pt x="168998" y="584200"/>
                </a:lnTo>
                <a:lnTo>
                  <a:pt x="164299" y="571500"/>
                </a:lnTo>
                <a:lnTo>
                  <a:pt x="140436" y="571500"/>
                </a:lnTo>
                <a:lnTo>
                  <a:pt x="135724" y="584200"/>
                </a:lnTo>
                <a:lnTo>
                  <a:pt x="130911" y="584200"/>
                </a:lnTo>
                <a:lnTo>
                  <a:pt x="0" y="508000"/>
                </a:lnTo>
                <a:lnTo>
                  <a:pt x="129768" y="584200"/>
                </a:lnTo>
                <a:lnTo>
                  <a:pt x="127355" y="596900"/>
                </a:lnTo>
                <a:lnTo>
                  <a:pt x="129768" y="609600"/>
                </a:lnTo>
                <a:lnTo>
                  <a:pt x="133324" y="609600"/>
                </a:lnTo>
                <a:lnTo>
                  <a:pt x="136880" y="622300"/>
                </a:lnTo>
                <a:lnTo>
                  <a:pt x="149961" y="622300"/>
                </a:lnTo>
                <a:lnTo>
                  <a:pt x="149961" y="863600"/>
                </a:lnTo>
                <a:lnTo>
                  <a:pt x="143992" y="876300"/>
                </a:lnTo>
                <a:lnTo>
                  <a:pt x="135724" y="876300"/>
                </a:lnTo>
                <a:lnTo>
                  <a:pt x="134467" y="889000"/>
                </a:lnTo>
                <a:lnTo>
                  <a:pt x="135724" y="889000"/>
                </a:lnTo>
                <a:lnTo>
                  <a:pt x="0" y="965200"/>
                </a:lnTo>
                <a:lnTo>
                  <a:pt x="0" y="977900"/>
                </a:lnTo>
                <a:lnTo>
                  <a:pt x="138023" y="901700"/>
                </a:lnTo>
                <a:lnTo>
                  <a:pt x="166598" y="901700"/>
                </a:lnTo>
                <a:lnTo>
                  <a:pt x="382066" y="1016000"/>
                </a:lnTo>
                <a:lnTo>
                  <a:pt x="380911" y="1028700"/>
                </a:lnTo>
                <a:lnTo>
                  <a:pt x="382066" y="1028700"/>
                </a:lnTo>
                <a:lnTo>
                  <a:pt x="385622" y="1041400"/>
                </a:lnTo>
                <a:lnTo>
                  <a:pt x="397548" y="1041400"/>
                </a:lnTo>
                <a:lnTo>
                  <a:pt x="397548" y="1295400"/>
                </a:lnTo>
                <a:lnTo>
                  <a:pt x="391579" y="1295400"/>
                </a:lnTo>
                <a:lnTo>
                  <a:pt x="386880" y="1308100"/>
                </a:lnTo>
                <a:lnTo>
                  <a:pt x="384467" y="1308100"/>
                </a:lnTo>
                <a:lnTo>
                  <a:pt x="383311" y="1320800"/>
                </a:lnTo>
                <a:lnTo>
                  <a:pt x="384467" y="1320800"/>
                </a:lnTo>
                <a:lnTo>
                  <a:pt x="388023" y="1333500"/>
                </a:lnTo>
                <a:lnTo>
                  <a:pt x="411873" y="1333500"/>
                </a:lnTo>
                <a:lnTo>
                  <a:pt x="414185" y="1320800"/>
                </a:lnTo>
                <a:lnTo>
                  <a:pt x="628497" y="1447800"/>
                </a:lnTo>
                <a:lnTo>
                  <a:pt x="627341" y="1460500"/>
                </a:lnTo>
                <a:lnTo>
                  <a:pt x="628497" y="1460500"/>
                </a:lnTo>
                <a:lnTo>
                  <a:pt x="632053" y="1473200"/>
                </a:lnTo>
                <a:lnTo>
                  <a:pt x="645134" y="1473200"/>
                </a:lnTo>
                <a:lnTo>
                  <a:pt x="645134" y="1727200"/>
                </a:lnTo>
                <a:lnTo>
                  <a:pt x="639178" y="1727200"/>
                </a:lnTo>
                <a:lnTo>
                  <a:pt x="634466" y="1739900"/>
                </a:lnTo>
                <a:lnTo>
                  <a:pt x="629653" y="1739900"/>
                </a:lnTo>
                <a:lnTo>
                  <a:pt x="630910" y="1752600"/>
                </a:lnTo>
                <a:lnTo>
                  <a:pt x="635609" y="1752600"/>
                </a:lnTo>
                <a:lnTo>
                  <a:pt x="641578" y="1765300"/>
                </a:lnTo>
                <a:lnTo>
                  <a:pt x="660628" y="1765300"/>
                </a:lnTo>
                <a:lnTo>
                  <a:pt x="663028" y="1752600"/>
                </a:lnTo>
                <a:lnTo>
                  <a:pt x="873683" y="1879600"/>
                </a:lnTo>
                <a:lnTo>
                  <a:pt x="872528" y="1879600"/>
                </a:lnTo>
                <a:lnTo>
                  <a:pt x="872528" y="1892300"/>
                </a:lnTo>
                <a:lnTo>
                  <a:pt x="874941" y="1892300"/>
                </a:lnTo>
                <a:lnTo>
                  <a:pt x="876084" y="1905000"/>
                </a:lnTo>
                <a:lnTo>
                  <a:pt x="916584" y="1905000"/>
                </a:lnTo>
                <a:lnTo>
                  <a:pt x="918997" y="1892300"/>
                </a:lnTo>
                <a:lnTo>
                  <a:pt x="920140" y="1892300"/>
                </a:lnTo>
                <a:lnTo>
                  <a:pt x="920140" y="1879600"/>
                </a:lnTo>
                <a:lnTo>
                  <a:pt x="918997" y="1879600"/>
                </a:lnTo>
                <a:lnTo>
                  <a:pt x="1127239" y="1752600"/>
                </a:lnTo>
                <a:lnTo>
                  <a:pt x="1130795" y="1765300"/>
                </a:lnTo>
                <a:lnTo>
                  <a:pt x="1159357" y="1765300"/>
                </a:lnTo>
                <a:lnTo>
                  <a:pt x="1164170" y="1752600"/>
                </a:lnTo>
                <a:lnTo>
                  <a:pt x="1165326" y="1752600"/>
                </a:lnTo>
                <a:lnTo>
                  <a:pt x="1165326" y="1739900"/>
                </a:lnTo>
                <a:lnTo>
                  <a:pt x="1163027" y="1739900"/>
                </a:lnTo>
                <a:lnTo>
                  <a:pt x="1160614" y="1727200"/>
                </a:lnTo>
                <a:lnTo>
                  <a:pt x="1146276" y="1727200"/>
                </a:lnTo>
                <a:lnTo>
                  <a:pt x="1146276" y="1473200"/>
                </a:lnTo>
                <a:lnTo>
                  <a:pt x="1160614" y="1473200"/>
                </a:lnTo>
                <a:lnTo>
                  <a:pt x="1164170" y="1460500"/>
                </a:lnTo>
                <a:lnTo>
                  <a:pt x="1165326" y="1460500"/>
                </a:lnTo>
                <a:lnTo>
                  <a:pt x="1165326" y="1447800"/>
                </a:lnTo>
                <a:lnTo>
                  <a:pt x="1159357" y="1447800"/>
                </a:lnTo>
                <a:lnTo>
                  <a:pt x="1155801" y="1435100"/>
                </a:lnTo>
                <a:lnTo>
                  <a:pt x="1141564" y="1435100"/>
                </a:lnTo>
                <a:lnTo>
                  <a:pt x="1141564" y="1473200"/>
                </a:lnTo>
                <a:lnTo>
                  <a:pt x="1141564" y="1727200"/>
                </a:lnTo>
                <a:lnTo>
                  <a:pt x="1128496" y="1727200"/>
                </a:lnTo>
                <a:lnTo>
                  <a:pt x="1124927" y="1739900"/>
                </a:lnTo>
                <a:lnTo>
                  <a:pt x="1123670" y="1739900"/>
                </a:lnTo>
                <a:lnTo>
                  <a:pt x="1123670" y="1752600"/>
                </a:lnTo>
                <a:lnTo>
                  <a:pt x="1124927" y="1752600"/>
                </a:lnTo>
                <a:lnTo>
                  <a:pt x="916584" y="1879600"/>
                </a:lnTo>
                <a:lnTo>
                  <a:pt x="913028" y="1866900"/>
                </a:lnTo>
                <a:lnTo>
                  <a:pt x="879640" y="1866900"/>
                </a:lnTo>
                <a:lnTo>
                  <a:pt x="876084" y="1879600"/>
                </a:lnTo>
                <a:lnTo>
                  <a:pt x="665441" y="1752600"/>
                </a:lnTo>
                <a:lnTo>
                  <a:pt x="666584" y="1739900"/>
                </a:lnTo>
                <a:lnTo>
                  <a:pt x="661885" y="1739900"/>
                </a:lnTo>
                <a:lnTo>
                  <a:pt x="657072" y="1727200"/>
                </a:lnTo>
                <a:lnTo>
                  <a:pt x="649947" y="1727200"/>
                </a:lnTo>
                <a:lnTo>
                  <a:pt x="649947" y="1473200"/>
                </a:lnTo>
                <a:lnTo>
                  <a:pt x="664184" y="1473200"/>
                </a:lnTo>
                <a:lnTo>
                  <a:pt x="667740" y="1460500"/>
                </a:lnTo>
                <a:lnTo>
                  <a:pt x="670140" y="1460500"/>
                </a:lnTo>
                <a:lnTo>
                  <a:pt x="668997" y="1447800"/>
                </a:lnTo>
                <a:lnTo>
                  <a:pt x="667740" y="1447800"/>
                </a:lnTo>
                <a:lnTo>
                  <a:pt x="877341" y="1333500"/>
                </a:lnTo>
                <a:lnTo>
                  <a:pt x="915428" y="1333500"/>
                </a:lnTo>
                <a:lnTo>
                  <a:pt x="1124927" y="1447800"/>
                </a:lnTo>
                <a:lnTo>
                  <a:pt x="1123670" y="1460500"/>
                </a:lnTo>
                <a:lnTo>
                  <a:pt x="1124927" y="1460500"/>
                </a:lnTo>
                <a:lnTo>
                  <a:pt x="1128496" y="1473200"/>
                </a:lnTo>
                <a:lnTo>
                  <a:pt x="1141564" y="1473200"/>
                </a:lnTo>
                <a:lnTo>
                  <a:pt x="1141564" y="1435100"/>
                </a:lnTo>
                <a:lnTo>
                  <a:pt x="1134452" y="1435100"/>
                </a:lnTo>
                <a:lnTo>
                  <a:pt x="1129639" y="1447800"/>
                </a:lnTo>
                <a:lnTo>
                  <a:pt x="1126083" y="1447800"/>
                </a:lnTo>
                <a:lnTo>
                  <a:pt x="938568" y="1333500"/>
                </a:lnTo>
                <a:lnTo>
                  <a:pt x="917740" y="1320800"/>
                </a:lnTo>
                <a:lnTo>
                  <a:pt x="918997" y="1320800"/>
                </a:lnTo>
                <a:lnTo>
                  <a:pt x="918997" y="1308100"/>
                </a:lnTo>
                <a:lnTo>
                  <a:pt x="915428" y="1308100"/>
                </a:lnTo>
                <a:lnTo>
                  <a:pt x="913028" y="1295400"/>
                </a:lnTo>
                <a:lnTo>
                  <a:pt x="898690" y="1295400"/>
                </a:lnTo>
                <a:lnTo>
                  <a:pt x="898690" y="1054100"/>
                </a:lnTo>
                <a:lnTo>
                  <a:pt x="902246" y="1054100"/>
                </a:lnTo>
                <a:lnTo>
                  <a:pt x="905916" y="1041400"/>
                </a:lnTo>
                <a:lnTo>
                  <a:pt x="917740" y="1041400"/>
                </a:lnTo>
                <a:lnTo>
                  <a:pt x="918997" y="1028700"/>
                </a:lnTo>
                <a:lnTo>
                  <a:pt x="917740" y="1016000"/>
                </a:lnTo>
                <a:lnTo>
                  <a:pt x="1124927" y="901700"/>
                </a:lnTo>
                <a:lnTo>
                  <a:pt x="1133195" y="901700"/>
                </a:lnTo>
                <a:lnTo>
                  <a:pt x="1138008" y="914400"/>
                </a:lnTo>
                <a:lnTo>
                  <a:pt x="1153502" y="914400"/>
                </a:lnTo>
                <a:lnTo>
                  <a:pt x="1158214" y="901700"/>
                </a:lnTo>
                <a:lnTo>
                  <a:pt x="1164170" y="901700"/>
                </a:lnTo>
                <a:lnTo>
                  <a:pt x="1166583" y="889000"/>
                </a:lnTo>
                <a:lnTo>
                  <a:pt x="1168882" y="889000"/>
                </a:lnTo>
                <a:lnTo>
                  <a:pt x="1167726" y="876300"/>
                </a:lnTo>
                <a:lnTo>
                  <a:pt x="1161770" y="876300"/>
                </a:lnTo>
                <a:lnTo>
                  <a:pt x="1159357" y="863600"/>
                </a:lnTo>
                <a:lnTo>
                  <a:pt x="1146276" y="863600"/>
                </a:lnTo>
                <a:lnTo>
                  <a:pt x="1146276" y="622300"/>
                </a:lnTo>
                <a:lnTo>
                  <a:pt x="1153502" y="609600"/>
                </a:lnTo>
                <a:lnTo>
                  <a:pt x="1163027" y="609600"/>
                </a:lnTo>
                <a:lnTo>
                  <a:pt x="1164170" y="596900"/>
                </a:lnTo>
                <a:lnTo>
                  <a:pt x="1163027" y="584200"/>
                </a:lnTo>
                <a:lnTo>
                  <a:pt x="1374800" y="469900"/>
                </a:lnTo>
                <a:lnTo>
                  <a:pt x="1382039" y="469900"/>
                </a:lnTo>
                <a:lnTo>
                  <a:pt x="1386738" y="482600"/>
                </a:lnTo>
                <a:lnTo>
                  <a:pt x="1396263" y="482600"/>
                </a:lnTo>
                <a:lnTo>
                  <a:pt x="1401089" y="469900"/>
                </a:lnTo>
                <a:lnTo>
                  <a:pt x="1412900" y="469900"/>
                </a:lnTo>
                <a:lnTo>
                  <a:pt x="1414170" y="4572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760" y="0"/>
            <a:ext cx="536575" cy="330835"/>
          </a:xfrm>
          <a:custGeom>
            <a:avLst/>
            <a:gdLst/>
            <a:ahLst/>
            <a:cxnLst/>
            <a:rect l="l" t="t" r="r" b="b"/>
            <a:pathLst>
              <a:path w="536575" h="330835">
                <a:moveTo>
                  <a:pt x="514984" y="0"/>
                </a:moveTo>
                <a:lnTo>
                  <a:pt x="510159" y="0"/>
                </a:lnTo>
                <a:lnTo>
                  <a:pt x="510159" y="147574"/>
                </a:lnTo>
                <a:lnTo>
                  <a:pt x="505459" y="148716"/>
                </a:lnTo>
                <a:lnTo>
                  <a:pt x="501903" y="149987"/>
                </a:lnTo>
                <a:lnTo>
                  <a:pt x="498347" y="152273"/>
                </a:lnTo>
                <a:lnTo>
                  <a:pt x="492378" y="158241"/>
                </a:lnTo>
                <a:lnTo>
                  <a:pt x="491236" y="162940"/>
                </a:lnTo>
                <a:lnTo>
                  <a:pt x="489966" y="166497"/>
                </a:lnTo>
                <a:lnTo>
                  <a:pt x="488823" y="171323"/>
                </a:lnTo>
                <a:lnTo>
                  <a:pt x="489966" y="176022"/>
                </a:lnTo>
                <a:lnTo>
                  <a:pt x="491236" y="179577"/>
                </a:lnTo>
                <a:lnTo>
                  <a:pt x="280670" y="300863"/>
                </a:lnTo>
                <a:lnTo>
                  <a:pt x="277114" y="298576"/>
                </a:lnTo>
                <a:lnTo>
                  <a:pt x="273558" y="294894"/>
                </a:lnTo>
                <a:lnTo>
                  <a:pt x="270002" y="293750"/>
                </a:lnTo>
                <a:lnTo>
                  <a:pt x="260477" y="293750"/>
                </a:lnTo>
                <a:lnTo>
                  <a:pt x="255778" y="296163"/>
                </a:lnTo>
                <a:lnTo>
                  <a:pt x="252222" y="298576"/>
                </a:lnTo>
                <a:lnTo>
                  <a:pt x="249809" y="302133"/>
                </a:lnTo>
                <a:lnTo>
                  <a:pt x="33350" y="177164"/>
                </a:lnTo>
                <a:lnTo>
                  <a:pt x="34505" y="171323"/>
                </a:lnTo>
                <a:lnTo>
                  <a:pt x="33350" y="164211"/>
                </a:lnTo>
                <a:lnTo>
                  <a:pt x="30949" y="159385"/>
                </a:lnTo>
                <a:lnTo>
                  <a:pt x="24993" y="155828"/>
                </a:lnTo>
                <a:lnTo>
                  <a:pt x="19024" y="153542"/>
                </a:lnTo>
                <a:lnTo>
                  <a:pt x="19024" y="0"/>
                </a:lnTo>
                <a:lnTo>
                  <a:pt x="14325" y="0"/>
                </a:lnTo>
                <a:lnTo>
                  <a:pt x="14325" y="153542"/>
                </a:lnTo>
                <a:lnTo>
                  <a:pt x="8369" y="155828"/>
                </a:lnTo>
                <a:lnTo>
                  <a:pt x="3556" y="159385"/>
                </a:lnTo>
                <a:lnTo>
                  <a:pt x="1257" y="165353"/>
                </a:lnTo>
                <a:lnTo>
                  <a:pt x="0" y="171323"/>
                </a:lnTo>
                <a:lnTo>
                  <a:pt x="0" y="174878"/>
                </a:lnTo>
                <a:lnTo>
                  <a:pt x="1257" y="178435"/>
                </a:lnTo>
                <a:lnTo>
                  <a:pt x="4813" y="183134"/>
                </a:lnTo>
                <a:lnTo>
                  <a:pt x="13068" y="187960"/>
                </a:lnTo>
                <a:lnTo>
                  <a:pt x="16725" y="189102"/>
                </a:lnTo>
                <a:lnTo>
                  <a:pt x="21437" y="187960"/>
                </a:lnTo>
                <a:lnTo>
                  <a:pt x="24993" y="186689"/>
                </a:lnTo>
                <a:lnTo>
                  <a:pt x="28536" y="184403"/>
                </a:lnTo>
                <a:lnTo>
                  <a:pt x="32092" y="180721"/>
                </a:lnTo>
                <a:lnTo>
                  <a:pt x="247396" y="305688"/>
                </a:lnTo>
                <a:lnTo>
                  <a:pt x="246253" y="311658"/>
                </a:lnTo>
                <a:lnTo>
                  <a:pt x="247396" y="315213"/>
                </a:lnTo>
                <a:lnTo>
                  <a:pt x="247396" y="318770"/>
                </a:lnTo>
                <a:lnTo>
                  <a:pt x="252222" y="324738"/>
                </a:lnTo>
                <a:lnTo>
                  <a:pt x="258190" y="329438"/>
                </a:lnTo>
                <a:lnTo>
                  <a:pt x="261747" y="329438"/>
                </a:lnTo>
                <a:lnTo>
                  <a:pt x="265303" y="330708"/>
                </a:lnTo>
                <a:lnTo>
                  <a:pt x="268859" y="329438"/>
                </a:lnTo>
                <a:lnTo>
                  <a:pt x="272415" y="329438"/>
                </a:lnTo>
                <a:lnTo>
                  <a:pt x="278256" y="324738"/>
                </a:lnTo>
                <a:lnTo>
                  <a:pt x="281813" y="318770"/>
                </a:lnTo>
                <a:lnTo>
                  <a:pt x="283083" y="315213"/>
                </a:lnTo>
                <a:lnTo>
                  <a:pt x="283083" y="311658"/>
                </a:lnTo>
                <a:lnTo>
                  <a:pt x="281813" y="305688"/>
                </a:lnTo>
                <a:lnTo>
                  <a:pt x="493522" y="184403"/>
                </a:lnTo>
                <a:lnTo>
                  <a:pt x="497078" y="187960"/>
                </a:lnTo>
                <a:lnTo>
                  <a:pt x="501903" y="191515"/>
                </a:lnTo>
                <a:lnTo>
                  <a:pt x="506603" y="193928"/>
                </a:lnTo>
                <a:lnTo>
                  <a:pt x="512572" y="195072"/>
                </a:lnTo>
                <a:lnTo>
                  <a:pt x="522097" y="192659"/>
                </a:lnTo>
                <a:lnTo>
                  <a:pt x="529209" y="187960"/>
                </a:lnTo>
                <a:lnTo>
                  <a:pt x="532891" y="184403"/>
                </a:lnTo>
                <a:lnTo>
                  <a:pt x="535178" y="180721"/>
                </a:lnTo>
                <a:lnTo>
                  <a:pt x="536447" y="176022"/>
                </a:lnTo>
                <a:lnTo>
                  <a:pt x="536447" y="166497"/>
                </a:lnTo>
                <a:lnTo>
                  <a:pt x="514984" y="147574"/>
                </a:lnTo>
                <a:lnTo>
                  <a:pt x="514984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" y="0"/>
            <a:ext cx="675640" cy="763905"/>
          </a:xfrm>
          <a:custGeom>
            <a:avLst/>
            <a:gdLst/>
            <a:ahLst/>
            <a:cxnLst/>
            <a:rect l="l" t="t" r="r" b="b"/>
            <a:pathLst>
              <a:path w="675640" h="763905">
                <a:moveTo>
                  <a:pt x="650008" y="0"/>
                </a:moveTo>
                <a:lnTo>
                  <a:pt x="645195" y="0"/>
                </a:lnTo>
                <a:lnTo>
                  <a:pt x="645195" y="145287"/>
                </a:lnTo>
                <a:lnTo>
                  <a:pt x="636927" y="147700"/>
                </a:lnTo>
                <a:lnTo>
                  <a:pt x="622589" y="166750"/>
                </a:lnTo>
                <a:lnTo>
                  <a:pt x="622589" y="176275"/>
                </a:lnTo>
                <a:lnTo>
                  <a:pt x="623846" y="180975"/>
                </a:lnTo>
                <a:lnTo>
                  <a:pt x="421446" y="299085"/>
                </a:lnTo>
                <a:lnTo>
                  <a:pt x="417890" y="294259"/>
                </a:lnTo>
                <a:lnTo>
                  <a:pt x="411921" y="290702"/>
                </a:lnTo>
                <a:lnTo>
                  <a:pt x="407108" y="288289"/>
                </a:lnTo>
                <a:lnTo>
                  <a:pt x="399996" y="287147"/>
                </a:lnTo>
                <a:lnTo>
                  <a:pt x="394027" y="288289"/>
                </a:lnTo>
                <a:lnTo>
                  <a:pt x="388058" y="290702"/>
                </a:lnTo>
                <a:lnTo>
                  <a:pt x="383346" y="294259"/>
                </a:lnTo>
                <a:lnTo>
                  <a:pt x="379790" y="299085"/>
                </a:lnTo>
                <a:lnTo>
                  <a:pt x="177390" y="182245"/>
                </a:lnTo>
                <a:lnTo>
                  <a:pt x="179803" y="177419"/>
                </a:lnTo>
                <a:lnTo>
                  <a:pt x="179803" y="165608"/>
                </a:lnTo>
                <a:lnTo>
                  <a:pt x="178546" y="160782"/>
                </a:lnTo>
                <a:lnTo>
                  <a:pt x="176133" y="156083"/>
                </a:lnTo>
                <a:lnTo>
                  <a:pt x="169021" y="148844"/>
                </a:lnTo>
                <a:lnTo>
                  <a:pt x="159496" y="144145"/>
                </a:lnTo>
                <a:lnTo>
                  <a:pt x="154784" y="144145"/>
                </a:lnTo>
                <a:lnTo>
                  <a:pt x="154784" y="0"/>
                </a:lnTo>
                <a:lnTo>
                  <a:pt x="149971" y="0"/>
                </a:lnTo>
                <a:lnTo>
                  <a:pt x="149971" y="144145"/>
                </a:lnTo>
                <a:lnTo>
                  <a:pt x="144002" y="145287"/>
                </a:lnTo>
                <a:lnTo>
                  <a:pt x="124958" y="165608"/>
                </a:lnTo>
                <a:lnTo>
                  <a:pt x="124958" y="176275"/>
                </a:lnTo>
                <a:lnTo>
                  <a:pt x="127365" y="182245"/>
                </a:lnTo>
                <a:lnTo>
                  <a:pt x="0" y="255015"/>
                </a:lnTo>
                <a:lnTo>
                  <a:pt x="0" y="260985"/>
                </a:lnTo>
                <a:lnTo>
                  <a:pt x="128520" y="185800"/>
                </a:lnTo>
                <a:lnTo>
                  <a:pt x="133334" y="191770"/>
                </a:lnTo>
                <a:lnTo>
                  <a:pt x="139290" y="195325"/>
                </a:lnTo>
                <a:lnTo>
                  <a:pt x="145259" y="197738"/>
                </a:lnTo>
                <a:lnTo>
                  <a:pt x="152384" y="198882"/>
                </a:lnTo>
                <a:lnTo>
                  <a:pt x="159496" y="197738"/>
                </a:lnTo>
                <a:lnTo>
                  <a:pt x="165465" y="195325"/>
                </a:lnTo>
                <a:lnTo>
                  <a:pt x="171421" y="191770"/>
                </a:lnTo>
                <a:lnTo>
                  <a:pt x="174977" y="186944"/>
                </a:lnTo>
                <a:lnTo>
                  <a:pt x="377390" y="303784"/>
                </a:lnTo>
                <a:lnTo>
                  <a:pt x="376132" y="307339"/>
                </a:lnTo>
                <a:lnTo>
                  <a:pt x="376132" y="316864"/>
                </a:lnTo>
                <a:lnTo>
                  <a:pt x="397583" y="337185"/>
                </a:lnTo>
                <a:lnTo>
                  <a:pt x="397583" y="583691"/>
                </a:lnTo>
                <a:lnTo>
                  <a:pt x="391614" y="586104"/>
                </a:lnTo>
                <a:lnTo>
                  <a:pt x="386915" y="589661"/>
                </a:lnTo>
                <a:lnTo>
                  <a:pt x="383346" y="594360"/>
                </a:lnTo>
                <a:lnTo>
                  <a:pt x="383346" y="606298"/>
                </a:lnTo>
                <a:lnTo>
                  <a:pt x="170278" y="730123"/>
                </a:lnTo>
                <a:lnTo>
                  <a:pt x="163052" y="723011"/>
                </a:lnTo>
                <a:lnTo>
                  <a:pt x="152384" y="720598"/>
                </a:lnTo>
                <a:lnTo>
                  <a:pt x="141703" y="723011"/>
                </a:lnTo>
                <a:lnTo>
                  <a:pt x="134477" y="730123"/>
                </a:lnTo>
                <a:lnTo>
                  <a:pt x="0" y="652779"/>
                </a:lnTo>
                <a:lnTo>
                  <a:pt x="0" y="658749"/>
                </a:lnTo>
                <a:lnTo>
                  <a:pt x="132178" y="734949"/>
                </a:lnTo>
                <a:lnTo>
                  <a:pt x="130921" y="738504"/>
                </a:lnTo>
                <a:lnTo>
                  <a:pt x="130921" y="746887"/>
                </a:lnTo>
                <a:lnTo>
                  <a:pt x="132178" y="750442"/>
                </a:lnTo>
                <a:lnTo>
                  <a:pt x="136890" y="757554"/>
                </a:lnTo>
                <a:lnTo>
                  <a:pt x="144002" y="762380"/>
                </a:lnTo>
                <a:lnTo>
                  <a:pt x="147558" y="763524"/>
                </a:lnTo>
                <a:lnTo>
                  <a:pt x="157083" y="763524"/>
                </a:lnTo>
                <a:lnTo>
                  <a:pt x="160753" y="762380"/>
                </a:lnTo>
                <a:lnTo>
                  <a:pt x="167865" y="757554"/>
                </a:lnTo>
                <a:lnTo>
                  <a:pt x="172577" y="750442"/>
                </a:lnTo>
                <a:lnTo>
                  <a:pt x="173834" y="746887"/>
                </a:lnTo>
                <a:lnTo>
                  <a:pt x="173834" y="738504"/>
                </a:lnTo>
                <a:lnTo>
                  <a:pt x="172577" y="733805"/>
                </a:lnTo>
                <a:lnTo>
                  <a:pt x="385657" y="611124"/>
                </a:lnTo>
                <a:lnTo>
                  <a:pt x="388058" y="614679"/>
                </a:lnTo>
                <a:lnTo>
                  <a:pt x="391614" y="617092"/>
                </a:lnTo>
                <a:lnTo>
                  <a:pt x="396440" y="618236"/>
                </a:lnTo>
                <a:lnTo>
                  <a:pt x="399996" y="619505"/>
                </a:lnTo>
                <a:lnTo>
                  <a:pt x="407108" y="617092"/>
                </a:lnTo>
                <a:lnTo>
                  <a:pt x="413077" y="613537"/>
                </a:lnTo>
                <a:lnTo>
                  <a:pt x="417890" y="605154"/>
                </a:lnTo>
                <a:lnTo>
                  <a:pt x="417890" y="601599"/>
                </a:lnTo>
                <a:lnTo>
                  <a:pt x="416633" y="594360"/>
                </a:lnTo>
                <a:lnTo>
                  <a:pt x="414220" y="589661"/>
                </a:lnTo>
                <a:lnTo>
                  <a:pt x="408365" y="584835"/>
                </a:lnTo>
                <a:lnTo>
                  <a:pt x="402396" y="583691"/>
                </a:lnTo>
                <a:lnTo>
                  <a:pt x="402396" y="337185"/>
                </a:lnTo>
                <a:lnTo>
                  <a:pt x="425002" y="316864"/>
                </a:lnTo>
                <a:lnTo>
                  <a:pt x="425002" y="307339"/>
                </a:lnTo>
                <a:lnTo>
                  <a:pt x="423745" y="302640"/>
                </a:lnTo>
                <a:lnTo>
                  <a:pt x="626157" y="185800"/>
                </a:lnTo>
                <a:lnTo>
                  <a:pt x="630971" y="190626"/>
                </a:lnTo>
                <a:lnTo>
                  <a:pt x="635682" y="194183"/>
                </a:lnTo>
                <a:lnTo>
                  <a:pt x="641639" y="196596"/>
                </a:lnTo>
                <a:lnTo>
                  <a:pt x="648763" y="197738"/>
                </a:lnTo>
                <a:lnTo>
                  <a:pt x="653577" y="197738"/>
                </a:lnTo>
                <a:lnTo>
                  <a:pt x="667801" y="190626"/>
                </a:lnTo>
                <a:lnTo>
                  <a:pt x="675027" y="176275"/>
                </a:lnTo>
                <a:lnTo>
                  <a:pt x="675027" y="165608"/>
                </a:lnTo>
                <a:lnTo>
                  <a:pt x="672614" y="160782"/>
                </a:lnTo>
                <a:lnTo>
                  <a:pt x="671471" y="157225"/>
                </a:lnTo>
                <a:lnTo>
                  <a:pt x="664245" y="150113"/>
                </a:lnTo>
                <a:lnTo>
                  <a:pt x="659533" y="147700"/>
                </a:lnTo>
                <a:lnTo>
                  <a:pt x="655977" y="145287"/>
                </a:lnTo>
                <a:lnTo>
                  <a:pt x="650008" y="145287"/>
                </a:lnTo>
                <a:lnTo>
                  <a:pt x="65000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465819" y="4431791"/>
            <a:ext cx="678180" cy="711835"/>
            <a:chOff x="8465819" y="4431791"/>
            <a:chExt cx="678180" cy="7118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5819" y="4431791"/>
              <a:ext cx="678179" cy="711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39555" y="4585715"/>
              <a:ext cx="352425" cy="405765"/>
            </a:xfrm>
            <a:custGeom>
              <a:avLst/>
              <a:gdLst/>
              <a:ahLst/>
              <a:cxnLst/>
              <a:rect l="l" t="t" r="r" b="b"/>
              <a:pathLst>
                <a:path w="352425" h="405764">
                  <a:moveTo>
                    <a:pt x="176022" y="0"/>
                  </a:moveTo>
                  <a:lnTo>
                    <a:pt x="0" y="88011"/>
                  </a:lnTo>
                  <a:lnTo>
                    <a:pt x="0" y="317373"/>
                  </a:lnTo>
                  <a:lnTo>
                    <a:pt x="176022" y="405384"/>
                  </a:lnTo>
                  <a:lnTo>
                    <a:pt x="352044" y="317373"/>
                  </a:lnTo>
                  <a:lnTo>
                    <a:pt x="352044" y="8801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888" y="0"/>
            <a:ext cx="2651760" cy="127406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07922" y="87248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Outline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4214" y="767335"/>
            <a:ext cx="4009644" cy="43952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407922" y="832484"/>
            <a:ext cx="367728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Clr>
                <a:srgbClr val="0FE7D9"/>
              </a:buClr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Randomized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0FE7D9"/>
              </a:buClr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Randomized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800" dirty="0">
              <a:latin typeface="Times New Roman"/>
              <a:cs typeface="Times New Roman"/>
            </a:endParaRPr>
          </a:p>
          <a:p>
            <a:pPr marL="870585" lvl="1" indent="-401320">
              <a:lnSpc>
                <a:spcPct val="100000"/>
              </a:lnSpc>
              <a:buClr>
                <a:srgbClr val="2CA8C7"/>
              </a:buClr>
              <a:buFont typeface="Wingdings"/>
              <a:buChar char="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Vegas</a:t>
            </a:r>
            <a:endParaRPr sz="1800" dirty="0">
              <a:latin typeface="Times New Roman"/>
              <a:cs typeface="Times New Roman"/>
            </a:endParaRPr>
          </a:p>
          <a:p>
            <a:pPr marL="870585" lvl="1" indent="-401320">
              <a:lnSpc>
                <a:spcPct val="100000"/>
              </a:lnSpc>
              <a:spcBef>
                <a:spcPts val="605"/>
              </a:spcBef>
              <a:buClr>
                <a:srgbClr val="2CA8C7"/>
              </a:buClr>
              <a:buFont typeface="Wingdings"/>
              <a:buChar char="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Monte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Carlo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71" y="2011340"/>
            <a:ext cx="31451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0FE7D9"/>
              </a:buClr>
              <a:buFont typeface="Wingdings" pitchFamily="2" charset="2"/>
              <a:buChar char="q"/>
              <a:tabLst>
                <a:tab pos="299720" algn="l"/>
              </a:tabLst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Identifying Repeated Element</a:t>
            </a:r>
          </a:p>
          <a:p>
            <a:pPr marL="297815" indent="-285750">
              <a:buClr>
                <a:srgbClr val="0FE7D9"/>
              </a:buClr>
              <a:buFont typeface="Wingdings" pitchFamily="2" charset="2"/>
              <a:buChar char="q"/>
              <a:tabLst>
                <a:tab pos="299720" algn="l"/>
              </a:tabLst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Primality</a:t>
            </a:r>
            <a:r>
              <a:rPr lang="en-US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</a:p>
          <a:p>
            <a:pPr marL="12065">
              <a:lnSpc>
                <a:spcPct val="100000"/>
              </a:lnSpc>
              <a:buClr>
                <a:srgbClr val="0FE7D9"/>
              </a:buClr>
              <a:tabLst>
                <a:tab pos="299720" algn="l"/>
              </a:tabLst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buClr>
                <a:srgbClr val="0FE7D9"/>
              </a:buClr>
              <a:buFont typeface="Wingdings" pitchFamily="2" charset="2"/>
              <a:buChar char="q"/>
              <a:tabLst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1603" y="4669028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3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0303" y="769619"/>
            <a:ext cx="3112007" cy="36621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069" y="5080"/>
            <a:ext cx="1217929" cy="1854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" y="3403600"/>
            <a:ext cx="2268220" cy="1739900"/>
          </a:xfrm>
          <a:custGeom>
            <a:avLst/>
            <a:gdLst/>
            <a:ahLst/>
            <a:cxnLst/>
            <a:rect l="l" t="t" r="r" b="b"/>
            <a:pathLst>
              <a:path w="2268220" h="1739900">
                <a:moveTo>
                  <a:pt x="282114" y="1727200"/>
                </a:moveTo>
                <a:lnTo>
                  <a:pt x="233245" y="1727200"/>
                </a:lnTo>
                <a:lnTo>
                  <a:pt x="233245" y="1739900"/>
                </a:lnTo>
                <a:lnTo>
                  <a:pt x="282114" y="1739900"/>
                </a:lnTo>
                <a:lnTo>
                  <a:pt x="282114" y="1727200"/>
                </a:lnTo>
                <a:close/>
              </a:path>
              <a:path w="2268220" h="1739900">
                <a:moveTo>
                  <a:pt x="776132" y="1727200"/>
                </a:moveTo>
                <a:lnTo>
                  <a:pt x="732075" y="1727200"/>
                </a:lnTo>
                <a:lnTo>
                  <a:pt x="730818" y="1739900"/>
                </a:lnTo>
                <a:lnTo>
                  <a:pt x="777287" y="1739900"/>
                </a:lnTo>
                <a:lnTo>
                  <a:pt x="776132" y="1727200"/>
                </a:lnTo>
                <a:close/>
              </a:path>
              <a:path w="2268220" h="1739900">
                <a:moveTo>
                  <a:pt x="1271292" y="1727200"/>
                </a:moveTo>
                <a:lnTo>
                  <a:pt x="1227248" y="1727200"/>
                </a:lnTo>
                <a:lnTo>
                  <a:pt x="1226093" y="1739900"/>
                </a:lnTo>
                <a:lnTo>
                  <a:pt x="1272435" y="1739900"/>
                </a:lnTo>
                <a:lnTo>
                  <a:pt x="1271292" y="1727200"/>
                </a:lnTo>
                <a:close/>
              </a:path>
              <a:path w="2268220" h="1739900">
                <a:moveTo>
                  <a:pt x="1771164" y="1727200"/>
                </a:moveTo>
                <a:lnTo>
                  <a:pt x="1719983" y="1727200"/>
                </a:lnTo>
                <a:lnTo>
                  <a:pt x="1719983" y="1739900"/>
                </a:lnTo>
                <a:lnTo>
                  <a:pt x="1771164" y="1739900"/>
                </a:lnTo>
                <a:lnTo>
                  <a:pt x="1771164" y="1727200"/>
                </a:lnTo>
                <a:close/>
              </a:path>
              <a:path w="2268220" h="1739900">
                <a:moveTo>
                  <a:pt x="2267607" y="1727200"/>
                </a:moveTo>
                <a:lnTo>
                  <a:pt x="2216426" y="1727200"/>
                </a:lnTo>
                <a:lnTo>
                  <a:pt x="2215156" y="1739900"/>
                </a:lnTo>
                <a:lnTo>
                  <a:pt x="2267607" y="1739900"/>
                </a:lnTo>
                <a:lnTo>
                  <a:pt x="2267607" y="1727200"/>
                </a:lnTo>
                <a:close/>
              </a:path>
              <a:path w="2268220" h="1739900">
                <a:moveTo>
                  <a:pt x="272589" y="1714500"/>
                </a:moveTo>
                <a:lnTo>
                  <a:pt x="242770" y="1714500"/>
                </a:lnTo>
                <a:lnTo>
                  <a:pt x="239214" y="1727200"/>
                </a:lnTo>
                <a:lnTo>
                  <a:pt x="276145" y="1727200"/>
                </a:lnTo>
                <a:lnTo>
                  <a:pt x="272589" y="1714500"/>
                </a:lnTo>
                <a:close/>
              </a:path>
              <a:path w="2268220" h="1739900">
                <a:moveTo>
                  <a:pt x="764206" y="1714500"/>
                </a:moveTo>
                <a:lnTo>
                  <a:pt x="742756" y="1714500"/>
                </a:lnTo>
                <a:lnTo>
                  <a:pt x="735631" y="1727200"/>
                </a:lnTo>
                <a:lnTo>
                  <a:pt x="771318" y="1727200"/>
                </a:lnTo>
                <a:lnTo>
                  <a:pt x="764206" y="1714500"/>
                </a:lnTo>
                <a:close/>
              </a:path>
              <a:path w="2268220" h="1739900">
                <a:moveTo>
                  <a:pt x="1264193" y="1714500"/>
                </a:moveTo>
                <a:lnTo>
                  <a:pt x="1235618" y="1714500"/>
                </a:lnTo>
                <a:lnTo>
                  <a:pt x="1231960" y="1727200"/>
                </a:lnTo>
                <a:lnTo>
                  <a:pt x="1266491" y="1727200"/>
                </a:lnTo>
                <a:lnTo>
                  <a:pt x="1264193" y="1714500"/>
                </a:lnTo>
                <a:close/>
              </a:path>
              <a:path w="2268220" h="1739900">
                <a:moveTo>
                  <a:pt x="1760496" y="1714500"/>
                </a:moveTo>
                <a:lnTo>
                  <a:pt x="1729508" y="1714500"/>
                </a:lnTo>
                <a:lnTo>
                  <a:pt x="1727222" y="1727200"/>
                </a:lnTo>
                <a:lnTo>
                  <a:pt x="1767608" y="1727200"/>
                </a:lnTo>
                <a:lnTo>
                  <a:pt x="1760496" y="1714500"/>
                </a:lnTo>
                <a:close/>
              </a:path>
              <a:path w="2268220" h="1739900">
                <a:moveTo>
                  <a:pt x="2256939" y="1714500"/>
                </a:moveTo>
                <a:lnTo>
                  <a:pt x="2225951" y="1714500"/>
                </a:lnTo>
                <a:lnTo>
                  <a:pt x="2222395" y="1727200"/>
                </a:lnTo>
                <a:lnTo>
                  <a:pt x="2264051" y="1727200"/>
                </a:lnTo>
                <a:lnTo>
                  <a:pt x="2256939" y="1714500"/>
                </a:lnTo>
                <a:close/>
              </a:path>
              <a:path w="2268220" h="1739900">
                <a:moveTo>
                  <a:pt x="259508" y="1473200"/>
                </a:moveTo>
                <a:lnTo>
                  <a:pt x="254695" y="1473200"/>
                </a:lnTo>
                <a:lnTo>
                  <a:pt x="254695" y="1714500"/>
                </a:lnTo>
                <a:lnTo>
                  <a:pt x="259508" y="1714500"/>
                </a:lnTo>
                <a:lnTo>
                  <a:pt x="259508" y="1473200"/>
                </a:lnTo>
                <a:close/>
              </a:path>
              <a:path w="2268220" h="1739900">
                <a:moveTo>
                  <a:pt x="755837" y="1473200"/>
                </a:moveTo>
                <a:lnTo>
                  <a:pt x="751125" y="1473200"/>
                </a:lnTo>
                <a:lnTo>
                  <a:pt x="751125" y="1714500"/>
                </a:lnTo>
                <a:lnTo>
                  <a:pt x="755837" y="1714500"/>
                </a:lnTo>
                <a:lnTo>
                  <a:pt x="755837" y="1473200"/>
                </a:lnTo>
                <a:close/>
              </a:path>
              <a:path w="2268220" h="1739900">
                <a:moveTo>
                  <a:pt x="1252255" y="1473200"/>
                </a:moveTo>
                <a:lnTo>
                  <a:pt x="1247441" y="1473200"/>
                </a:lnTo>
                <a:lnTo>
                  <a:pt x="1247441" y="1714500"/>
                </a:lnTo>
                <a:lnTo>
                  <a:pt x="1252255" y="1714500"/>
                </a:lnTo>
                <a:lnTo>
                  <a:pt x="1252255" y="1473200"/>
                </a:lnTo>
                <a:close/>
              </a:path>
              <a:path w="2268220" h="1739900">
                <a:moveTo>
                  <a:pt x="1747415" y="1473200"/>
                </a:moveTo>
                <a:lnTo>
                  <a:pt x="1742589" y="1473200"/>
                </a:lnTo>
                <a:lnTo>
                  <a:pt x="1742589" y="1714500"/>
                </a:lnTo>
                <a:lnTo>
                  <a:pt x="1747415" y="1714500"/>
                </a:lnTo>
                <a:lnTo>
                  <a:pt x="1747415" y="1473200"/>
                </a:lnTo>
                <a:close/>
              </a:path>
              <a:path w="2268220" h="1739900">
                <a:moveTo>
                  <a:pt x="2243731" y="1473200"/>
                </a:moveTo>
                <a:lnTo>
                  <a:pt x="2239032" y="1473200"/>
                </a:lnTo>
                <a:lnTo>
                  <a:pt x="2239032" y="1714500"/>
                </a:lnTo>
                <a:lnTo>
                  <a:pt x="2243731" y="1714500"/>
                </a:lnTo>
                <a:lnTo>
                  <a:pt x="2243731" y="1473200"/>
                </a:lnTo>
                <a:close/>
              </a:path>
              <a:path w="2268220" h="1739900">
                <a:moveTo>
                  <a:pt x="276145" y="1460500"/>
                </a:moveTo>
                <a:lnTo>
                  <a:pt x="239214" y="1460500"/>
                </a:lnTo>
                <a:lnTo>
                  <a:pt x="242770" y="1473200"/>
                </a:lnTo>
                <a:lnTo>
                  <a:pt x="272589" y="1473200"/>
                </a:lnTo>
                <a:lnTo>
                  <a:pt x="276145" y="1460500"/>
                </a:lnTo>
                <a:close/>
              </a:path>
              <a:path w="2268220" h="1739900">
                <a:moveTo>
                  <a:pt x="772474" y="1460500"/>
                </a:moveTo>
                <a:lnTo>
                  <a:pt x="734387" y="1460500"/>
                </a:lnTo>
                <a:lnTo>
                  <a:pt x="738044" y="1473200"/>
                </a:lnTo>
                <a:lnTo>
                  <a:pt x="768918" y="1473200"/>
                </a:lnTo>
                <a:lnTo>
                  <a:pt x="772474" y="1460500"/>
                </a:lnTo>
                <a:close/>
              </a:path>
              <a:path w="2268220" h="1739900">
                <a:moveTo>
                  <a:pt x="1271292" y="1460500"/>
                </a:moveTo>
                <a:lnTo>
                  <a:pt x="1230804" y="1460500"/>
                </a:lnTo>
                <a:lnTo>
                  <a:pt x="1234360" y="1473200"/>
                </a:lnTo>
                <a:lnTo>
                  <a:pt x="1268892" y="1473200"/>
                </a:lnTo>
                <a:lnTo>
                  <a:pt x="1271292" y="1460500"/>
                </a:lnTo>
                <a:close/>
              </a:path>
              <a:path w="2268220" h="1739900">
                <a:moveTo>
                  <a:pt x="1762909" y="1460500"/>
                </a:moveTo>
                <a:lnTo>
                  <a:pt x="1728365" y="1460500"/>
                </a:lnTo>
                <a:lnTo>
                  <a:pt x="1735477" y="1473200"/>
                </a:lnTo>
                <a:lnTo>
                  <a:pt x="1755797" y="1473200"/>
                </a:lnTo>
                <a:lnTo>
                  <a:pt x="1762909" y="1460500"/>
                </a:lnTo>
                <a:close/>
              </a:path>
              <a:path w="2268220" h="1739900">
                <a:moveTo>
                  <a:pt x="2259225" y="1460500"/>
                </a:moveTo>
                <a:lnTo>
                  <a:pt x="2223538" y="1460500"/>
                </a:lnTo>
                <a:lnTo>
                  <a:pt x="2227094" y="1473200"/>
                </a:lnTo>
                <a:lnTo>
                  <a:pt x="2255669" y="1473200"/>
                </a:lnTo>
                <a:lnTo>
                  <a:pt x="2259225" y="1460500"/>
                </a:lnTo>
                <a:close/>
              </a:path>
              <a:path w="2268220" h="1739900">
                <a:moveTo>
                  <a:pt x="22602" y="1295400"/>
                </a:moveTo>
                <a:lnTo>
                  <a:pt x="0" y="1295400"/>
                </a:lnTo>
                <a:lnTo>
                  <a:pt x="0" y="1320800"/>
                </a:lnTo>
                <a:lnTo>
                  <a:pt x="23753" y="1320800"/>
                </a:lnTo>
                <a:lnTo>
                  <a:pt x="234502" y="1435100"/>
                </a:lnTo>
                <a:lnTo>
                  <a:pt x="233245" y="1447800"/>
                </a:lnTo>
                <a:lnTo>
                  <a:pt x="233245" y="1460500"/>
                </a:lnTo>
                <a:lnTo>
                  <a:pt x="282114" y="1460500"/>
                </a:lnTo>
                <a:lnTo>
                  <a:pt x="282114" y="1447800"/>
                </a:lnTo>
                <a:lnTo>
                  <a:pt x="280857" y="1435100"/>
                </a:lnTo>
                <a:lnTo>
                  <a:pt x="236915" y="1435100"/>
                </a:lnTo>
                <a:lnTo>
                  <a:pt x="26160" y="1320800"/>
                </a:lnTo>
                <a:lnTo>
                  <a:pt x="27312" y="1308100"/>
                </a:lnTo>
                <a:lnTo>
                  <a:pt x="26160" y="1308100"/>
                </a:lnTo>
                <a:lnTo>
                  <a:pt x="22602" y="1295400"/>
                </a:lnTo>
                <a:close/>
              </a:path>
              <a:path w="2268220" h="1739900">
                <a:moveTo>
                  <a:pt x="526145" y="1320800"/>
                </a:moveTo>
                <a:lnTo>
                  <a:pt x="523732" y="1320800"/>
                </a:lnTo>
                <a:lnTo>
                  <a:pt x="729675" y="1435100"/>
                </a:lnTo>
                <a:lnTo>
                  <a:pt x="728519" y="1447800"/>
                </a:lnTo>
                <a:lnTo>
                  <a:pt x="728519" y="1460500"/>
                </a:lnTo>
                <a:lnTo>
                  <a:pt x="778430" y="1460500"/>
                </a:lnTo>
                <a:lnTo>
                  <a:pt x="778430" y="1447800"/>
                </a:lnTo>
                <a:lnTo>
                  <a:pt x="777287" y="1435100"/>
                </a:lnTo>
                <a:lnTo>
                  <a:pt x="732075" y="1435100"/>
                </a:lnTo>
                <a:lnTo>
                  <a:pt x="526145" y="1320800"/>
                </a:lnTo>
                <a:close/>
              </a:path>
              <a:path w="2268220" h="1739900">
                <a:moveTo>
                  <a:pt x="1026017" y="1320800"/>
                </a:moveTo>
                <a:lnTo>
                  <a:pt x="1023718" y="1320800"/>
                </a:lnTo>
                <a:lnTo>
                  <a:pt x="1226093" y="1435100"/>
                </a:lnTo>
                <a:lnTo>
                  <a:pt x="1224848" y="1447800"/>
                </a:lnTo>
                <a:lnTo>
                  <a:pt x="1223692" y="1447800"/>
                </a:lnTo>
                <a:lnTo>
                  <a:pt x="1224848" y="1460500"/>
                </a:lnTo>
                <a:lnTo>
                  <a:pt x="1274848" y="1460500"/>
                </a:lnTo>
                <a:lnTo>
                  <a:pt x="1274848" y="1447800"/>
                </a:lnTo>
                <a:lnTo>
                  <a:pt x="1273705" y="1435100"/>
                </a:lnTo>
                <a:lnTo>
                  <a:pt x="1227248" y="1435100"/>
                </a:lnTo>
                <a:lnTo>
                  <a:pt x="1026017" y="1320800"/>
                </a:lnTo>
                <a:close/>
              </a:path>
              <a:path w="2268220" h="1739900">
                <a:moveTo>
                  <a:pt x="1768878" y="1447800"/>
                </a:moveTo>
                <a:lnTo>
                  <a:pt x="1722396" y="1447800"/>
                </a:lnTo>
                <a:lnTo>
                  <a:pt x="1723539" y="1460500"/>
                </a:lnTo>
                <a:lnTo>
                  <a:pt x="1767608" y="1460500"/>
                </a:lnTo>
                <a:lnTo>
                  <a:pt x="1768878" y="1447800"/>
                </a:lnTo>
                <a:close/>
              </a:path>
              <a:path w="2268220" h="1739900">
                <a:moveTo>
                  <a:pt x="2016401" y="1320800"/>
                </a:moveTo>
                <a:lnTo>
                  <a:pt x="2014115" y="1320800"/>
                </a:lnTo>
                <a:lnTo>
                  <a:pt x="2219982" y="1435100"/>
                </a:lnTo>
                <a:lnTo>
                  <a:pt x="2218839" y="1447800"/>
                </a:lnTo>
                <a:lnTo>
                  <a:pt x="2217569" y="1447800"/>
                </a:lnTo>
                <a:lnTo>
                  <a:pt x="2218839" y="1460500"/>
                </a:lnTo>
                <a:lnTo>
                  <a:pt x="2265194" y="1460500"/>
                </a:lnTo>
                <a:lnTo>
                  <a:pt x="2265194" y="1447800"/>
                </a:lnTo>
                <a:lnTo>
                  <a:pt x="2264051" y="1435100"/>
                </a:lnTo>
                <a:lnTo>
                  <a:pt x="2221125" y="1435100"/>
                </a:lnTo>
                <a:lnTo>
                  <a:pt x="2016401" y="1320800"/>
                </a:lnTo>
                <a:close/>
              </a:path>
              <a:path w="2268220" h="1739900">
                <a:moveTo>
                  <a:pt x="1515386" y="1320800"/>
                </a:moveTo>
                <a:lnTo>
                  <a:pt x="1512973" y="1320800"/>
                </a:lnTo>
                <a:lnTo>
                  <a:pt x="1724809" y="1447800"/>
                </a:lnTo>
                <a:lnTo>
                  <a:pt x="1766465" y="1447800"/>
                </a:lnTo>
                <a:lnTo>
                  <a:pt x="1787064" y="1435100"/>
                </a:lnTo>
                <a:lnTo>
                  <a:pt x="1725952" y="1435100"/>
                </a:lnTo>
                <a:lnTo>
                  <a:pt x="1515386" y="1320800"/>
                </a:lnTo>
                <a:close/>
              </a:path>
              <a:path w="2268220" h="1739900">
                <a:moveTo>
                  <a:pt x="270189" y="1422400"/>
                </a:moveTo>
                <a:lnTo>
                  <a:pt x="245183" y="1422400"/>
                </a:lnTo>
                <a:lnTo>
                  <a:pt x="240471" y="1435100"/>
                </a:lnTo>
                <a:lnTo>
                  <a:pt x="275002" y="1435100"/>
                </a:lnTo>
                <a:lnTo>
                  <a:pt x="270189" y="1422400"/>
                </a:lnTo>
                <a:close/>
              </a:path>
              <a:path w="2268220" h="1739900">
                <a:moveTo>
                  <a:pt x="526145" y="1295400"/>
                </a:moveTo>
                <a:lnTo>
                  <a:pt x="484501" y="1295400"/>
                </a:lnTo>
                <a:lnTo>
                  <a:pt x="483244" y="1308100"/>
                </a:lnTo>
                <a:lnTo>
                  <a:pt x="484501" y="1320800"/>
                </a:lnTo>
                <a:lnTo>
                  <a:pt x="278558" y="1435100"/>
                </a:lnTo>
                <a:lnTo>
                  <a:pt x="280857" y="1435100"/>
                </a:lnTo>
                <a:lnTo>
                  <a:pt x="486800" y="1320800"/>
                </a:lnTo>
                <a:lnTo>
                  <a:pt x="526145" y="1320800"/>
                </a:lnTo>
                <a:lnTo>
                  <a:pt x="527288" y="1308100"/>
                </a:lnTo>
                <a:lnTo>
                  <a:pt x="526145" y="1295400"/>
                </a:lnTo>
                <a:close/>
              </a:path>
              <a:path w="2268220" h="1739900">
                <a:moveTo>
                  <a:pt x="766607" y="1422400"/>
                </a:moveTo>
                <a:lnTo>
                  <a:pt x="747569" y="1422400"/>
                </a:lnTo>
                <a:lnTo>
                  <a:pt x="735631" y="1435100"/>
                </a:lnTo>
                <a:lnTo>
                  <a:pt x="771318" y="1435100"/>
                </a:lnTo>
                <a:lnTo>
                  <a:pt x="766607" y="1422400"/>
                </a:lnTo>
                <a:close/>
              </a:path>
              <a:path w="2268220" h="1739900">
                <a:moveTo>
                  <a:pt x="1026017" y="1295400"/>
                </a:moveTo>
                <a:lnTo>
                  <a:pt x="977261" y="1295400"/>
                </a:lnTo>
                <a:lnTo>
                  <a:pt x="976106" y="1308100"/>
                </a:lnTo>
                <a:lnTo>
                  <a:pt x="977261" y="1320800"/>
                </a:lnTo>
                <a:lnTo>
                  <a:pt x="774874" y="1435100"/>
                </a:lnTo>
                <a:lnTo>
                  <a:pt x="777287" y="1435100"/>
                </a:lnTo>
                <a:lnTo>
                  <a:pt x="979662" y="1320800"/>
                </a:lnTo>
                <a:lnTo>
                  <a:pt x="1026017" y="1320800"/>
                </a:lnTo>
                <a:lnTo>
                  <a:pt x="1027274" y="1308100"/>
                </a:lnTo>
                <a:lnTo>
                  <a:pt x="1026017" y="1295400"/>
                </a:lnTo>
                <a:close/>
              </a:path>
              <a:path w="2268220" h="1739900">
                <a:moveTo>
                  <a:pt x="1261780" y="1422400"/>
                </a:moveTo>
                <a:lnTo>
                  <a:pt x="1236773" y="1422400"/>
                </a:lnTo>
                <a:lnTo>
                  <a:pt x="1227248" y="1435100"/>
                </a:lnTo>
                <a:lnTo>
                  <a:pt x="1267749" y="1435100"/>
                </a:lnTo>
                <a:lnTo>
                  <a:pt x="1261780" y="1422400"/>
                </a:lnTo>
                <a:close/>
              </a:path>
              <a:path w="2268220" h="1739900">
                <a:moveTo>
                  <a:pt x="1511830" y="1295400"/>
                </a:moveTo>
                <a:lnTo>
                  <a:pt x="1483255" y="1295400"/>
                </a:lnTo>
                <a:lnTo>
                  <a:pt x="1480842" y="1308100"/>
                </a:lnTo>
                <a:lnTo>
                  <a:pt x="1479572" y="1308100"/>
                </a:lnTo>
                <a:lnTo>
                  <a:pt x="1480842" y="1320800"/>
                </a:lnTo>
                <a:lnTo>
                  <a:pt x="1271292" y="1435100"/>
                </a:lnTo>
                <a:lnTo>
                  <a:pt x="1273705" y="1435100"/>
                </a:lnTo>
                <a:lnTo>
                  <a:pt x="1483255" y="1320800"/>
                </a:lnTo>
                <a:lnTo>
                  <a:pt x="1515386" y="1320800"/>
                </a:lnTo>
                <a:lnTo>
                  <a:pt x="1515386" y="1308100"/>
                </a:lnTo>
                <a:lnTo>
                  <a:pt x="1511830" y="1295400"/>
                </a:lnTo>
                <a:close/>
              </a:path>
              <a:path w="2268220" h="1739900">
                <a:moveTo>
                  <a:pt x="1750971" y="1422400"/>
                </a:moveTo>
                <a:lnTo>
                  <a:pt x="1740303" y="1422400"/>
                </a:lnTo>
                <a:lnTo>
                  <a:pt x="1734334" y="1435100"/>
                </a:lnTo>
                <a:lnTo>
                  <a:pt x="1756940" y="1435100"/>
                </a:lnTo>
                <a:lnTo>
                  <a:pt x="1750971" y="1422400"/>
                </a:lnTo>
                <a:close/>
              </a:path>
              <a:path w="2268220" h="1739900">
                <a:moveTo>
                  <a:pt x="2017671" y="1295400"/>
                </a:moveTo>
                <a:lnTo>
                  <a:pt x="1970046" y="1295400"/>
                </a:lnTo>
                <a:lnTo>
                  <a:pt x="1968903" y="1308100"/>
                </a:lnTo>
                <a:lnTo>
                  <a:pt x="1970046" y="1320800"/>
                </a:lnTo>
                <a:lnTo>
                  <a:pt x="1765322" y="1435100"/>
                </a:lnTo>
                <a:lnTo>
                  <a:pt x="1787064" y="1435100"/>
                </a:lnTo>
                <a:lnTo>
                  <a:pt x="1972459" y="1320800"/>
                </a:lnTo>
                <a:lnTo>
                  <a:pt x="2016401" y="1320800"/>
                </a:lnTo>
                <a:lnTo>
                  <a:pt x="2018814" y="1308100"/>
                </a:lnTo>
                <a:lnTo>
                  <a:pt x="2017671" y="1295400"/>
                </a:lnTo>
                <a:close/>
              </a:path>
              <a:path w="2268220" h="1739900">
                <a:moveTo>
                  <a:pt x="2250970" y="1422400"/>
                </a:moveTo>
                <a:lnTo>
                  <a:pt x="2235476" y="1422400"/>
                </a:lnTo>
                <a:lnTo>
                  <a:pt x="2229507" y="1435100"/>
                </a:lnTo>
                <a:lnTo>
                  <a:pt x="2254526" y="1435100"/>
                </a:lnTo>
                <a:lnTo>
                  <a:pt x="2250970" y="1422400"/>
                </a:lnTo>
                <a:close/>
              </a:path>
              <a:path w="2268220" h="1739900">
                <a:moveTo>
                  <a:pt x="520176" y="1320800"/>
                </a:moveTo>
                <a:lnTo>
                  <a:pt x="490458" y="1320800"/>
                </a:lnTo>
                <a:lnTo>
                  <a:pt x="495169" y="1333500"/>
                </a:lnTo>
                <a:lnTo>
                  <a:pt x="515362" y="1333500"/>
                </a:lnTo>
                <a:lnTo>
                  <a:pt x="520176" y="1320800"/>
                </a:lnTo>
                <a:close/>
              </a:path>
              <a:path w="2268220" h="1739900">
                <a:moveTo>
                  <a:pt x="1023718" y="1320800"/>
                </a:moveTo>
                <a:lnTo>
                  <a:pt x="979662" y="1320800"/>
                </a:lnTo>
                <a:lnTo>
                  <a:pt x="984373" y="1333500"/>
                </a:lnTo>
                <a:lnTo>
                  <a:pt x="1018905" y="1333500"/>
                </a:lnTo>
                <a:lnTo>
                  <a:pt x="1023718" y="1320800"/>
                </a:lnTo>
                <a:close/>
              </a:path>
              <a:path w="2268220" h="1739900">
                <a:moveTo>
                  <a:pt x="2014115" y="1320800"/>
                </a:moveTo>
                <a:lnTo>
                  <a:pt x="1972459" y="1320800"/>
                </a:lnTo>
                <a:lnTo>
                  <a:pt x="1977158" y="1333500"/>
                </a:lnTo>
                <a:lnTo>
                  <a:pt x="2010559" y="1333500"/>
                </a:lnTo>
                <a:lnTo>
                  <a:pt x="2014115" y="1320800"/>
                </a:lnTo>
                <a:close/>
              </a:path>
              <a:path w="2268220" h="1739900">
                <a:moveTo>
                  <a:pt x="515362" y="1282700"/>
                </a:moveTo>
                <a:lnTo>
                  <a:pt x="495169" y="1282700"/>
                </a:lnTo>
                <a:lnTo>
                  <a:pt x="489200" y="1295400"/>
                </a:lnTo>
                <a:lnTo>
                  <a:pt x="519033" y="1295400"/>
                </a:lnTo>
                <a:lnTo>
                  <a:pt x="515362" y="1282700"/>
                </a:lnTo>
                <a:close/>
              </a:path>
              <a:path w="2268220" h="1739900">
                <a:moveTo>
                  <a:pt x="1017749" y="1282700"/>
                </a:moveTo>
                <a:lnTo>
                  <a:pt x="985631" y="1282700"/>
                </a:lnTo>
                <a:lnTo>
                  <a:pt x="982075" y="1295400"/>
                </a:lnTo>
                <a:lnTo>
                  <a:pt x="1021318" y="1295400"/>
                </a:lnTo>
                <a:lnTo>
                  <a:pt x="1017749" y="1282700"/>
                </a:lnTo>
                <a:close/>
              </a:path>
              <a:path w="2268220" h="1739900">
                <a:moveTo>
                  <a:pt x="1499892" y="1041400"/>
                </a:moveTo>
                <a:lnTo>
                  <a:pt x="1495066" y="1041400"/>
                </a:lnTo>
                <a:lnTo>
                  <a:pt x="1495066" y="1295400"/>
                </a:lnTo>
                <a:lnTo>
                  <a:pt x="1499892" y="1295400"/>
                </a:lnTo>
                <a:lnTo>
                  <a:pt x="1499892" y="1041400"/>
                </a:lnTo>
                <a:close/>
              </a:path>
              <a:path w="2268220" h="1739900">
                <a:moveTo>
                  <a:pt x="2009289" y="1282700"/>
                </a:moveTo>
                <a:lnTo>
                  <a:pt x="1978428" y="1282700"/>
                </a:lnTo>
                <a:lnTo>
                  <a:pt x="1974872" y="1295400"/>
                </a:lnTo>
                <a:lnTo>
                  <a:pt x="2012845" y="1295400"/>
                </a:lnTo>
                <a:lnTo>
                  <a:pt x="2009289" y="1282700"/>
                </a:lnTo>
                <a:close/>
              </a:path>
              <a:path w="2268220" h="1739900">
                <a:moveTo>
                  <a:pt x="507095" y="1041400"/>
                </a:moveTo>
                <a:lnTo>
                  <a:pt x="502281" y="1041400"/>
                </a:lnTo>
                <a:lnTo>
                  <a:pt x="502281" y="1282700"/>
                </a:lnTo>
                <a:lnTo>
                  <a:pt x="507095" y="1282700"/>
                </a:lnTo>
                <a:lnTo>
                  <a:pt x="507095" y="1041400"/>
                </a:lnTo>
                <a:close/>
              </a:path>
              <a:path w="2268220" h="1739900">
                <a:moveTo>
                  <a:pt x="1003423" y="1041400"/>
                </a:moveTo>
                <a:lnTo>
                  <a:pt x="998712" y="1041400"/>
                </a:lnTo>
                <a:lnTo>
                  <a:pt x="998712" y="1282700"/>
                </a:lnTo>
                <a:lnTo>
                  <a:pt x="1003423" y="1282700"/>
                </a:lnTo>
                <a:lnTo>
                  <a:pt x="1003423" y="1041400"/>
                </a:lnTo>
                <a:close/>
              </a:path>
              <a:path w="2268220" h="1739900">
                <a:moveTo>
                  <a:pt x="1996208" y="1041400"/>
                </a:moveTo>
                <a:lnTo>
                  <a:pt x="1991509" y="1041400"/>
                </a:lnTo>
                <a:lnTo>
                  <a:pt x="1991509" y="1282700"/>
                </a:lnTo>
                <a:lnTo>
                  <a:pt x="1996208" y="1282700"/>
                </a:lnTo>
                <a:lnTo>
                  <a:pt x="1996208" y="1041400"/>
                </a:lnTo>
                <a:close/>
              </a:path>
              <a:path w="2268220" h="1739900">
                <a:moveTo>
                  <a:pt x="519033" y="1028700"/>
                </a:moveTo>
                <a:lnTo>
                  <a:pt x="491613" y="1028700"/>
                </a:lnTo>
                <a:lnTo>
                  <a:pt x="496325" y="1041400"/>
                </a:lnTo>
                <a:lnTo>
                  <a:pt x="514219" y="1041400"/>
                </a:lnTo>
                <a:lnTo>
                  <a:pt x="519033" y="1028700"/>
                </a:lnTo>
                <a:close/>
              </a:path>
              <a:path w="2268220" h="1739900">
                <a:moveTo>
                  <a:pt x="1016504" y="1028700"/>
                </a:moveTo>
                <a:lnTo>
                  <a:pt x="986786" y="1028700"/>
                </a:lnTo>
                <a:lnTo>
                  <a:pt x="991600" y="1041400"/>
                </a:lnTo>
                <a:lnTo>
                  <a:pt x="1010637" y="1041400"/>
                </a:lnTo>
                <a:lnTo>
                  <a:pt x="1016504" y="1028700"/>
                </a:lnTo>
                <a:close/>
              </a:path>
              <a:path w="2268220" h="1739900">
                <a:moveTo>
                  <a:pt x="1518942" y="1028700"/>
                </a:moveTo>
                <a:lnTo>
                  <a:pt x="1476016" y="1028700"/>
                </a:lnTo>
                <a:lnTo>
                  <a:pt x="1478429" y="1041400"/>
                </a:lnTo>
                <a:lnTo>
                  <a:pt x="1516529" y="1041400"/>
                </a:lnTo>
                <a:lnTo>
                  <a:pt x="1518942" y="1028700"/>
                </a:lnTo>
                <a:close/>
              </a:path>
              <a:path w="2268220" h="1739900">
                <a:moveTo>
                  <a:pt x="2016401" y="1028700"/>
                </a:moveTo>
                <a:lnTo>
                  <a:pt x="1971316" y="1028700"/>
                </a:lnTo>
                <a:lnTo>
                  <a:pt x="1973602" y="1041400"/>
                </a:lnTo>
                <a:lnTo>
                  <a:pt x="2009289" y="1041400"/>
                </a:lnTo>
                <a:lnTo>
                  <a:pt x="2016401" y="1028700"/>
                </a:lnTo>
                <a:close/>
              </a:path>
              <a:path w="2268220" h="1739900">
                <a:moveTo>
                  <a:pt x="523732" y="1016000"/>
                </a:moveTo>
                <a:lnTo>
                  <a:pt x="486800" y="1016000"/>
                </a:lnTo>
                <a:lnTo>
                  <a:pt x="488057" y="1028700"/>
                </a:lnTo>
                <a:lnTo>
                  <a:pt x="522589" y="1028700"/>
                </a:lnTo>
                <a:lnTo>
                  <a:pt x="523732" y="1016000"/>
                </a:lnTo>
                <a:close/>
              </a:path>
              <a:path w="2268220" h="1739900">
                <a:moveTo>
                  <a:pt x="773731" y="889000"/>
                </a:moveTo>
                <a:lnTo>
                  <a:pt x="771318" y="889000"/>
                </a:lnTo>
                <a:lnTo>
                  <a:pt x="982075" y="1016000"/>
                </a:lnTo>
                <a:lnTo>
                  <a:pt x="983218" y="1028700"/>
                </a:lnTo>
                <a:lnTo>
                  <a:pt x="1021318" y="1028700"/>
                </a:lnTo>
                <a:lnTo>
                  <a:pt x="1021318" y="1016000"/>
                </a:lnTo>
                <a:lnTo>
                  <a:pt x="1020162" y="1016000"/>
                </a:lnTo>
                <a:lnTo>
                  <a:pt x="1040871" y="1003300"/>
                </a:lnTo>
                <a:lnTo>
                  <a:pt x="984373" y="1003300"/>
                </a:lnTo>
                <a:lnTo>
                  <a:pt x="773731" y="889000"/>
                </a:lnTo>
                <a:close/>
              </a:path>
              <a:path w="2268220" h="1739900">
                <a:moveTo>
                  <a:pt x="1523641" y="1016000"/>
                </a:moveTo>
                <a:lnTo>
                  <a:pt x="1472460" y="1016000"/>
                </a:lnTo>
                <a:lnTo>
                  <a:pt x="1472460" y="1028700"/>
                </a:lnTo>
                <a:lnTo>
                  <a:pt x="1521355" y="1028700"/>
                </a:lnTo>
                <a:lnTo>
                  <a:pt x="1523641" y="1016000"/>
                </a:lnTo>
                <a:close/>
              </a:path>
              <a:path w="2268220" h="1739900">
                <a:moveTo>
                  <a:pt x="1764052" y="889000"/>
                </a:moveTo>
                <a:lnTo>
                  <a:pt x="1761639" y="889000"/>
                </a:lnTo>
                <a:lnTo>
                  <a:pt x="1968903" y="1016000"/>
                </a:lnTo>
                <a:lnTo>
                  <a:pt x="1966490" y="1016000"/>
                </a:lnTo>
                <a:lnTo>
                  <a:pt x="1967633" y="1028700"/>
                </a:lnTo>
                <a:lnTo>
                  <a:pt x="2020084" y="1028700"/>
                </a:lnTo>
                <a:lnTo>
                  <a:pt x="2020084" y="1016000"/>
                </a:lnTo>
                <a:lnTo>
                  <a:pt x="2018814" y="1003300"/>
                </a:lnTo>
                <a:lnTo>
                  <a:pt x="1971316" y="1003300"/>
                </a:lnTo>
                <a:lnTo>
                  <a:pt x="1764052" y="889000"/>
                </a:lnTo>
                <a:close/>
              </a:path>
              <a:path w="2268220" h="1739900">
                <a:moveTo>
                  <a:pt x="517775" y="1003300"/>
                </a:moveTo>
                <a:lnTo>
                  <a:pt x="492756" y="1003300"/>
                </a:lnTo>
                <a:lnTo>
                  <a:pt x="489200" y="1016000"/>
                </a:lnTo>
                <a:lnTo>
                  <a:pt x="521331" y="1016000"/>
                </a:lnTo>
                <a:lnTo>
                  <a:pt x="517775" y="1003300"/>
                </a:lnTo>
                <a:close/>
              </a:path>
              <a:path w="2268220" h="1739900">
                <a:moveTo>
                  <a:pt x="735631" y="889000"/>
                </a:moveTo>
                <a:lnTo>
                  <a:pt x="733231" y="889000"/>
                </a:lnTo>
                <a:lnTo>
                  <a:pt x="521331" y="1016000"/>
                </a:lnTo>
                <a:lnTo>
                  <a:pt x="522589" y="1016000"/>
                </a:lnTo>
                <a:lnTo>
                  <a:pt x="735631" y="889000"/>
                </a:lnTo>
                <a:close/>
              </a:path>
              <a:path w="2268220" h="1739900">
                <a:moveTo>
                  <a:pt x="1274848" y="889000"/>
                </a:moveTo>
                <a:lnTo>
                  <a:pt x="1272435" y="889000"/>
                </a:lnTo>
                <a:lnTo>
                  <a:pt x="1473730" y="1016000"/>
                </a:lnTo>
                <a:lnTo>
                  <a:pt x="1521355" y="1016000"/>
                </a:lnTo>
                <a:lnTo>
                  <a:pt x="1542170" y="1003300"/>
                </a:lnTo>
                <a:lnTo>
                  <a:pt x="1476016" y="1003300"/>
                </a:lnTo>
                <a:lnTo>
                  <a:pt x="1274848" y="889000"/>
                </a:lnTo>
                <a:close/>
              </a:path>
              <a:path w="2268220" h="1739900">
                <a:moveTo>
                  <a:pt x="1227248" y="889000"/>
                </a:moveTo>
                <a:lnTo>
                  <a:pt x="1224848" y="889000"/>
                </a:lnTo>
                <a:lnTo>
                  <a:pt x="1018905" y="1003300"/>
                </a:lnTo>
                <a:lnTo>
                  <a:pt x="1040871" y="1003300"/>
                </a:lnTo>
                <a:lnTo>
                  <a:pt x="1227248" y="889000"/>
                </a:lnTo>
                <a:close/>
              </a:path>
              <a:path w="2268220" h="1739900">
                <a:moveTo>
                  <a:pt x="1504591" y="990600"/>
                </a:moveTo>
                <a:lnTo>
                  <a:pt x="1491510" y="990600"/>
                </a:lnTo>
                <a:lnTo>
                  <a:pt x="1484398" y="1003300"/>
                </a:lnTo>
                <a:lnTo>
                  <a:pt x="1510560" y="1003300"/>
                </a:lnTo>
                <a:lnTo>
                  <a:pt x="1504591" y="990600"/>
                </a:lnTo>
                <a:close/>
              </a:path>
              <a:path w="2268220" h="1739900">
                <a:moveTo>
                  <a:pt x="1729508" y="889000"/>
                </a:moveTo>
                <a:lnTo>
                  <a:pt x="1727222" y="889000"/>
                </a:lnTo>
                <a:lnTo>
                  <a:pt x="1520085" y="1003300"/>
                </a:lnTo>
                <a:lnTo>
                  <a:pt x="1542170" y="1003300"/>
                </a:lnTo>
                <a:lnTo>
                  <a:pt x="1729508" y="889000"/>
                </a:lnTo>
                <a:close/>
              </a:path>
              <a:path w="2268220" h="1739900">
                <a:moveTo>
                  <a:pt x="2004590" y="990600"/>
                </a:moveTo>
                <a:lnTo>
                  <a:pt x="1986683" y="990600"/>
                </a:lnTo>
                <a:lnTo>
                  <a:pt x="1980841" y="1003300"/>
                </a:lnTo>
                <a:lnTo>
                  <a:pt x="2008146" y="1003300"/>
                </a:lnTo>
                <a:lnTo>
                  <a:pt x="2004590" y="990600"/>
                </a:lnTo>
                <a:close/>
              </a:path>
              <a:path w="2268220" h="1739900">
                <a:moveTo>
                  <a:pt x="771318" y="889000"/>
                </a:moveTo>
                <a:lnTo>
                  <a:pt x="739200" y="889000"/>
                </a:lnTo>
                <a:lnTo>
                  <a:pt x="743899" y="901700"/>
                </a:lnTo>
                <a:lnTo>
                  <a:pt x="767762" y="901700"/>
                </a:lnTo>
                <a:lnTo>
                  <a:pt x="771318" y="889000"/>
                </a:lnTo>
                <a:close/>
              </a:path>
              <a:path w="2268220" h="1739900">
                <a:moveTo>
                  <a:pt x="1272435" y="889000"/>
                </a:moveTo>
                <a:lnTo>
                  <a:pt x="1227248" y="889000"/>
                </a:lnTo>
                <a:lnTo>
                  <a:pt x="1230804" y="901700"/>
                </a:lnTo>
                <a:lnTo>
                  <a:pt x="1267749" y="901700"/>
                </a:lnTo>
                <a:lnTo>
                  <a:pt x="1272435" y="889000"/>
                </a:lnTo>
                <a:close/>
              </a:path>
              <a:path w="2268220" h="1739900">
                <a:moveTo>
                  <a:pt x="1758083" y="889000"/>
                </a:moveTo>
                <a:lnTo>
                  <a:pt x="1731921" y="889000"/>
                </a:lnTo>
                <a:lnTo>
                  <a:pt x="1736747" y="901700"/>
                </a:lnTo>
                <a:lnTo>
                  <a:pt x="1754527" y="901700"/>
                </a:lnTo>
                <a:lnTo>
                  <a:pt x="1758083" y="889000"/>
                </a:lnTo>
                <a:close/>
              </a:path>
              <a:path w="2268220" h="1739900">
                <a:moveTo>
                  <a:pt x="773731" y="863600"/>
                </a:moveTo>
                <a:lnTo>
                  <a:pt x="733231" y="863600"/>
                </a:lnTo>
                <a:lnTo>
                  <a:pt x="732075" y="876300"/>
                </a:lnTo>
                <a:lnTo>
                  <a:pt x="732075" y="889000"/>
                </a:lnTo>
                <a:lnTo>
                  <a:pt x="774874" y="889000"/>
                </a:lnTo>
                <a:lnTo>
                  <a:pt x="776132" y="876300"/>
                </a:lnTo>
                <a:lnTo>
                  <a:pt x="774874" y="876300"/>
                </a:lnTo>
                <a:lnTo>
                  <a:pt x="773731" y="863600"/>
                </a:lnTo>
                <a:close/>
              </a:path>
              <a:path w="2268220" h="1739900">
                <a:moveTo>
                  <a:pt x="1274848" y="863600"/>
                </a:moveTo>
                <a:lnTo>
                  <a:pt x="1223692" y="863600"/>
                </a:lnTo>
                <a:lnTo>
                  <a:pt x="1222435" y="876300"/>
                </a:lnTo>
                <a:lnTo>
                  <a:pt x="1221279" y="876300"/>
                </a:lnTo>
                <a:lnTo>
                  <a:pt x="1222435" y="889000"/>
                </a:lnTo>
                <a:lnTo>
                  <a:pt x="1277261" y="889000"/>
                </a:lnTo>
                <a:lnTo>
                  <a:pt x="1277261" y="876300"/>
                </a:lnTo>
                <a:lnTo>
                  <a:pt x="1274848" y="863600"/>
                </a:lnTo>
                <a:close/>
              </a:path>
              <a:path w="2268220" h="1739900">
                <a:moveTo>
                  <a:pt x="1766465" y="876300"/>
                </a:moveTo>
                <a:lnTo>
                  <a:pt x="1724809" y="876300"/>
                </a:lnTo>
                <a:lnTo>
                  <a:pt x="1725952" y="889000"/>
                </a:lnTo>
                <a:lnTo>
                  <a:pt x="1765322" y="889000"/>
                </a:lnTo>
                <a:lnTo>
                  <a:pt x="1766465" y="876300"/>
                </a:lnTo>
                <a:close/>
              </a:path>
              <a:path w="2268220" h="1739900">
                <a:moveTo>
                  <a:pt x="1760496" y="863600"/>
                </a:moveTo>
                <a:lnTo>
                  <a:pt x="1730778" y="863600"/>
                </a:lnTo>
                <a:lnTo>
                  <a:pt x="1727222" y="876300"/>
                </a:lnTo>
                <a:lnTo>
                  <a:pt x="1764052" y="876300"/>
                </a:lnTo>
                <a:lnTo>
                  <a:pt x="1760496" y="863600"/>
                </a:lnTo>
                <a:close/>
              </a:path>
              <a:path w="2268220" h="1739900">
                <a:moveTo>
                  <a:pt x="753424" y="850900"/>
                </a:moveTo>
                <a:lnTo>
                  <a:pt x="748712" y="863600"/>
                </a:lnTo>
                <a:lnTo>
                  <a:pt x="758237" y="863600"/>
                </a:lnTo>
                <a:lnTo>
                  <a:pt x="753424" y="850900"/>
                </a:lnTo>
                <a:close/>
              </a:path>
              <a:path w="2268220" h="1739900">
                <a:moveTo>
                  <a:pt x="1266491" y="850900"/>
                </a:moveTo>
                <a:lnTo>
                  <a:pt x="1233217" y="850900"/>
                </a:lnTo>
                <a:lnTo>
                  <a:pt x="1226093" y="863600"/>
                </a:lnTo>
                <a:lnTo>
                  <a:pt x="1270022" y="863600"/>
                </a:lnTo>
                <a:lnTo>
                  <a:pt x="1266491" y="850900"/>
                </a:lnTo>
                <a:close/>
              </a:path>
              <a:path w="2268220" h="1739900">
                <a:moveTo>
                  <a:pt x="1747415" y="609600"/>
                </a:moveTo>
                <a:lnTo>
                  <a:pt x="1742589" y="609600"/>
                </a:lnTo>
                <a:lnTo>
                  <a:pt x="1742589" y="863600"/>
                </a:lnTo>
                <a:lnTo>
                  <a:pt x="1747415" y="863600"/>
                </a:lnTo>
                <a:lnTo>
                  <a:pt x="1747415" y="609600"/>
                </a:lnTo>
                <a:close/>
              </a:path>
              <a:path w="2268220" h="1739900">
                <a:moveTo>
                  <a:pt x="1252255" y="609600"/>
                </a:moveTo>
                <a:lnTo>
                  <a:pt x="1247441" y="609600"/>
                </a:lnTo>
                <a:lnTo>
                  <a:pt x="1247441" y="850900"/>
                </a:lnTo>
                <a:lnTo>
                  <a:pt x="1252255" y="850900"/>
                </a:lnTo>
                <a:lnTo>
                  <a:pt x="1252255" y="609600"/>
                </a:lnTo>
                <a:close/>
              </a:path>
              <a:path w="2268220" h="1739900">
                <a:moveTo>
                  <a:pt x="1264193" y="596900"/>
                </a:moveTo>
                <a:lnTo>
                  <a:pt x="1235618" y="596900"/>
                </a:lnTo>
                <a:lnTo>
                  <a:pt x="1240329" y="609600"/>
                </a:lnTo>
                <a:lnTo>
                  <a:pt x="1258224" y="609600"/>
                </a:lnTo>
                <a:lnTo>
                  <a:pt x="1264193" y="596900"/>
                </a:lnTo>
                <a:close/>
              </a:path>
              <a:path w="2268220" h="1739900">
                <a:moveTo>
                  <a:pt x="1771164" y="584200"/>
                </a:moveTo>
                <a:lnTo>
                  <a:pt x="1721253" y="584200"/>
                </a:lnTo>
                <a:lnTo>
                  <a:pt x="1721253" y="596900"/>
                </a:lnTo>
                <a:lnTo>
                  <a:pt x="1722396" y="596900"/>
                </a:lnTo>
                <a:lnTo>
                  <a:pt x="1727222" y="609600"/>
                </a:lnTo>
                <a:lnTo>
                  <a:pt x="1764052" y="609600"/>
                </a:lnTo>
                <a:lnTo>
                  <a:pt x="1768878" y="596900"/>
                </a:lnTo>
                <a:lnTo>
                  <a:pt x="1771164" y="584200"/>
                </a:lnTo>
                <a:close/>
              </a:path>
              <a:path w="2268220" h="1739900">
                <a:moveTo>
                  <a:pt x="1268892" y="584200"/>
                </a:moveTo>
                <a:lnTo>
                  <a:pt x="1230804" y="584200"/>
                </a:lnTo>
                <a:lnTo>
                  <a:pt x="1231960" y="596900"/>
                </a:lnTo>
                <a:lnTo>
                  <a:pt x="1267749" y="596900"/>
                </a:lnTo>
                <a:lnTo>
                  <a:pt x="1268892" y="584200"/>
                </a:lnTo>
                <a:close/>
              </a:path>
              <a:path w="2268220" h="1739900">
                <a:moveTo>
                  <a:pt x="1262935" y="571500"/>
                </a:moveTo>
                <a:lnTo>
                  <a:pt x="1236773" y="571500"/>
                </a:lnTo>
                <a:lnTo>
                  <a:pt x="1231960" y="584200"/>
                </a:lnTo>
                <a:lnTo>
                  <a:pt x="1265336" y="584200"/>
                </a:lnTo>
                <a:lnTo>
                  <a:pt x="1262935" y="571500"/>
                </a:lnTo>
                <a:close/>
              </a:path>
              <a:path w="2268220" h="1739900">
                <a:moveTo>
                  <a:pt x="1515386" y="444500"/>
                </a:moveTo>
                <a:lnTo>
                  <a:pt x="1479572" y="444500"/>
                </a:lnTo>
                <a:lnTo>
                  <a:pt x="1480842" y="457200"/>
                </a:lnTo>
                <a:lnTo>
                  <a:pt x="1265336" y="584200"/>
                </a:lnTo>
                <a:lnTo>
                  <a:pt x="1267749" y="584200"/>
                </a:lnTo>
                <a:lnTo>
                  <a:pt x="1483255" y="457200"/>
                </a:lnTo>
                <a:lnTo>
                  <a:pt x="1514116" y="457200"/>
                </a:lnTo>
                <a:lnTo>
                  <a:pt x="1515386" y="444500"/>
                </a:lnTo>
                <a:close/>
              </a:path>
              <a:path w="2268220" h="1739900">
                <a:moveTo>
                  <a:pt x="1514116" y="457200"/>
                </a:moveTo>
                <a:lnTo>
                  <a:pt x="1511830" y="457200"/>
                </a:lnTo>
                <a:lnTo>
                  <a:pt x="1722396" y="584200"/>
                </a:lnTo>
                <a:lnTo>
                  <a:pt x="1768878" y="584200"/>
                </a:lnTo>
                <a:lnTo>
                  <a:pt x="1791230" y="571500"/>
                </a:lnTo>
                <a:lnTo>
                  <a:pt x="1724809" y="571500"/>
                </a:lnTo>
                <a:lnTo>
                  <a:pt x="1514116" y="457200"/>
                </a:lnTo>
                <a:close/>
              </a:path>
              <a:path w="2268220" h="1739900">
                <a:moveTo>
                  <a:pt x="1746272" y="558800"/>
                </a:moveTo>
                <a:lnTo>
                  <a:pt x="1739033" y="571500"/>
                </a:lnTo>
                <a:lnTo>
                  <a:pt x="1752114" y="571500"/>
                </a:lnTo>
                <a:lnTo>
                  <a:pt x="1746272" y="558800"/>
                </a:lnTo>
                <a:close/>
              </a:path>
              <a:path w="2268220" h="1739900">
                <a:moveTo>
                  <a:pt x="2018814" y="457200"/>
                </a:moveTo>
                <a:lnTo>
                  <a:pt x="1968903" y="457200"/>
                </a:lnTo>
                <a:lnTo>
                  <a:pt x="1766465" y="571500"/>
                </a:lnTo>
                <a:lnTo>
                  <a:pt x="1791230" y="571500"/>
                </a:lnTo>
                <a:lnTo>
                  <a:pt x="1970046" y="469900"/>
                </a:lnTo>
                <a:lnTo>
                  <a:pt x="2016401" y="469900"/>
                </a:lnTo>
                <a:lnTo>
                  <a:pt x="2018814" y="457200"/>
                </a:lnTo>
                <a:close/>
              </a:path>
              <a:path w="2268220" h="1739900">
                <a:moveTo>
                  <a:pt x="2004590" y="469900"/>
                </a:moveTo>
                <a:lnTo>
                  <a:pt x="1986683" y="469900"/>
                </a:lnTo>
                <a:lnTo>
                  <a:pt x="1993922" y="482600"/>
                </a:lnTo>
                <a:lnTo>
                  <a:pt x="1999764" y="482600"/>
                </a:lnTo>
                <a:lnTo>
                  <a:pt x="2004590" y="469900"/>
                </a:lnTo>
                <a:close/>
              </a:path>
              <a:path w="2268220" h="1739900">
                <a:moveTo>
                  <a:pt x="1509417" y="457200"/>
                </a:moveTo>
                <a:lnTo>
                  <a:pt x="1485541" y="457200"/>
                </a:lnTo>
                <a:lnTo>
                  <a:pt x="1489097" y="469900"/>
                </a:lnTo>
                <a:lnTo>
                  <a:pt x="1505861" y="469900"/>
                </a:lnTo>
                <a:lnTo>
                  <a:pt x="1509417" y="457200"/>
                </a:lnTo>
                <a:close/>
              </a:path>
              <a:path w="2268220" h="1739900">
                <a:moveTo>
                  <a:pt x="2021227" y="444500"/>
                </a:moveTo>
                <a:lnTo>
                  <a:pt x="1965347" y="444500"/>
                </a:lnTo>
                <a:lnTo>
                  <a:pt x="1966490" y="457200"/>
                </a:lnTo>
                <a:lnTo>
                  <a:pt x="2021227" y="457200"/>
                </a:lnTo>
                <a:lnTo>
                  <a:pt x="2021227" y="444500"/>
                </a:lnTo>
                <a:close/>
              </a:path>
              <a:path w="2268220" h="1739900">
                <a:moveTo>
                  <a:pt x="1510560" y="431800"/>
                </a:moveTo>
                <a:lnTo>
                  <a:pt x="1484398" y="431800"/>
                </a:lnTo>
                <a:lnTo>
                  <a:pt x="1480842" y="444500"/>
                </a:lnTo>
                <a:lnTo>
                  <a:pt x="1514116" y="444500"/>
                </a:lnTo>
                <a:lnTo>
                  <a:pt x="1510560" y="431800"/>
                </a:lnTo>
                <a:close/>
              </a:path>
              <a:path w="2268220" h="1739900">
                <a:moveTo>
                  <a:pt x="2017671" y="431800"/>
                </a:moveTo>
                <a:lnTo>
                  <a:pt x="1970046" y="431800"/>
                </a:lnTo>
                <a:lnTo>
                  <a:pt x="1967633" y="444500"/>
                </a:lnTo>
                <a:lnTo>
                  <a:pt x="2020084" y="444500"/>
                </a:lnTo>
                <a:lnTo>
                  <a:pt x="2017671" y="431800"/>
                </a:lnTo>
                <a:close/>
              </a:path>
              <a:path w="2268220" h="1739900">
                <a:moveTo>
                  <a:pt x="1499892" y="190500"/>
                </a:moveTo>
                <a:lnTo>
                  <a:pt x="1495066" y="190500"/>
                </a:lnTo>
                <a:lnTo>
                  <a:pt x="1495066" y="431800"/>
                </a:lnTo>
                <a:lnTo>
                  <a:pt x="1499892" y="431800"/>
                </a:lnTo>
                <a:lnTo>
                  <a:pt x="1499892" y="190500"/>
                </a:lnTo>
                <a:close/>
              </a:path>
              <a:path w="2268220" h="1739900">
                <a:moveTo>
                  <a:pt x="2005733" y="419100"/>
                </a:moveTo>
                <a:lnTo>
                  <a:pt x="1980841" y="419100"/>
                </a:lnTo>
                <a:lnTo>
                  <a:pt x="1977158" y="431800"/>
                </a:lnTo>
                <a:lnTo>
                  <a:pt x="2010559" y="431800"/>
                </a:lnTo>
                <a:lnTo>
                  <a:pt x="2005733" y="419100"/>
                </a:lnTo>
                <a:close/>
              </a:path>
              <a:path w="2268220" h="1739900">
                <a:moveTo>
                  <a:pt x="1996208" y="190500"/>
                </a:moveTo>
                <a:lnTo>
                  <a:pt x="1991509" y="190500"/>
                </a:lnTo>
                <a:lnTo>
                  <a:pt x="1991509" y="419100"/>
                </a:lnTo>
                <a:lnTo>
                  <a:pt x="1996208" y="419100"/>
                </a:lnTo>
                <a:lnTo>
                  <a:pt x="1996208" y="190500"/>
                </a:lnTo>
                <a:close/>
              </a:path>
              <a:path w="2268220" h="1739900">
                <a:moveTo>
                  <a:pt x="1514116" y="177800"/>
                </a:moveTo>
                <a:lnTo>
                  <a:pt x="1480842" y="177800"/>
                </a:lnTo>
                <a:lnTo>
                  <a:pt x="1485541" y="190500"/>
                </a:lnTo>
                <a:lnTo>
                  <a:pt x="1509417" y="190500"/>
                </a:lnTo>
                <a:lnTo>
                  <a:pt x="1514116" y="177800"/>
                </a:lnTo>
                <a:close/>
              </a:path>
              <a:path w="2268220" h="1739900">
                <a:moveTo>
                  <a:pt x="2004590" y="177800"/>
                </a:moveTo>
                <a:lnTo>
                  <a:pt x="1981984" y="177800"/>
                </a:lnTo>
                <a:lnTo>
                  <a:pt x="1986683" y="190500"/>
                </a:lnTo>
                <a:lnTo>
                  <a:pt x="2001034" y="190500"/>
                </a:lnTo>
                <a:lnTo>
                  <a:pt x="2004590" y="177800"/>
                </a:lnTo>
                <a:close/>
              </a:path>
              <a:path w="2268220" h="1739900">
                <a:moveTo>
                  <a:pt x="1522498" y="165100"/>
                </a:moveTo>
                <a:lnTo>
                  <a:pt x="1472460" y="165100"/>
                </a:lnTo>
                <a:lnTo>
                  <a:pt x="1474873" y="177800"/>
                </a:lnTo>
                <a:lnTo>
                  <a:pt x="1520085" y="177800"/>
                </a:lnTo>
                <a:lnTo>
                  <a:pt x="1522498" y="165100"/>
                </a:lnTo>
                <a:close/>
              </a:path>
              <a:path w="2268220" h="1739900">
                <a:moveTo>
                  <a:pt x="2017671" y="165100"/>
                </a:moveTo>
                <a:lnTo>
                  <a:pt x="1970046" y="165100"/>
                </a:lnTo>
                <a:lnTo>
                  <a:pt x="1971316" y="177800"/>
                </a:lnTo>
                <a:lnTo>
                  <a:pt x="2015258" y="177800"/>
                </a:lnTo>
                <a:lnTo>
                  <a:pt x="2017671" y="165100"/>
                </a:lnTo>
                <a:close/>
              </a:path>
              <a:path w="2268220" h="1739900">
                <a:moveTo>
                  <a:pt x="1524911" y="152400"/>
                </a:moveTo>
                <a:lnTo>
                  <a:pt x="1471317" y="152400"/>
                </a:lnTo>
                <a:lnTo>
                  <a:pt x="1470047" y="165100"/>
                </a:lnTo>
                <a:lnTo>
                  <a:pt x="1524911" y="165100"/>
                </a:lnTo>
                <a:lnTo>
                  <a:pt x="1524911" y="152400"/>
                </a:lnTo>
                <a:close/>
              </a:path>
              <a:path w="2268220" h="1739900">
                <a:moveTo>
                  <a:pt x="2018814" y="152400"/>
                </a:moveTo>
                <a:lnTo>
                  <a:pt x="1968903" y="152400"/>
                </a:lnTo>
                <a:lnTo>
                  <a:pt x="1967633" y="165100"/>
                </a:lnTo>
                <a:lnTo>
                  <a:pt x="2020084" y="165100"/>
                </a:lnTo>
                <a:lnTo>
                  <a:pt x="2018814" y="152400"/>
                </a:lnTo>
                <a:close/>
              </a:path>
              <a:path w="2268220" h="1739900">
                <a:moveTo>
                  <a:pt x="1766465" y="25400"/>
                </a:moveTo>
                <a:lnTo>
                  <a:pt x="1724809" y="25400"/>
                </a:lnTo>
                <a:lnTo>
                  <a:pt x="1520085" y="139700"/>
                </a:lnTo>
                <a:lnTo>
                  <a:pt x="1474873" y="139700"/>
                </a:lnTo>
                <a:lnTo>
                  <a:pt x="1472460" y="152400"/>
                </a:lnTo>
                <a:lnTo>
                  <a:pt x="1522498" y="152400"/>
                </a:lnTo>
                <a:lnTo>
                  <a:pt x="1727222" y="38100"/>
                </a:lnTo>
                <a:lnTo>
                  <a:pt x="1786950" y="38100"/>
                </a:lnTo>
                <a:lnTo>
                  <a:pt x="1766465" y="25400"/>
                </a:lnTo>
                <a:close/>
              </a:path>
              <a:path w="2268220" h="1739900">
                <a:moveTo>
                  <a:pt x="1786950" y="38100"/>
                </a:moveTo>
                <a:lnTo>
                  <a:pt x="1764052" y="38100"/>
                </a:lnTo>
                <a:lnTo>
                  <a:pt x="1970046" y="152400"/>
                </a:lnTo>
                <a:lnTo>
                  <a:pt x="1971316" y="152400"/>
                </a:lnTo>
                <a:lnTo>
                  <a:pt x="1786950" y="38100"/>
                </a:lnTo>
                <a:close/>
              </a:path>
              <a:path w="2268220" h="1739900">
                <a:moveTo>
                  <a:pt x="2015258" y="139700"/>
                </a:moveTo>
                <a:lnTo>
                  <a:pt x="1976015" y="139700"/>
                </a:lnTo>
                <a:lnTo>
                  <a:pt x="1971316" y="152400"/>
                </a:lnTo>
                <a:lnTo>
                  <a:pt x="2017671" y="152400"/>
                </a:lnTo>
                <a:lnTo>
                  <a:pt x="2015258" y="139700"/>
                </a:lnTo>
                <a:close/>
              </a:path>
              <a:path w="2268220" h="1739900">
                <a:moveTo>
                  <a:pt x="1767608" y="12700"/>
                </a:moveTo>
                <a:lnTo>
                  <a:pt x="1723539" y="12700"/>
                </a:lnTo>
                <a:lnTo>
                  <a:pt x="1722396" y="25400"/>
                </a:lnTo>
                <a:lnTo>
                  <a:pt x="1768878" y="25400"/>
                </a:lnTo>
                <a:lnTo>
                  <a:pt x="1767608" y="12700"/>
                </a:lnTo>
                <a:close/>
              </a:path>
              <a:path w="2268220" h="1739900">
                <a:moveTo>
                  <a:pt x="1764052" y="0"/>
                </a:moveTo>
                <a:lnTo>
                  <a:pt x="1727222" y="0"/>
                </a:lnTo>
                <a:lnTo>
                  <a:pt x="1724809" y="12700"/>
                </a:lnTo>
                <a:lnTo>
                  <a:pt x="1766465" y="12700"/>
                </a:lnTo>
                <a:lnTo>
                  <a:pt x="176405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8106" y="0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082" y="0"/>
                </a:moveTo>
                <a:lnTo>
                  <a:pt x="0" y="0"/>
                </a:lnTo>
                <a:lnTo>
                  <a:pt x="4952" y="2921"/>
                </a:lnTo>
                <a:lnTo>
                  <a:pt x="16128" y="2921"/>
                </a:lnTo>
                <a:lnTo>
                  <a:pt x="21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" y="3398646"/>
            <a:ext cx="1021080" cy="615950"/>
          </a:xfrm>
          <a:custGeom>
            <a:avLst/>
            <a:gdLst/>
            <a:ahLst/>
            <a:cxnLst/>
            <a:rect l="l" t="t" r="r" b="b"/>
            <a:pathLst>
              <a:path w="1021080" h="615950">
                <a:moveTo>
                  <a:pt x="33718" y="459612"/>
                </a:moveTo>
                <a:lnTo>
                  <a:pt x="25029" y="459612"/>
                </a:lnTo>
                <a:lnTo>
                  <a:pt x="233435" y="581024"/>
                </a:lnTo>
                <a:lnTo>
                  <a:pt x="232279" y="584580"/>
                </a:lnTo>
                <a:lnTo>
                  <a:pt x="232279" y="595261"/>
                </a:lnTo>
                <a:lnTo>
                  <a:pt x="233435" y="600074"/>
                </a:lnTo>
                <a:lnTo>
                  <a:pt x="235848" y="603630"/>
                </a:lnTo>
                <a:lnTo>
                  <a:pt x="239404" y="608444"/>
                </a:lnTo>
                <a:lnTo>
                  <a:pt x="242960" y="610755"/>
                </a:lnTo>
                <a:lnTo>
                  <a:pt x="247786" y="613155"/>
                </a:lnTo>
                <a:lnTo>
                  <a:pt x="252498" y="615568"/>
                </a:lnTo>
                <a:lnTo>
                  <a:pt x="263280" y="615568"/>
                </a:lnTo>
                <a:lnTo>
                  <a:pt x="267992" y="613155"/>
                </a:lnTo>
                <a:lnTo>
                  <a:pt x="272805" y="610755"/>
                </a:lnTo>
                <a:lnTo>
                  <a:pt x="276374" y="608444"/>
                </a:lnTo>
                <a:lnTo>
                  <a:pt x="279930" y="603630"/>
                </a:lnTo>
                <a:lnTo>
                  <a:pt x="282343" y="600074"/>
                </a:lnTo>
                <a:lnTo>
                  <a:pt x="283498" y="595261"/>
                </a:lnTo>
                <a:lnTo>
                  <a:pt x="283498" y="584580"/>
                </a:lnTo>
                <a:lnTo>
                  <a:pt x="282343" y="579869"/>
                </a:lnTo>
                <a:lnTo>
                  <a:pt x="288691" y="576211"/>
                </a:lnTo>
                <a:lnTo>
                  <a:pt x="235848" y="576211"/>
                </a:lnTo>
                <a:lnTo>
                  <a:pt x="33718" y="459612"/>
                </a:lnTo>
                <a:close/>
              </a:path>
              <a:path w="1021080" h="615950">
                <a:moveTo>
                  <a:pt x="536285" y="463168"/>
                </a:moveTo>
                <a:lnTo>
                  <a:pt x="527719" y="463168"/>
                </a:lnTo>
                <a:lnTo>
                  <a:pt x="736228" y="584580"/>
                </a:lnTo>
                <a:lnTo>
                  <a:pt x="734971" y="589394"/>
                </a:lnTo>
                <a:lnTo>
                  <a:pt x="736228" y="592962"/>
                </a:lnTo>
                <a:lnTo>
                  <a:pt x="736228" y="596518"/>
                </a:lnTo>
                <a:lnTo>
                  <a:pt x="740940" y="602487"/>
                </a:lnTo>
                <a:lnTo>
                  <a:pt x="746909" y="607199"/>
                </a:lnTo>
                <a:lnTo>
                  <a:pt x="750465" y="608444"/>
                </a:lnTo>
                <a:lnTo>
                  <a:pt x="757691" y="608444"/>
                </a:lnTo>
                <a:lnTo>
                  <a:pt x="761260" y="607199"/>
                </a:lnTo>
                <a:lnTo>
                  <a:pt x="767229" y="602487"/>
                </a:lnTo>
                <a:lnTo>
                  <a:pt x="771940" y="596518"/>
                </a:lnTo>
                <a:lnTo>
                  <a:pt x="773083" y="592962"/>
                </a:lnTo>
                <a:lnTo>
                  <a:pt x="773083" y="589394"/>
                </a:lnTo>
                <a:lnTo>
                  <a:pt x="771940" y="583437"/>
                </a:lnTo>
                <a:lnTo>
                  <a:pt x="778155" y="579869"/>
                </a:lnTo>
                <a:lnTo>
                  <a:pt x="738628" y="579869"/>
                </a:lnTo>
                <a:lnTo>
                  <a:pt x="536285" y="463168"/>
                </a:lnTo>
                <a:close/>
              </a:path>
              <a:path w="1021080" h="615950">
                <a:moveTo>
                  <a:pt x="754033" y="570344"/>
                </a:moveTo>
                <a:lnTo>
                  <a:pt x="744496" y="572655"/>
                </a:lnTo>
                <a:lnTo>
                  <a:pt x="740940" y="576211"/>
                </a:lnTo>
                <a:lnTo>
                  <a:pt x="738628" y="579869"/>
                </a:lnTo>
                <a:lnTo>
                  <a:pt x="770785" y="579869"/>
                </a:lnTo>
                <a:lnTo>
                  <a:pt x="767229" y="576211"/>
                </a:lnTo>
                <a:lnTo>
                  <a:pt x="763558" y="572655"/>
                </a:lnTo>
                <a:lnTo>
                  <a:pt x="754033" y="570344"/>
                </a:lnTo>
                <a:close/>
              </a:path>
              <a:path w="1021080" h="615950">
                <a:moveTo>
                  <a:pt x="776977" y="29717"/>
                </a:moveTo>
                <a:lnTo>
                  <a:pt x="768372" y="29717"/>
                </a:lnTo>
                <a:lnTo>
                  <a:pt x="985161" y="154812"/>
                </a:lnTo>
                <a:lnTo>
                  <a:pt x="984005" y="159511"/>
                </a:lnTo>
                <a:lnTo>
                  <a:pt x="985161" y="166623"/>
                </a:lnTo>
                <a:lnTo>
                  <a:pt x="988717" y="171449"/>
                </a:lnTo>
                <a:lnTo>
                  <a:pt x="993543" y="176148"/>
                </a:lnTo>
                <a:lnTo>
                  <a:pt x="999512" y="178561"/>
                </a:lnTo>
                <a:lnTo>
                  <a:pt x="999512" y="431037"/>
                </a:lnTo>
                <a:lnTo>
                  <a:pt x="993543" y="433323"/>
                </a:lnTo>
                <a:lnTo>
                  <a:pt x="988717" y="436879"/>
                </a:lnTo>
                <a:lnTo>
                  <a:pt x="985161" y="441705"/>
                </a:lnTo>
                <a:lnTo>
                  <a:pt x="984005" y="448817"/>
                </a:lnTo>
                <a:lnTo>
                  <a:pt x="985161" y="454786"/>
                </a:lnTo>
                <a:lnTo>
                  <a:pt x="770785" y="579869"/>
                </a:lnTo>
                <a:lnTo>
                  <a:pt x="778155" y="579869"/>
                </a:lnTo>
                <a:lnTo>
                  <a:pt x="987561" y="459612"/>
                </a:lnTo>
                <a:lnTo>
                  <a:pt x="1015848" y="459612"/>
                </a:lnTo>
                <a:lnTo>
                  <a:pt x="1018562" y="455929"/>
                </a:lnTo>
                <a:lnTo>
                  <a:pt x="1019717" y="452373"/>
                </a:lnTo>
                <a:lnTo>
                  <a:pt x="1020975" y="448817"/>
                </a:lnTo>
                <a:lnTo>
                  <a:pt x="1019717" y="441705"/>
                </a:lnTo>
                <a:lnTo>
                  <a:pt x="1016161" y="436879"/>
                </a:lnTo>
                <a:lnTo>
                  <a:pt x="1010192" y="432180"/>
                </a:lnTo>
                <a:lnTo>
                  <a:pt x="1004223" y="431037"/>
                </a:lnTo>
                <a:lnTo>
                  <a:pt x="1004223" y="178561"/>
                </a:lnTo>
                <a:lnTo>
                  <a:pt x="1011450" y="176148"/>
                </a:lnTo>
                <a:lnTo>
                  <a:pt x="1016161" y="172592"/>
                </a:lnTo>
                <a:lnTo>
                  <a:pt x="1019717" y="166623"/>
                </a:lnTo>
                <a:lnTo>
                  <a:pt x="1020975" y="159511"/>
                </a:lnTo>
                <a:lnTo>
                  <a:pt x="1020975" y="155955"/>
                </a:lnTo>
                <a:lnTo>
                  <a:pt x="1019717" y="152399"/>
                </a:lnTo>
                <a:lnTo>
                  <a:pt x="1017362" y="149986"/>
                </a:lnTo>
                <a:lnTo>
                  <a:pt x="986418" y="149986"/>
                </a:lnTo>
                <a:lnTo>
                  <a:pt x="776977" y="29717"/>
                </a:lnTo>
                <a:close/>
              </a:path>
              <a:path w="1021080" h="615950">
                <a:moveTo>
                  <a:pt x="257311" y="563130"/>
                </a:moveTo>
                <a:lnTo>
                  <a:pt x="251342" y="564387"/>
                </a:lnTo>
                <a:lnTo>
                  <a:pt x="245373" y="566686"/>
                </a:lnTo>
                <a:lnTo>
                  <a:pt x="239404" y="571499"/>
                </a:lnTo>
                <a:lnTo>
                  <a:pt x="235848" y="576211"/>
                </a:lnTo>
                <a:lnTo>
                  <a:pt x="279930" y="576211"/>
                </a:lnTo>
                <a:lnTo>
                  <a:pt x="275218" y="570344"/>
                </a:lnTo>
                <a:lnTo>
                  <a:pt x="270405" y="566686"/>
                </a:lnTo>
                <a:lnTo>
                  <a:pt x="264436" y="564387"/>
                </a:lnTo>
                <a:lnTo>
                  <a:pt x="257311" y="563130"/>
                </a:lnTo>
                <a:close/>
              </a:path>
              <a:path w="1021080" h="615950">
                <a:moveTo>
                  <a:pt x="281398" y="29717"/>
                </a:moveTo>
                <a:lnTo>
                  <a:pt x="272805" y="29717"/>
                </a:lnTo>
                <a:lnTo>
                  <a:pt x="486038" y="153542"/>
                </a:lnTo>
                <a:lnTo>
                  <a:pt x="484882" y="159511"/>
                </a:lnTo>
                <a:lnTo>
                  <a:pt x="484882" y="164337"/>
                </a:lnTo>
                <a:lnTo>
                  <a:pt x="486038" y="167893"/>
                </a:lnTo>
                <a:lnTo>
                  <a:pt x="489594" y="173862"/>
                </a:lnTo>
                <a:lnTo>
                  <a:pt x="495563" y="178561"/>
                </a:lnTo>
                <a:lnTo>
                  <a:pt x="502688" y="180974"/>
                </a:lnTo>
                <a:lnTo>
                  <a:pt x="502688" y="422655"/>
                </a:lnTo>
                <a:lnTo>
                  <a:pt x="482469" y="439292"/>
                </a:lnTo>
                <a:lnTo>
                  <a:pt x="480069" y="444118"/>
                </a:lnTo>
                <a:lnTo>
                  <a:pt x="480069" y="453643"/>
                </a:lnTo>
                <a:lnTo>
                  <a:pt x="482469" y="458342"/>
                </a:lnTo>
                <a:lnTo>
                  <a:pt x="279930" y="576211"/>
                </a:lnTo>
                <a:lnTo>
                  <a:pt x="288691" y="576211"/>
                </a:lnTo>
                <a:lnTo>
                  <a:pt x="484882" y="463168"/>
                </a:lnTo>
                <a:lnTo>
                  <a:pt x="536285" y="463168"/>
                </a:lnTo>
                <a:lnTo>
                  <a:pt x="530120" y="459612"/>
                </a:lnTo>
                <a:lnTo>
                  <a:pt x="531275" y="454786"/>
                </a:lnTo>
                <a:lnTo>
                  <a:pt x="532533" y="448817"/>
                </a:lnTo>
                <a:lnTo>
                  <a:pt x="531275" y="444118"/>
                </a:lnTo>
                <a:lnTo>
                  <a:pt x="530120" y="439292"/>
                </a:lnTo>
                <a:lnTo>
                  <a:pt x="527719" y="434593"/>
                </a:lnTo>
                <a:lnTo>
                  <a:pt x="507501" y="422655"/>
                </a:lnTo>
                <a:lnTo>
                  <a:pt x="507501" y="180974"/>
                </a:lnTo>
                <a:lnTo>
                  <a:pt x="512213" y="180974"/>
                </a:lnTo>
                <a:lnTo>
                  <a:pt x="515781" y="178561"/>
                </a:lnTo>
                <a:lnTo>
                  <a:pt x="521750" y="173862"/>
                </a:lnTo>
                <a:lnTo>
                  <a:pt x="524151" y="171449"/>
                </a:lnTo>
                <a:lnTo>
                  <a:pt x="525306" y="167893"/>
                </a:lnTo>
                <a:lnTo>
                  <a:pt x="526564" y="164337"/>
                </a:lnTo>
                <a:lnTo>
                  <a:pt x="527719" y="159511"/>
                </a:lnTo>
                <a:lnTo>
                  <a:pt x="526564" y="155955"/>
                </a:lnTo>
                <a:lnTo>
                  <a:pt x="526564" y="152399"/>
                </a:lnTo>
                <a:lnTo>
                  <a:pt x="532744" y="148843"/>
                </a:lnTo>
                <a:lnTo>
                  <a:pt x="488438" y="148843"/>
                </a:lnTo>
                <a:lnTo>
                  <a:pt x="281398" y="29717"/>
                </a:lnTo>
                <a:close/>
              </a:path>
              <a:path w="1021080" h="615950">
                <a:moveTo>
                  <a:pt x="527719" y="463168"/>
                </a:moveTo>
                <a:lnTo>
                  <a:pt x="484882" y="463168"/>
                </a:lnTo>
                <a:lnTo>
                  <a:pt x="488438" y="467867"/>
                </a:lnTo>
                <a:lnTo>
                  <a:pt x="493150" y="471423"/>
                </a:lnTo>
                <a:lnTo>
                  <a:pt x="499119" y="473836"/>
                </a:lnTo>
                <a:lnTo>
                  <a:pt x="506244" y="474992"/>
                </a:lnTo>
                <a:lnTo>
                  <a:pt x="512213" y="473836"/>
                </a:lnTo>
                <a:lnTo>
                  <a:pt x="518182" y="471423"/>
                </a:lnTo>
                <a:lnTo>
                  <a:pt x="523008" y="467867"/>
                </a:lnTo>
                <a:lnTo>
                  <a:pt x="527719" y="463168"/>
                </a:lnTo>
                <a:close/>
              </a:path>
              <a:path w="1021080" h="615950">
                <a:moveTo>
                  <a:pt x="9530" y="138048"/>
                </a:moveTo>
                <a:lnTo>
                  <a:pt x="4712" y="139318"/>
                </a:lnTo>
                <a:lnTo>
                  <a:pt x="0" y="140461"/>
                </a:lnTo>
                <a:lnTo>
                  <a:pt x="0" y="178561"/>
                </a:lnTo>
                <a:lnTo>
                  <a:pt x="7121" y="180974"/>
                </a:lnTo>
                <a:lnTo>
                  <a:pt x="7121" y="429767"/>
                </a:lnTo>
                <a:lnTo>
                  <a:pt x="3560" y="431037"/>
                </a:lnTo>
                <a:lnTo>
                  <a:pt x="0" y="432180"/>
                </a:lnTo>
                <a:lnTo>
                  <a:pt x="0" y="464311"/>
                </a:lnTo>
                <a:lnTo>
                  <a:pt x="4712" y="466724"/>
                </a:lnTo>
                <a:lnTo>
                  <a:pt x="14242" y="466724"/>
                </a:lnTo>
                <a:lnTo>
                  <a:pt x="17803" y="465454"/>
                </a:lnTo>
                <a:lnTo>
                  <a:pt x="21468" y="463168"/>
                </a:lnTo>
                <a:lnTo>
                  <a:pt x="25029" y="459612"/>
                </a:lnTo>
                <a:lnTo>
                  <a:pt x="33718" y="459612"/>
                </a:lnTo>
                <a:lnTo>
                  <a:pt x="27333" y="455929"/>
                </a:lnTo>
                <a:lnTo>
                  <a:pt x="27333" y="452373"/>
                </a:lnTo>
                <a:lnTo>
                  <a:pt x="28589" y="448817"/>
                </a:lnTo>
                <a:lnTo>
                  <a:pt x="27333" y="441705"/>
                </a:lnTo>
                <a:lnTo>
                  <a:pt x="23772" y="435736"/>
                </a:lnTo>
                <a:lnTo>
                  <a:pt x="17803" y="432180"/>
                </a:lnTo>
                <a:lnTo>
                  <a:pt x="11938" y="429767"/>
                </a:lnTo>
                <a:lnTo>
                  <a:pt x="11938" y="180974"/>
                </a:lnTo>
                <a:lnTo>
                  <a:pt x="15499" y="180974"/>
                </a:lnTo>
                <a:lnTo>
                  <a:pt x="19059" y="179704"/>
                </a:lnTo>
                <a:lnTo>
                  <a:pt x="22620" y="177418"/>
                </a:lnTo>
                <a:lnTo>
                  <a:pt x="25029" y="175005"/>
                </a:lnTo>
                <a:lnTo>
                  <a:pt x="27333" y="171449"/>
                </a:lnTo>
                <a:lnTo>
                  <a:pt x="29742" y="167893"/>
                </a:lnTo>
                <a:lnTo>
                  <a:pt x="30998" y="164337"/>
                </a:lnTo>
                <a:lnTo>
                  <a:pt x="30998" y="155955"/>
                </a:lnTo>
                <a:lnTo>
                  <a:pt x="29742" y="152399"/>
                </a:lnTo>
                <a:lnTo>
                  <a:pt x="38130" y="147573"/>
                </a:lnTo>
                <a:lnTo>
                  <a:pt x="27333" y="147573"/>
                </a:lnTo>
                <a:lnTo>
                  <a:pt x="23772" y="144017"/>
                </a:lnTo>
                <a:lnTo>
                  <a:pt x="20212" y="141604"/>
                </a:lnTo>
                <a:lnTo>
                  <a:pt x="15499" y="139318"/>
                </a:lnTo>
                <a:lnTo>
                  <a:pt x="9530" y="138048"/>
                </a:lnTo>
                <a:close/>
              </a:path>
              <a:path w="1021080" h="615950">
                <a:moveTo>
                  <a:pt x="1015848" y="459612"/>
                </a:moveTo>
                <a:lnTo>
                  <a:pt x="987561" y="459612"/>
                </a:lnTo>
                <a:lnTo>
                  <a:pt x="991130" y="461898"/>
                </a:lnTo>
                <a:lnTo>
                  <a:pt x="994686" y="464311"/>
                </a:lnTo>
                <a:lnTo>
                  <a:pt x="998254" y="465454"/>
                </a:lnTo>
                <a:lnTo>
                  <a:pt x="1001912" y="466724"/>
                </a:lnTo>
                <a:lnTo>
                  <a:pt x="1006624" y="466724"/>
                </a:lnTo>
                <a:lnTo>
                  <a:pt x="1009037" y="465454"/>
                </a:lnTo>
                <a:lnTo>
                  <a:pt x="1015006" y="460755"/>
                </a:lnTo>
                <a:lnTo>
                  <a:pt x="1015848" y="459612"/>
                </a:lnTo>
                <a:close/>
              </a:path>
              <a:path w="1021080" h="615950">
                <a:moveTo>
                  <a:pt x="1006624" y="141604"/>
                </a:moveTo>
                <a:lnTo>
                  <a:pt x="1001912" y="141604"/>
                </a:lnTo>
                <a:lnTo>
                  <a:pt x="998254" y="142874"/>
                </a:lnTo>
                <a:lnTo>
                  <a:pt x="993543" y="144017"/>
                </a:lnTo>
                <a:lnTo>
                  <a:pt x="989974" y="146430"/>
                </a:lnTo>
                <a:lnTo>
                  <a:pt x="986418" y="149986"/>
                </a:lnTo>
                <a:lnTo>
                  <a:pt x="1017362" y="149986"/>
                </a:lnTo>
                <a:lnTo>
                  <a:pt x="1015006" y="147573"/>
                </a:lnTo>
                <a:lnTo>
                  <a:pt x="1009037" y="142874"/>
                </a:lnTo>
                <a:lnTo>
                  <a:pt x="1006624" y="141604"/>
                </a:lnTo>
                <a:close/>
              </a:path>
              <a:path w="1021080" h="615950">
                <a:moveTo>
                  <a:pt x="506244" y="138048"/>
                </a:moveTo>
                <a:lnTo>
                  <a:pt x="500376" y="139318"/>
                </a:lnTo>
                <a:lnTo>
                  <a:pt x="495563" y="141604"/>
                </a:lnTo>
                <a:lnTo>
                  <a:pt x="490851" y="145287"/>
                </a:lnTo>
                <a:lnTo>
                  <a:pt x="488438" y="148843"/>
                </a:lnTo>
                <a:lnTo>
                  <a:pt x="524151" y="148843"/>
                </a:lnTo>
                <a:lnTo>
                  <a:pt x="520595" y="144017"/>
                </a:lnTo>
                <a:lnTo>
                  <a:pt x="515781" y="141604"/>
                </a:lnTo>
                <a:lnTo>
                  <a:pt x="511057" y="139318"/>
                </a:lnTo>
                <a:lnTo>
                  <a:pt x="506244" y="138048"/>
                </a:lnTo>
                <a:close/>
              </a:path>
              <a:path w="1021080" h="615950">
                <a:moveTo>
                  <a:pt x="757691" y="1142"/>
                </a:moveTo>
                <a:lnTo>
                  <a:pt x="750465" y="1142"/>
                </a:lnTo>
                <a:lnTo>
                  <a:pt x="746909" y="2285"/>
                </a:lnTo>
                <a:lnTo>
                  <a:pt x="740940" y="5968"/>
                </a:lnTo>
                <a:lnTo>
                  <a:pt x="737371" y="11810"/>
                </a:lnTo>
                <a:lnTo>
                  <a:pt x="736228" y="15493"/>
                </a:lnTo>
                <a:lnTo>
                  <a:pt x="736228" y="19050"/>
                </a:lnTo>
                <a:lnTo>
                  <a:pt x="737371" y="25018"/>
                </a:lnTo>
                <a:lnTo>
                  <a:pt x="524151" y="148843"/>
                </a:lnTo>
                <a:lnTo>
                  <a:pt x="532744" y="148843"/>
                </a:lnTo>
                <a:lnTo>
                  <a:pt x="739784" y="29717"/>
                </a:lnTo>
                <a:lnTo>
                  <a:pt x="776977" y="29717"/>
                </a:lnTo>
                <a:lnTo>
                  <a:pt x="770785" y="26161"/>
                </a:lnTo>
                <a:lnTo>
                  <a:pt x="771940" y="19050"/>
                </a:lnTo>
                <a:lnTo>
                  <a:pt x="771940" y="15493"/>
                </a:lnTo>
                <a:lnTo>
                  <a:pt x="770785" y="11810"/>
                </a:lnTo>
                <a:lnTo>
                  <a:pt x="767229" y="5968"/>
                </a:lnTo>
                <a:lnTo>
                  <a:pt x="761260" y="2285"/>
                </a:lnTo>
                <a:lnTo>
                  <a:pt x="757691" y="1142"/>
                </a:lnTo>
                <a:close/>
              </a:path>
              <a:path w="1021080" h="615950">
                <a:moveTo>
                  <a:pt x="265693" y="1142"/>
                </a:moveTo>
                <a:lnTo>
                  <a:pt x="250186" y="1142"/>
                </a:lnTo>
                <a:lnTo>
                  <a:pt x="244217" y="5968"/>
                </a:lnTo>
                <a:lnTo>
                  <a:pt x="240661" y="11810"/>
                </a:lnTo>
                <a:lnTo>
                  <a:pt x="239404" y="15493"/>
                </a:lnTo>
                <a:lnTo>
                  <a:pt x="239404" y="19050"/>
                </a:lnTo>
                <a:lnTo>
                  <a:pt x="240661" y="25018"/>
                </a:lnTo>
                <a:lnTo>
                  <a:pt x="27333" y="147573"/>
                </a:lnTo>
                <a:lnTo>
                  <a:pt x="38130" y="147573"/>
                </a:lnTo>
                <a:lnTo>
                  <a:pt x="242960" y="29717"/>
                </a:lnTo>
                <a:lnTo>
                  <a:pt x="281398" y="29717"/>
                </a:lnTo>
                <a:lnTo>
                  <a:pt x="275218" y="26161"/>
                </a:lnTo>
                <a:lnTo>
                  <a:pt x="276374" y="22605"/>
                </a:lnTo>
                <a:lnTo>
                  <a:pt x="276374" y="15493"/>
                </a:lnTo>
                <a:lnTo>
                  <a:pt x="275218" y="11810"/>
                </a:lnTo>
                <a:lnTo>
                  <a:pt x="270405" y="5968"/>
                </a:lnTo>
                <a:lnTo>
                  <a:pt x="265693" y="1142"/>
                </a:lnTo>
                <a:close/>
              </a:path>
              <a:path w="1021080" h="615950">
                <a:moveTo>
                  <a:pt x="272805" y="29717"/>
                </a:moveTo>
                <a:lnTo>
                  <a:pt x="242960" y="29717"/>
                </a:lnTo>
                <a:lnTo>
                  <a:pt x="245373" y="33273"/>
                </a:lnTo>
                <a:lnTo>
                  <a:pt x="248929" y="35686"/>
                </a:lnTo>
                <a:lnTo>
                  <a:pt x="253755" y="36829"/>
                </a:lnTo>
                <a:lnTo>
                  <a:pt x="262023" y="36829"/>
                </a:lnTo>
                <a:lnTo>
                  <a:pt x="265693" y="35686"/>
                </a:lnTo>
                <a:lnTo>
                  <a:pt x="269249" y="33273"/>
                </a:lnTo>
                <a:lnTo>
                  <a:pt x="272805" y="29717"/>
                </a:lnTo>
                <a:close/>
              </a:path>
              <a:path w="1021080" h="615950">
                <a:moveTo>
                  <a:pt x="768372" y="29717"/>
                </a:moveTo>
                <a:lnTo>
                  <a:pt x="739784" y="29717"/>
                </a:lnTo>
                <a:lnTo>
                  <a:pt x="742197" y="32130"/>
                </a:lnTo>
                <a:lnTo>
                  <a:pt x="745753" y="34543"/>
                </a:lnTo>
                <a:lnTo>
                  <a:pt x="749309" y="36829"/>
                </a:lnTo>
                <a:lnTo>
                  <a:pt x="758847" y="36829"/>
                </a:lnTo>
                <a:lnTo>
                  <a:pt x="762403" y="34543"/>
                </a:lnTo>
                <a:lnTo>
                  <a:pt x="765971" y="32130"/>
                </a:lnTo>
                <a:lnTo>
                  <a:pt x="768372" y="29717"/>
                </a:lnTo>
                <a:close/>
              </a:path>
              <a:path w="1021080" h="615950">
                <a:moveTo>
                  <a:pt x="257311" y="0"/>
                </a:moveTo>
                <a:lnTo>
                  <a:pt x="253755" y="1142"/>
                </a:lnTo>
                <a:lnTo>
                  <a:pt x="262023" y="1142"/>
                </a:lnTo>
                <a:lnTo>
                  <a:pt x="25731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4454" y="0"/>
            <a:ext cx="541020" cy="577850"/>
          </a:xfrm>
          <a:custGeom>
            <a:avLst/>
            <a:gdLst/>
            <a:ahLst/>
            <a:cxnLst/>
            <a:rect l="l" t="t" r="r" b="b"/>
            <a:pathLst>
              <a:path w="541020" h="577850">
                <a:moveTo>
                  <a:pt x="315722" y="0"/>
                </a:moveTo>
                <a:lnTo>
                  <a:pt x="306197" y="0"/>
                </a:lnTo>
                <a:lnTo>
                  <a:pt x="506349" y="115570"/>
                </a:lnTo>
                <a:lnTo>
                  <a:pt x="505205" y="120269"/>
                </a:lnTo>
                <a:lnTo>
                  <a:pt x="506349" y="127508"/>
                </a:lnTo>
                <a:lnTo>
                  <a:pt x="509904" y="132207"/>
                </a:lnTo>
                <a:lnTo>
                  <a:pt x="514730" y="135762"/>
                </a:lnTo>
                <a:lnTo>
                  <a:pt x="519429" y="138175"/>
                </a:lnTo>
                <a:lnTo>
                  <a:pt x="519429" y="391795"/>
                </a:lnTo>
                <a:lnTo>
                  <a:pt x="513461" y="394208"/>
                </a:lnTo>
                <a:lnTo>
                  <a:pt x="508762" y="397763"/>
                </a:lnTo>
                <a:lnTo>
                  <a:pt x="506349" y="403733"/>
                </a:lnTo>
                <a:lnTo>
                  <a:pt x="505205" y="409701"/>
                </a:lnTo>
                <a:lnTo>
                  <a:pt x="506349" y="414400"/>
                </a:lnTo>
                <a:lnTo>
                  <a:pt x="297815" y="534670"/>
                </a:lnTo>
                <a:lnTo>
                  <a:pt x="293116" y="529844"/>
                </a:lnTo>
                <a:lnTo>
                  <a:pt x="288290" y="526288"/>
                </a:lnTo>
                <a:lnTo>
                  <a:pt x="281177" y="524001"/>
                </a:lnTo>
                <a:lnTo>
                  <a:pt x="273939" y="522732"/>
                </a:lnTo>
                <a:lnTo>
                  <a:pt x="266826" y="524001"/>
                </a:lnTo>
                <a:lnTo>
                  <a:pt x="260858" y="526288"/>
                </a:lnTo>
                <a:lnTo>
                  <a:pt x="254889" y="529844"/>
                </a:lnTo>
                <a:lnTo>
                  <a:pt x="251333" y="535813"/>
                </a:lnTo>
                <a:lnTo>
                  <a:pt x="51181" y="420370"/>
                </a:lnTo>
                <a:lnTo>
                  <a:pt x="52324" y="414400"/>
                </a:lnTo>
                <a:lnTo>
                  <a:pt x="52324" y="403733"/>
                </a:lnTo>
                <a:lnTo>
                  <a:pt x="33274" y="383413"/>
                </a:lnTo>
                <a:lnTo>
                  <a:pt x="28575" y="383413"/>
                </a:lnTo>
                <a:lnTo>
                  <a:pt x="28575" y="142875"/>
                </a:lnTo>
                <a:lnTo>
                  <a:pt x="35687" y="140588"/>
                </a:lnTo>
                <a:lnTo>
                  <a:pt x="42799" y="135762"/>
                </a:lnTo>
                <a:lnTo>
                  <a:pt x="47625" y="128650"/>
                </a:lnTo>
                <a:lnTo>
                  <a:pt x="48768" y="125095"/>
                </a:lnTo>
                <a:lnTo>
                  <a:pt x="48768" y="116712"/>
                </a:lnTo>
                <a:lnTo>
                  <a:pt x="46355" y="112013"/>
                </a:lnTo>
                <a:lnTo>
                  <a:pt x="241808" y="0"/>
                </a:lnTo>
                <a:lnTo>
                  <a:pt x="232283" y="0"/>
                </a:lnTo>
                <a:lnTo>
                  <a:pt x="45212" y="108458"/>
                </a:lnTo>
                <a:lnTo>
                  <a:pt x="41656" y="103632"/>
                </a:lnTo>
                <a:lnTo>
                  <a:pt x="32131" y="98933"/>
                </a:lnTo>
                <a:lnTo>
                  <a:pt x="21336" y="98933"/>
                </a:lnTo>
                <a:lnTo>
                  <a:pt x="4699" y="116712"/>
                </a:lnTo>
                <a:lnTo>
                  <a:pt x="3556" y="120269"/>
                </a:lnTo>
                <a:lnTo>
                  <a:pt x="4699" y="125095"/>
                </a:lnTo>
                <a:lnTo>
                  <a:pt x="4699" y="128650"/>
                </a:lnTo>
                <a:lnTo>
                  <a:pt x="9525" y="135762"/>
                </a:lnTo>
                <a:lnTo>
                  <a:pt x="15367" y="140588"/>
                </a:lnTo>
                <a:lnTo>
                  <a:pt x="19050" y="141732"/>
                </a:lnTo>
                <a:lnTo>
                  <a:pt x="23749" y="142875"/>
                </a:lnTo>
                <a:lnTo>
                  <a:pt x="23749" y="383413"/>
                </a:lnTo>
                <a:lnTo>
                  <a:pt x="14224" y="385825"/>
                </a:lnTo>
                <a:lnTo>
                  <a:pt x="9525" y="388238"/>
                </a:lnTo>
                <a:lnTo>
                  <a:pt x="7112" y="391795"/>
                </a:lnTo>
                <a:lnTo>
                  <a:pt x="3556" y="395350"/>
                </a:lnTo>
                <a:lnTo>
                  <a:pt x="1143" y="400176"/>
                </a:lnTo>
                <a:lnTo>
                  <a:pt x="0" y="404875"/>
                </a:lnTo>
                <a:lnTo>
                  <a:pt x="0" y="414400"/>
                </a:lnTo>
                <a:lnTo>
                  <a:pt x="7112" y="428751"/>
                </a:lnTo>
                <a:lnTo>
                  <a:pt x="11811" y="431038"/>
                </a:lnTo>
                <a:lnTo>
                  <a:pt x="15367" y="433450"/>
                </a:lnTo>
                <a:lnTo>
                  <a:pt x="21336" y="435863"/>
                </a:lnTo>
                <a:lnTo>
                  <a:pt x="26162" y="435863"/>
                </a:lnTo>
                <a:lnTo>
                  <a:pt x="33274" y="434594"/>
                </a:lnTo>
                <a:lnTo>
                  <a:pt x="39243" y="432308"/>
                </a:lnTo>
                <a:lnTo>
                  <a:pt x="43942" y="428751"/>
                </a:lnTo>
                <a:lnTo>
                  <a:pt x="48768" y="423925"/>
                </a:lnTo>
                <a:lnTo>
                  <a:pt x="248920" y="539369"/>
                </a:lnTo>
                <a:lnTo>
                  <a:pt x="247776" y="545338"/>
                </a:lnTo>
                <a:lnTo>
                  <a:pt x="246506" y="550163"/>
                </a:lnTo>
                <a:lnTo>
                  <a:pt x="248920" y="560832"/>
                </a:lnTo>
                <a:lnTo>
                  <a:pt x="251333" y="565658"/>
                </a:lnTo>
                <a:lnTo>
                  <a:pt x="254889" y="570357"/>
                </a:lnTo>
                <a:lnTo>
                  <a:pt x="263271" y="576326"/>
                </a:lnTo>
                <a:lnTo>
                  <a:pt x="269240" y="577469"/>
                </a:lnTo>
                <a:lnTo>
                  <a:pt x="279908" y="577469"/>
                </a:lnTo>
                <a:lnTo>
                  <a:pt x="284734" y="576326"/>
                </a:lnTo>
                <a:lnTo>
                  <a:pt x="289560" y="572770"/>
                </a:lnTo>
                <a:lnTo>
                  <a:pt x="294259" y="570357"/>
                </a:lnTo>
                <a:lnTo>
                  <a:pt x="297815" y="565658"/>
                </a:lnTo>
                <a:lnTo>
                  <a:pt x="300227" y="560832"/>
                </a:lnTo>
                <a:lnTo>
                  <a:pt x="302641" y="550163"/>
                </a:lnTo>
                <a:lnTo>
                  <a:pt x="300227" y="539369"/>
                </a:lnTo>
                <a:lnTo>
                  <a:pt x="507492" y="419226"/>
                </a:lnTo>
                <a:lnTo>
                  <a:pt x="511175" y="422783"/>
                </a:lnTo>
                <a:lnTo>
                  <a:pt x="514730" y="425069"/>
                </a:lnTo>
                <a:lnTo>
                  <a:pt x="518287" y="426338"/>
                </a:lnTo>
                <a:lnTo>
                  <a:pt x="522986" y="427482"/>
                </a:lnTo>
                <a:lnTo>
                  <a:pt x="530225" y="425069"/>
                </a:lnTo>
                <a:lnTo>
                  <a:pt x="534924" y="421513"/>
                </a:lnTo>
                <a:lnTo>
                  <a:pt x="538479" y="416813"/>
                </a:lnTo>
                <a:lnTo>
                  <a:pt x="540893" y="409701"/>
                </a:lnTo>
                <a:lnTo>
                  <a:pt x="539750" y="402463"/>
                </a:lnTo>
                <a:lnTo>
                  <a:pt x="536067" y="397763"/>
                </a:lnTo>
                <a:lnTo>
                  <a:pt x="531368" y="394208"/>
                </a:lnTo>
                <a:lnTo>
                  <a:pt x="524255" y="391795"/>
                </a:lnTo>
                <a:lnTo>
                  <a:pt x="524255" y="138175"/>
                </a:lnTo>
                <a:lnTo>
                  <a:pt x="531368" y="135762"/>
                </a:lnTo>
                <a:lnTo>
                  <a:pt x="536067" y="132207"/>
                </a:lnTo>
                <a:lnTo>
                  <a:pt x="538479" y="127508"/>
                </a:lnTo>
                <a:lnTo>
                  <a:pt x="539750" y="120269"/>
                </a:lnTo>
                <a:lnTo>
                  <a:pt x="539750" y="116712"/>
                </a:lnTo>
                <a:lnTo>
                  <a:pt x="534924" y="108458"/>
                </a:lnTo>
                <a:lnTo>
                  <a:pt x="528954" y="104775"/>
                </a:lnTo>
                <a:lnTo>
                  <a:pt x="526542" y="103632"/>
                </a:lnTo>
                <a:lnTo>
                  <a:pt x="518287" y="103632"/>
                </a:lnTo>
                <a:lnTo>
                  <a:pt x="514730" y="104775"/>
                </a:lnTo>
                <a:lnTo>
                  <a:pt x="511175" y="107187"/>
                </a:lnTo>
                <a:lnTo>
                  <a:pt x="508762" y="110744"/>
                </a:lnTo>
                <a:lnTo>
                  <a:pt x="315722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89" y="4441037"/>
            <a:ext cx="791210" cy="702945"/>
          </a:xfrm>
          <a:custGeom>
            <a:avLst/>
            <a:gdLst/>
            <a:ahLst/>
            <a:cxnLst/>
            <a:rect l="l" t="t" r="r" b="b"/>
            <a:pathLst>
              <a:path w="791210" h="702945">
                <a:moveTo>
                  <a:pt x="21361" y="576226"/>
                </a:moveTo>
                <a:lnTo>
                  <a:pt x="2311" y="589310"/>
                </a:lnTo>
                <a:lnTo>
                  <a:pt x="0" y="592869"/>
                </a:lnTo>
                <a:lnTo>
                  <a:pt x="0" y="601243"/>
                </a:lnTo>
                <a:lnTo>
                  <a:pt x="1155" y="604801"/>
                </a:lnTo>
                <a:lnTo>
                  <a:pt x="5968" y="611920"/>
                </a:lnTo>
                <a:lnTo>
                  <a:pt x="10680" y="615582"/>
                </a:lnTo>
                <a:lnTo>
                  <a:pt x="17805" y="617886"/>
                </a:lnTo>
                <a:lnTo>
                  <a:pt x="17805" y="702462"/>
                </a:lnTo>
                <a:lnTo>
                  <a:pt x="22618" y="702462"/>
                </a:lnTo>
                <a:lnTo>
                  <a:pt x="22618" y="617886"/>
                </a:lnTo>
                <a:lnTo>
                  <a:pt x="27330" y="617886"/>
                </a:lnTo>
                <a:lnTo>
                  <a:pt x="30886" y="616734"/>
                </a:lnTo>
                <a:lnTo>
                  <a:pt x="36855" y="611920"/>
                </a:lnTo>
                <a:lnTo>
                  <a:pt x="40424" y="604801"/>
                </a:lnTo>
                <a:lnTo>
                  <a:pt x="41681" y="601243"/>
                </a:lnTo>
                <a:lnTo>
                  <a:pt x="41681" y="597684"/>
                </a:lnTo>
                <a:lnTo>
                  <a:pt x="40424" y="590566"/>
                </a:lnTo>
                <a:lnTo>
                  <a:pt x="46629" y="587007"/>
                </a:lnTo>
                <a:lnTo>
                  <a:pt x="39268" y="587007"/>
                </a:lnTo>
                <a:lnTo>
                  <a:pt x="35712" y="582193"/>
                </a:lnTo>
                <a:lnTo>
                  <a:pt x="30886" y="579785"/>
                </a:lnTo>
                <a:lnTo>
                  <a:pt x="26174" y="577482"/>
                </a:lnTo>
                <a:lnTo>
                  <a:pt x="21361" y="576226"/>
                </a:lnTo>
                <a:close/>
              </a:path>
              <a:path w="791210" h="702945">
                <a:moveTo>
                  <a:pt x="296773" y="470293"/>
                </a:moveTo>
                <a:lnTo>
                  <a:pt x="288264" y="470293"/>
                </a:lnTo>
                <a:lnTo>
                  <a:pt x="493064" y="588159"/>
                </a:lnTo>
                <a:lnTo>
                  <a:pt x="491921" y="592869"/>
                </a:lnTo>
                <a:lnTo>
                  <a:pt x="490664" y="597684"/>
                </a:lnTo>
                <a:lnTo>
                  <a:pt x="491921" y="602394"/>
                </a:lnTo>
                <a:lnTo>
                  <a:pt x="493064" y="607209"/>
                </a:lnTo>
                <a:lnTo>
                  <a:pt x="514527" y="623851"/>
                </a:lnTo>
                <a:lnTo>
                  <a:pt x="514527" y="702462"/>
                </a:lnTo>
                <a:lnTo>
                  <a:pt x="519239" y="702462"/>
                </a:lnTo>
                <a:lnTo>
                  <a:pt x="519239" y="623851"/>
                </a:lnTo>
                <a:lnTo>
                  <a:pt x="524065" y="622701"/>
                </a:lnTo>
                <a:lnTo>
                  <a:pt x="544271" y="597684"/>
                </a:lnTo>
                <a:lnTo>
                  <a:pt x="543115" y="592869"/>
                </a:lnTo>
                <a:lnTo>
                  <a:pt x="541858" y="588159"/>
                </a:lnTo>
                <a:lnTo>
                  <a:pt x="550231" y="583344"/>
                </a:lnTo>
                <a:lnTo>
                  <a:pt x="494220" y="583344"/>
                </a:lnTo>
                <a:lnTo>
                  <a:pt x="296773" y="470293"/>
                </a:lnTo>
                <a:close/>
              </a:path>
              <a:path w="791210" h="702945">
                <a:moveTo>
                  <a:pt x="276326" y="142875"/>
                </a:moveTo>
                <a:lnTo>
                  <a:pt x="264388" y="142875"/>
                </a:lnTo>
                <a:lnTo>
                  <a:pt x="259676" y="144030"/>
                </a:lnTo>
                <a:lnTo>
                  <a:pt x="244182" y="163080"/>
                </a:lnTo>
                <a:lnTo>
                  <a:pt x="244182" y="172605"/>
                </a:lnTo>
                <a:lnTo>
                  <a:pt x="266801" y="192811"/>
                </a:lnTo>
                <a:lnTo>
                  <a:pt x="266801" y="433349"/>
                </a:lnTo>
                <a:lnTo>
                  <a:pt x="261975" y="434606"/>
                </a:lnTo>
                <a:lnTo>
                  <a:pt x="258419" y="435749"/>
                </a:lnTo>
                <a:lnTo>
                  <a:pt x="254863" y="438162"/>
                </a:lnTo>
                <a:lnTo>
                  <a:pt x="251294" y="440461"/>
                </a:lnTo>
                <a:lnTo>
                  <a:pt x="248894" y="444131"/>
                </a:lnTo>
                <a:lnTo>
                  <a:pt x="247738" y="447687"/>
                </a:lnTo>
                <a:lnTo>
                  <a:pt x="246481" y="452399"/>
                </a:lnTo>
                <a:lnTo>
                  <a:pt x="245325" y="455955"/>
                </a:lnTo>
                <a:lnTo>
                  <a:pt x="246481" y="460768"/>
                </a:lnTo>
                <a:lnTo>
                  <a:pt x="247738" y="465480"/>
                </a:lnTo>
                <a:lnTo>
                  <a:pt x="39268" y="587007"/>
                </a:lnTo>
                <a:lnTo>
                  <a:pt x="46629" y="587007"/>
                </a:lnTo>
                <a:lnTo>
                  <a:pt x="250151" y="470293"/>
                </a:lnTo>
                <a:lnTo>
                  <a:pt x="296773" y="470293"/>
                </a:lnTo>
                <a:lnTo>
                  <a:pt x="290563" y="466737"/>
                </a:lnTo>
                <a:lnTo>
                  <a:pt x="291820" y="461924"/>
                </a:lnTo>
                <a:lnTo>
                  <a:pt x="292976" y="455955"/>
                </a:lnTo>
                <a:lnTo>
                  <a:pt x="292976" y="452399"/>
                </a:lnTo>
                <a:lnTo>
                  <a:pt x="291820" y="447687"/>
                </a:lnTo>
                <a:lnTo>
                  <a:pt x="289407" y="444131"/>
                </a:lnTo>
                <a:lnTo>
                  <a:pt x="287007" y="440461"/>
                </a:lnTo>
                <a:lnTo>
                  <a:pt x="283438" y="438162"/>
                </a:lnTo>
                <a:lnTo>
                  <a:pt x="279882" y="435749"/>
                </a:lnTo>
                <a:lnTo>
                  <a:pt x="275069" y="433349"/>
                </a:lnTo>
                <a:lnTo>
                  <a:pt x="271513" y="433349"/>
                </a:lnTo>
                <a:lnTo>
                  <a:pt x="271513" y="192811"/>
                </a:lnTo>
                <a:lnTo>
                  <a:pt x="276326" y="191655"/>
                </a:lnTo>
                <a:lnTo>
                  <a:pt x="279882" y="190512"/>
                </a:lnTo>
                <a:lnTo>
                  <a:pt x="284594" y="188099"/>
                </a:lnTo>
                <a:lnTo>
                  <a:pt x="288264" y="184543"/>
                </a:lnTo>
                <a:lnTo>
                  <a:pt x="290563" y="180987"/>
                </a:lnTo>
                <a:lnTo>
                  <a:pt x="292976" y="177317"/>
                </a:lnTo>
                <a:lnTo>
                  <a:pt x="294119" y="172605"/>
                </a:lnTo>
                <a:lnTo>
                  <a:pt x="294119" y="163080"/>
                </a:lnTo>
                <a:lnTo>
                  <a:pt x="292976" y="158267"/>
                </a:lnTo>
                <a:lnTo>
                  <a:pt x="299152" y="154711"/>
                </a:lnTo>
                <a:lnTo>
                  <a:pt x="290563" y="154711"/>
                </a:lnTo>
                <a:lnTo>
                  <a:pt x="287007" y="149999"/>
                </a:lnTo>
                <a:lnTo>
                  <a:pt x="282295" y="146443"/>
                </a:lnTo>
                <a:lnTo>
                  <a:pt x="276326" y="142875"/>
                </a:lnTo>
                <a:close/>
              </a:path>
              <a:path w="791210" h="702945">
                <a:moveTo>
                  <a:pt x="524065" y="571512"/>
                </a:moveTo>
                <a:lnTo>
                  <a:pt x="510971" y="571512"/>
                </a:lnTo>
                <a:lnTo>
                  <a:pt x="503745" y="575081"/>
                </a:lnTo>
                <a:lnTo>
                  <a:pt x="499033" y="578633"/>
                </a:lnTo>
                <a:lnTo>
                  <a:pt x="494220" y="583344"/>
                </a:lnTo>
                <a:lnTo>
                  <a:pt x="539559" y="583344"/>
                </a:lnTo>
                <a:lnTo>
                  <a:pt x="536003" y="578633"/>
                </a:lnTo>
                <a:lnTo>
                  <a:pt x="531177" y="573824"/>
                </a:lnTo>
                <a:lnTo>
                  <a:pt x="524065" y="571512"/>
                </a:lnTo>
                <a:close/>
              </a:path>
              <a:path w="791210" h="702945">
                <a:moveTo>
                  <a:pt x="771804" y="433349"/>
                </a:moveTo>
                <a:lnTo>
                  <a:pt x="758723" y="433349"/>
                </a:lnTo>
                <a:lnTo>
                  <a:pt x="751611" y="438162"/>
                </a:lnTo>
                <a:lnTo>
                  <a:pt x="747928" y="440461"/>
                </a:lnTo>
                <a:lnTo>
                  <a:pt x="745642" y="444131"/>
                </a:lnTo>
                <a:lnTo>
                  <a:pt x="743229" y="447687"/>
                </a:lnTo>
                <a:lnTo>
                  <a:pt x="742086" y="452399"/>
                </a:lnTo>
                <a:lnTo>
                  <a:pt x="742086" y="461924"/>
                </a:lnTo>
                <a:lnTo>
                  <a:pt x="744372" y="465480"/>
                </a:lnTo>
                <a:lnTo>
                  <a:pt x="539559" y="583344"/>
                </a:lnTo>
                <a:lnTo>
                  <a:pt x="550231" y="583344"/>
                </a:lnTo>
                <a:lnTo>
                  <a:pt x="746785" y="470293"/>
                </a:lnTo>
                <a:lnTo>
                  <a:pt x="784058" y="470293"/>
                </a:lnTo>
                <a:lnTo>
                  <a:pt x="784885" y="469036"/>
                </a:lnTo>
                <a:lnTo>
                  <a:pt x="787298" y="465480"/>
                </a:lnTo>
                <a:lnTo>
                  <a:pt x="788441" y="460768"/>
                </a:lnTo>
                <a:lnTo>
                  <a:pt x="789711" y="455955"/>
                </a:lnTo>
                <a:lnTo>
                  <a:pt x="788441" y="452399"/>
                </a:lnTo>
                <a:lnTo>
                  <a:pt x="787298" y="447687"/>
                </a:lnTo>
                <a:lnTo>
                  <a:pt x="786028" y="444131"/>
                </a:lnTo>
                <a:lnTo>
                  <a:pt x="782472" y="440461"/>
                </a:lnTo>
                <a:lnTo>
                  <a:pt x="780186" y="436905"/>
                </a:lnTo>
                <a:lnTo>
                  <a:pt x="776503" y="435749"/>
                </a:lnTo>
                <a:lnTo>
                  <a:pt x="771804" y="433349"/>
                </a:lnTo>
                <a:close/>
              </a:path>
              <a:path w="791210" h="702945">
                <a:moveTo>
                  <a:pt x="288264" y="470293"/>
                </a:moveTo>
                <a:lnTo>
                  <a:pt x="250151" y="470293"/>
                </a:lnTo>
                <a:lnTo>
                  <a:pt x="253707" y="473862"/>
                </a:lnTo>
                <a:lnTo>
                  <a:pt x="258419" y="477418"/>
                </a:lnTo>
                <a:lnTo>
                  <a:pt x="263232" y="479818"/>
                </a:lnTo>
                <a:lnTo>
                  <a:pt x="275069" y="479818"/>
                </a:lnTo>
                <a:lnTo>
                  <a:pt x="279882" y="477418"/>
                </a:lnTo>
                <a:lnTo>
                  <a:pt x="284594" y="473862"/>
                </a:lnTo>
                <a:lnTo>
                  <a:pt x="288264" y="470293"/>
                </a:lnTo>
                <a:close/>
              </a:path>
              <a:path w="791210" h="702945">
                <a:moveTo>
                  <a:pt x="784058" y="470293"/>
                </a:moveTo>
                <a:lnTo>
                  <a:pt x="746785" y="470293"/>
                </a:lnTo>
                <a:lnTo>
                  <a:pt x="750341" y="473862"/>
                </a:lnTo>
                <a:lnTo>
                  <a:pt x="755167" y="477418"/>
                </a:lnTo>
                <a:lnTo>
                  <a:pt x="759866" y="479818"/>
                </a:lnTo>
                <a:lnTo>
                  <a:pt x="770661" y="479818"/>
                </a:lnTo>
                <a:lnTo>
                  <a:pt x="775360" y="478561"/>
                </a:lnTo>
                <a:lnTo>
                  <a:pt x="778916" y="476262"/>
                </a:lnTo>
                <a:lnTo>
                  <a:pt x="782472" y="472706"/>
                </a:lnTo>
                <a:lnTo>
                  <a:pt x="784058" y="470293"/>
                </a:lnTo>
                <a:close/>
              </a:path>
              <a:path w="791210" h="702945">
                <a:moveTo>
                  <a:pt x="548020" y="41668"/>
                </a:moveTo>
                <a:lnTo>
                  <a:pt x="539559" y="41668"/>
                </a:lnTo>
                <a:lnTo>
                  <a:pt x="742086" y="159524"/>
                </a:lnTo>
                <a:lnTo>
                  <a:pt x="740816" y="163080"/>
                </a:lnTo>
                <a:lnTo>
                  <a:pt x="739673" y="167792"/>
                </a:lnTo>
                <a:lnTo>
                  <a:pt x="740816" y="172605"/>
                </a:lnTo>
                <a:lnTo>
                  <a:pt x="742086" y="177317"/>
                </a:lnTo>
                <a:lnTo>
                  <a:pt x="763422" y="192811"/>
                </a:lnTo>
                <a:lnTo>
                  <a:pt x="763422" y="433349"/>
                </a:lnTo>
                <a:lnTo>
                  <a:pt x="768248" y="433349"/>
                </a:lnTo>
                <a:lnTo>
                  <a:pt x="768248" y="192811"/>
                </a:lnTo>
                <a:lnTo>
                  <a:pt x="772947" y="192811"/>
                </a:lnTo>
                <a:lnTo>
                  <a:pt x="776503" y="190512"/>
                </a:lnTo>
                <a:lnTo>
                  <a:pt x="781329" y="188099"/>
                </a:lnTo>
                <a:lnTo>
                  <a:pt x="784885" y="185686"/>
                </a:lnTo>
                <a:lnTo>
                  <a:pt x="787298" y="180987"/>
                </a:lnTo>
                <a:lnTo>
                  <a:pt x="789711" y="177317"/>
                </a:lnTo>
                <a:lnTo>
                  <a:pt x="790854" y="172605"/>
                </a:lnTo>
                <a:lnTo>
                  <a:pt x="790854" y="163080"/>
                </a:lnTo>
                <a:lnTo>
                  <a:pt x="789711" y="158267"/>
                </a:lnTo>
                <a:lnTo>
                  <a:pt x="787890" y="154711"/>
                </a:lnTo>
                <a:lnTo>
                  <a:pt x="743229" y="154711"/>
                </a:lnTo>
                <a:lnTo>
                  <a:pt x="548020" y="41668"/>
                </a:lnTo>
                <a:close/>
              </a:path>
              <a:path w="791210" h="702945">
                <a:moveTo>
                  <a:pt x="516940" y="0"/>
                </a:moveTo>
                <a:lnTo>
                  <a:pt x="490664" y="27317"/>
                </a:lnTo>
                <a:lnTo>
                  <a:pt x="491921" y="32131"/>
                </a:lnTo>
                <a:lnTo>
                  <a:pt x="493064" y="38100"/>
                </a:lnTo>
                <a:lnTo>
                  <a:pt x="290563" y="154711"/>
                </a:lnTo>
                <a:lnTo>
                  <a:pt x="299152" y="154711"/>
                </a:lnTo>
                <a:lnTo>
                  <a:pt x="495477" y="41668"/>
                </a:lnTo>
                <a:lnTo>
                  <a:pt x="548020" y="41668"/>
                </a:lnTo>
                <a:lnTo>
                  <a:pt x="541858" y="38100"/>
                </a:lnTo>
                <a:lnTo>
                  <a:pt x="543115" y="32131"/>
                </a:lnTo>
                <a:lnTo>
                  <a:pt x="544271" y="27317"/>
                </a:lnTo>
                <a:lnTo>
                  <a:pt x="543115" y="21361"/>
                </a:lnTo>
                <a:lnTo>
                  <a:pt x="522808" y="1155"/>
                </a:lnTo>
                <a:lnTo>
                  <a:pt x="516940" y="0"/>
                </a:lnTo>
                <a:close/>
              </a:path>
              <a:path w="791210" h="702945">
                <a:moveTo>
                  <a:pt x="765835" y="141630"/>
                </a:moveTo>
                <a:lnTo>
                  <a:pt x="758723" y="142875"/>
                </a:lnTo>
                <a:lnTo>
                  <a:pt x="752754" y="145186"/>
                </a:lnTo>
                <a:lnTo>
                  <a:pt x="743229" y="154711"/>
                </a:lnTo>
                <a:lnTo>
                  <a:pt x="787890" y="154711"/>
                </a:lnTo>
                <a:lnTo>
                  <a:pt x="787298" y="153555"/>
                </a:lnTo>
                <a:lnTo>
                  <a:pt x="780186" y="146443"/>
                </a:lnTo>
                <a:lnTo>
                  <a:pt x="775360" y="144030"/>
                </a:lnTo>
                <a:lnTo>
                  <a:pt x="770661" y="142875"/>
                </a:lnTo>
                <a:lnTo>
                  <a:pt x="765835" y="141630"/>
                </a:lnTo>
                <a:close/>
              </a:path>
              <a:path w="791210" h="702945">
                <a:moveTo>
                  <a:pt x="539559" y="41668"/>
                </a:moveTo>
                <a:lnTo>
                  <a:pt x="495477" y="41668"/>
                </a:lnTo>
                <a:lnTo>
                  <a:pt x="500189" y="46367"/>
                </a:lnTo>
                <a:lnTo>
                  <a:pt x="505002" y="49936"/>
                </a:lnTo>
                <a:lnTo>
                  <a:pt x="510971" y="52336"/>
                </a:lnTo>
                <a:lnTo>
                  <a:pt x="516940" y="53492"/>
                </a:lnTo>
                <a:lnTo>
                  <a:pt x="524065" y="52336"/>
                </a:lnTo>
                <a:lnTo>
                  <a:pt x="530034" y="49936"/>
                </a:lnTo>
                <a:lnTo>
                  <a:pt x="534746" y="46367"/>
                </a:lnTo>
                <a:lnTo>
                  <a:pt x="539559" y="41668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8311" y="4018279"/>
            <a:ext cx="1576070" cy="1125220"/>
          </a:xfrm>
          <a:custGeom>
            <a:avLst/>
            <a:gdLst/>
            <a:ahLst/>
            <a:cxnLst/>
            <a:rect l="l" t="t" r="r" b="b"/>
            <a:pathLst>
              <a:path w="1576070" h="1125220">
                <a:moveTo>
                  <a:pt x="542290" y="1020546"/>
                </a:moveTo>
                <a:lnTo>
                  <a:pt x="539877" y="1013434"/>
                </a:lnTo>
                <a:lnTo>
                  <a:pt x="536321" y="1007478"/>
                </a:lnTo>
                <a:lnTo>
                  <a:pt x="530352" y="1003922"/>
                </a:lnTo>
                <a:lnTo>
                  <a:pt x="523240" y="1001509"/>
                </a:lnTo>
                <a:lnTo>
                  <a:pt x="513715" y="1003922"/>
                </a:lnTo>
                <a:lnTo>
                  <a:pt x="510159" y="1007478"/>
                </a:lnTo>
                <a:lnTo>
                  <a:pt x="507746" y="1011021"/>
                </a:lnTo>
                <a:lnTo>
                  <a:pt x="298450" y="889711"/>
                </a:lnTo>
                <a:lnTo>
                  <a:pt x="300863" y="884897"/>
                </a:lnTo>
                <a:lnTo>
                  <a:pt x="300863" y="874229"/>
                </a:lnTo>
                <a:lnTo>
                  <a:pt x="280670" y="853948"/>
                </a:lnTo>
                <a:lnTo>
                  <a:pt x="270002" y="853948"/>
                </a:lnTo>
                <a:lnTo>
                  <a:pt x="249809" y="878941"/>
                </a:lnTo>
                <a:lnTo>
                  <a:pt x="252095" y="889711"/>
                </a:lnTo>
                <a:lnTo>
                  <a:pt x="51054" y="1006221"/>
                </a:lnTo>
                <a:lnTo>
                  <a:pt x="47498" y="1000366"/>
                </a:lnTo>
                <a:lnTo>
                  <a:pt x="35687" y="993140"/>
                </a:lnTo>
                <a:lnTo>
                  <a:pt x="22606" y="993140"/>
                </a:lnTo>
                <a:lnTo>
                  <a:pt x="16637" y="994397"/>
                </a:lnTo>
                <a:lnTo>
                  <a:pt x="11938" y="997953"/>
                </a:lnTo>
                <a:lnTo>
                  <a:pt x="8382" y="1000366"/>
                </a:lnTo>
                <a:lnTo>
                  <a:pt x="4699" y="1005065"/>
                </a:lnTo>
                <a:lnTo>
                  <a:pt x="2413" y="1009878"/>
                </a:lnTo>
                <a:lnTo>
                  <a:pt x="1143" y="1014577"/>
                </a:lnTo>
                <a:lnTo>
                  <a:pt x="0" y="1020546"/>
                </a:lnTo>
                <a:lnTo>
                  <a:pt x="0" y="1025245"/>
                </a:lnTo>
                <a:lnTo>
                  <a:pt x="2413" y="1031214"/>
                </a:lnTo>
                <a:lnTo>
                  <a:pt x="4699" y="1034770"/>
                </a:lnTo>
                <a:lnTo>
                  <a:pt x="7112" y="1039571"/>
                </a:lnTo>
                <a:lnTo>
                  <a:pt x="10668" y="1043127"/>
                </a:lnTo>
                <a:lnTo>
                  <a:pt x="15494" y="1045540"/>
                </a:lnTo>
                <a:lnTo>
                  <a:pt x="25019" y="1047940"/>
                </a:lnTo>
                <a:lnTo>
                  <a:pt x="25019" y="1125220"/>
                </a:lnTo>
                <a:lnTo>
                  <a:pt x="29718" y="1125220"/>
                </a:lnTo>
                <a:lnTo>
                  <a:pt x="29718" y="1047940"/>
                </a:lnTo>
                <a:lnTo>
                  <a:pt x="40386" y="1045540"/>
                </a:lnTo>
                <a:lnTo>
                  <a:pt x="43942" y="1043127"/>
                </a:lnTo>
                <a:lnTo>
                  <a:pt x="48641" y="1039571"/>
                </a:lnTo>
                <a:lnTo>
                  <a:pt x="51054" y="1034770"/>
                </a:lnTo>
                <a:lnTo>
                  <a:pt x="53467" y="1031214"/>
                </a:lnTo>
                <a:lnTo>
                  <a:pt x="54610" y="1025245"/>
                </a:lnTo>
                <a:lnTo>
                  <a:pt x="55880" y="1020546"/>
                </a:lnTo>
                <a:lnTo>
                  <a:pt x="53467" y="1009878"/>
                </a:lnTo>
                <a:lnTo>
                  <a:pt x="254508" y="894422"/>
                </a:lnTo>
                <a:lnTo>
                  <a:pt x="264033" y="901534"/>
                </a:lnTo>
                <a:lnTo>
                  <a:pt x="270002" y="903935"/>
                </a:lnTo>
                <a:lnTo>
                  <a:pt x="275844" y="905192"/>
                </a:lnTo>
                <a:lnTo>
                  <a:pt x="281813" y="903935"/>
                </a:lnTo>
                <a:lnTo>
                  <a:pt x="287782" y="901534"/>
                </a:lnTo>
                <a:lnTo>
                  <a:pt x="292481" y="899223"/>
                </a:lnTo>
                <a:lnTo>
                  <a:pt x="296037" y="894422"/>
                </a:lnTo>
                <a:lnTo>
                  <a:pt x="505460" y="1015733"/>
                </a:lnTo>
                <a:lnTo>
                  <a:pt x="505460" y="1020546"/>
                </a:lnTo>
                <a:lnTo>
                  <a:pt x="506603" y="1026502"/>
                </a:lnTo>
                <a:lnTo>
                  <a:pt x="509016" y="1032471"/>
                </a:lnTo>
                <a:lnTo>
                  <a:pt x="514858" y="1037170"/>
                </a:lnTo>
                <a:lnTo>
                  <a:pt x="520827" y="1038428"/>
                </a:lnTo>
                <a:lnTo>
                  <a:pt x="520827" y="1125220"/>
                </a:lnTo>
                <a:lnTo>
                  <a:pt x="525653" y="1125220"/>
                </a:lnTo>
                <a:lnTo>
                  <a:pt x="525653" y="1038428"/>
                </a:lnTo>
                <a:lnTo>
                  <a:pt x="531622" y="1037170"/>
                </a:lnTo>
                <a:lnTo>
                  <a:pt x="537591" y="1032471"/>
                </a:lnTo>
                <a:lnTo>
                  <a:pt x="541147" y="1027658"/>
                </a:lnTo>
                <a:lnTo>
                  <a:pt x="542290" y="1020546"/>
                </a:lnTo>
                <a:close/>
              </a:path>
              <a:path w="1576070" h="1125220">
                <a:moveTo>
                  <a:pt x="1575689" y="481330"/>
                </a:moveTo>
                <a:lnTo>
                  <a:pt x="1545653" y="464820"/>
                </a:lnTo>
                <a:lnTo>
                  <a:pt x="1538732" y="461010"/>
                </a:lnTo>
                <a:lnTo>
                  <a:pt x="1540002" y="455930"/>
                </a:lnTo>
                <a:lnTo>
                  <a:pt x="1541145" y="450850"/>
                </a:lnTo>
                <a:lnTo>
                  <a:pt x="1516126" y="424180"/>
                </a:lnTo>
                <a:lnTo>
                  <a:pt x="1510157" y="425450"/>
                </a:lnTo>
                <a:lnTo>
                  <a:pt x="1505458" y="426720"/>
                </a:lnTo>
                <a:lnTo>
                  <a:pt x="1501902" y="429260"/>
                </a:lnTo>
                <a:lnTo>
                  <a:pt x="1498346" y="433070"/>
                </a:lnTo>
                <a:lnTo>
                  <a:pt x="1494663" y="436880"/>
                </a:lnTo>
                <a:lnTo>
                  <a:pt x="1492377" y="440690"/>
                </a:lnTo>
                <a:lnTo>
                  <a:pt x="1491107" y="444500"/>
                </a:lnTo>
                <a:lnTo>
                  <a:pt x="1489964" y="450850"/>
                </a:lnTo>
                <a:lnTo>
                  <a:pt x="1491107" y="455930"/>
                </a:lnTo>
                <a:lnTo>
                  <a:pt x="1492377" y="461010"/>
                </a:lnTo>
                <a:lnTo>
                  <a:pt x="1287526" y="579120"/>
                </a:lnTo>
                <a:lnTo>
                  <a:pt x="1283970" y="574040"/>
                </a:lnTo>
                <a:lnTo>
                  <a:pt x="1279144" y="571500"/>
                </a:lnTo>
                <a:lnTo>
                  <a:pt x="1273302" y="568960"/>
                </a:lnTo>
                <a:lnTo>
                  <a:pt x="1267333" y="567690"/>
                </a:lnTo>
                <a:lnTo>
                  <a:pt x="1264920" y="568210"/>
                </a:lnTo>
                <a:lnTo>
                  <a:pt x="1264920" y="613410"/>
                </a:lnTo>
                <a:lnTo>
                  <a:pt x="1264920" y="858520"/>
                </a:lnTo>
                <a:lnTo>
                  <a:pt x="1257808" y="859790"/>
                </a:lnTo>
                <a:lnTo>
                  <a:pt x="1251839" y="864870"/>
                </a:lnTo>
                <a:lnTo>
                  <a:pt x="1247013" y="872490"/>
                </a:lnTo>
                <a:lnTo>
                  <a:pt x="1245870" y="876300"/>
                </a:lnTo>
                <a:lnTo>
                  <a:pt x="1245870" y="883920"/>
                </a:lnTo>
                <a:lnTo>
                  <a:pt x="1248283" y="889000"/>
                </a:lnTo>
                <a:lnTo>
                  <a:pt x="1041019" y="1008380"/>
                </a:lnTo>
                <a:lnTo>
                  <a:pt x="1036193" y="1003300"/>
                </a:lnTo>
                <a:lnTo>
                  <a:pt x="1031367" y="999490"/>
                </a:lnTo>
                <a:lnTo>
                  <a:pt x="1025525" y="996950"/>
                </a:lnTo>
                <a:lnTo>
                  <a:pt x="1019556" y="995680"/>
                </a:lnTo>
                <a:lnTo>
                  <a:pt x="1012317" y="996950"/>
                </a:lnTo>
                <a:lnTo>
                  <a:pt x="1006348" y="999490"/>
                </a:lnTo>
                <a:lnTo>
                  <a:pt x="1001649" y="1003300"/>
                </a:lnTo>
                <a:lnTo>
                  <a:pt x="998093" y="1008380"/>
                </a:lnTo>
                <a:lnTo>
                  <a:pt x="801141" y="895350"/>
                </a:lnTo>
                <a:lnTo>
                  <a:pt x="794512" y="891540"/>
                </a:lnTo>
                <a:lnTo>
                  <a:pt x="796798" y="885190"/>
                </a:lnTo>
                <a:lnTo>
                  <a:pt x="796798" y="875030"/>
                </a:lnTo>
                <a:lnTo>
                  <a:pt x="795655" y="869950"/>
                </a:lnTo>
                <a:lnTo>
                  <a:pt x="793242" y="866140"/>
                </a:lnTo>
                <a:lnTo>
                  <a:pt x="790956" y="862330"/>
                </a:lnTo>
                <a:lnTo>
                  <a:pt x="787273" y="859790"/>
                </a:lnTo>
                <a:lnTo>
                  <a:pt x="782574" y="857250"/>
                </a:lnTo>
                <a:lnTo>
                  <a:pt x="777748" y="854710"/>
                </a:lnTo>
                <a:lnTo>
                  <a:pt x="773049" y="854710"/>
                </a:lnTo>
                <a:lnTo>
                  <a:pt x="773049" y="614680"/>
                </a:lnTo>
                <a:lnTo>
                  <a:pt x="794512" y="595630"/>
                </a:lnTo>
                <a:lnTo>
                  <a:pt x="794512" y="586740"/>
                </a:lnTo>
                <a:lnTo>
                  <a:pt x="793242" y="582930"/>
                </a:lnTo>
                <a:lnTo>
                  <a:pt x="799820" y="579120"/>
                </a:lnTo>
                <a:lnTo>
                  <a:pt x="1001649" y="462280"/>
                </a:lnTo>
                <a:lnTo>
                  <a:pt x="1005205" y="466090"/>
                </a:lnTo>
                <a:lnTo>
                  <a:pt x="1010031" y="469900"/>
                </a:lnTo>
                <a:lnTo>
                  <a:pt x="1013587" y="471170"/>
                </a:lnTo>
                <a:lnTo>
                  <a:pt x="1019556" y="472440"/>
                </a:lnTo>
                <a:lnTo>
                  <a:pt x="1029081" y="469900"/>
                </a:lnTo>
                <a:lnTo>
                  <a:pt x="1033780" y="466090"/>
                </a:lnTo>
                <a:lnTo>
                  <a:pt x="1036193" y="462280"/>
                </a:lnTo>
                <a:lnTo>
                  <a:pt x="1245870" y="582930"/>
                </a:lnTo>
                <a:lnTo>
                  <a:pt x="1244727" y="588010"/>
                </a:lnTo>
                <a:lnTo>
                  <a:pt x="1244727" y="595630"/>
                </a:lnTo>
                <a:lnTo>
                  <a:pt x="1245870" y="599440"/>
                </a:lnTo>
                <a:lnTo>
                  <a:pt x="1248283" y="603250"/>
                </a:lnTo>
                <a:lnTo>
                  <a:pt x="1250569" y="607060"/>
                </a:lnTo>
                <a:lnTo>
                  <a:pt x="1252982" y="609600"/>
                </a:lnTo>
                <a:lnTo>
                  <a:pt x="1256538" y="612140"/>
                </a:lnTo>
                <a:lnTo>
                  <a:pt x="1261364" y="613410"/>
                </a:lnTo>
                <a:lnTo>
                  <a:pt x="1264920" y="613410"/>
                </a:lnTo>
                <a:lnTo>
                  <a:pt x="1264920" y="568210"/>
                </a:lnTo>
                <a:lnTo>
                  <a:pt x="1261364" y="568960"/>
                </a:lnTo>
                <a:lnTo>
                  <a:pt x="1256538" y="571500"/>
                </a:lnTo>
                <a:lnTo>
                  <a:pt x="1251839" y="574040"/>
                </a:lnTo>
                <a:lnTo>
                  <a:pt x="1248283" y="579120"/>
                </a:lnTo>
                <a:lnTo>
                  <a:pt x="1043063" y="462280"/>
                </a:lnTo>
                <a:lnTo>
                  <a:pt x="1038606" y="459740"/>
                </a:lnTo>
                <a:lnTo>
                  <a:pt x="1039749" y="454660"/>
                </a:lnTo>
                <a:lnTo>
                  <a:pt x="1041019" y="450850"/>
                </a:lnTo>
                <a:lnTo>
                  <a:pt x="1041019" y="445770"/>
                </a:lnTo>
                <a:lnTo>
                  <a:pt x="1039749" y="443230"/>
                </a:lnTo>
                <a:lnTo>
                  <a:pt x="1035050" y="436880"/>
                </a:lnTo>
                <a:lnTo>
                  <a:pt x="1029081" y="431800"/>
                </a:lnTo>
                <a:lnTo>
                  <a:pt x="1025525" y="429260"/>
                </a:lnTo>
                <a:lnTo>
                  <a:pt x="1021842" y="429260"/>
                </a:lnTo>
                <a:lnTo>
                  <a:pt x="1021842" y="182880"/>
                </a:lnTo>
                <a:lnTo>
                  <a:pt x="1041019" y="166370"/>
                </a:lnTo>
                <a:lnTo>
                  <a:pt x="1041019" y="157480"/>
                </a:lnTo>
                <a:lnTo>
                  <a:pt x="1038606" y="153670"/>
                </a:lnTo>
                <a:lnTo>
                  <a:pt x="1037755" y="151130"/>
                </a:lnTo>
                <a:lnTo>
                  <a:pt x="1037336" y="149860"/>
                </a:lnTo>
                <a:lnTo>
                  <a:pt x="1035050" y="146050"/>
                </a:lnTo>
                <a:lnTo>
                  <a:pt x="1027811" y="140970"/>
                </a:lnTo>
                <a:lnTo>
                  <a:pt x="1023112" y="139700"/>
                </a:lnTo>
                <a:lnTo>
                  <a:pt x="1019556" y="139700"/>
                </a:lnTo>
                <a:lnTo>
                  <a:pt x="1017143" y="140220"/>
                </a:lnTo>
                <a:lnTo>
                  <a:pt x="1017143" y="182880"/>
                </a:lnTo>
                <a:lnTo>
                  <a:pt x="1017143" y="429260"/>
                </a:lnTo>
                <a:lnTo>
                  <a:pt x="1012317" y="429260"/>
                </a:lnTo>
                <a:lnTo>
                  <a:pt x="1008761" y="431800"/>
                </a:lnTo>
                <a:lnTo>
                  <a:pt x="1002792" y="436880"/>
                </a:lnTo>
                <a:lnTo>
                  <a:pt x="999236" y="443230"/>
                </a:lnTo>
                <a:lnTo>
                  <a:pt x="998093" y="445770"/>
                </a:lnTo>
                <a:lnTo>
                  <a:pt x="998093" y="454660"/>
                </a:lnTo>
                <a:lnTo>
                  <a:pt x="999236" y="459740"/>
                </a:lnTo>
                <a:lnTo>
                  <a:pt x="790956" y="579120"/>
                </a:lnTo>
                <a:lnTo>
                  <a:pt x="787273" y="574040"/>
                </a:lnTo>
                <a:lnTo>
                  <a:pt x="782574" y="571500"/>
                </a:lnTo>
                <a:lnTo>
                  <a:pt x="777748" y="568960"/>
                </a:lnTo>
                <a:lnTo>
                  <a:pt x="770636" y="567690"/>
                </a:lnTo>
                <a:lnTo>
                  <a:pt x="764667" y="568960"/>
                </a:lnTo>
                <a:lnTo>
                  <a:pt x="759968" y="571500"/>
                </a:lnTo>
                <a:lnTo>
                  <a:pt x="755142" y="574040"/>
                </a:lnTo>
                <a:lnTo>
                  <a:pt x="751586" y="579120"/>
                </a:lnTo>
                <a:lnTo>
                  <a:pt x="551307" y="464820"/>
                </a:lnTo>
                <a:lnTo>
                  <a:pt x="546862" y="462280"/>
                </a:lnTo>
                <a:lnTo>
                  <a:pt x="548005" y="455930"/>
                </a:lnTo>
                <a:lnTo>
                  <a:pt x="549148" y="450850"/>
                </a:lnTo>
                <a:lnTo>
                  <a:pt x="548005" y="444500"/>
                </a:lnTo>
                <a:lnTo>
                  <a:pt x="525399" y="424180"/>
                </a:lnTo>
                <a:lnTo>
                  <a:pt x="525399" y="189230"/>
                </a:lnTo>
                <a:lnTo>
                  <a:pt x="549148" y="166370"/>
                </a:lnTo>
                <a:lnTo>
                  <a:pt x="550418" y="161290"/>
                </a:lnTo>
                <a:lnTo>
                  <a:pt x="549148" y="156210"/>
                </a:lnTo>
                <a:lnTo>
                  <a:pt x="548005" y="152400"/>
                </a:lnTo>
                <a:lnTo>
                  <a:pt x="556768" y="147320"/>
                </a:lnTo>
                <a:lnTo>
                  <a:pt x="753999" y="33020"/>
                </a:lnTo>
                <a:lnTo>
                  <a:pt x="757555" y="36830"/>
                </a:lnTo>
                <a:lnTo>
                  <a:pt x="761111" y="39370"/>
                </a:lnTo>
                <a:lnTo>
                  <a:pt x="765937" y="41910"/>
                </a:lnTo>
                <a:lnTo>
                  <a:pt x="776605" y="41910"/>
                </a:lnTo>
                <a:lnTo>
                  <a:pt x="781431" y="39370"/>
                </a:lnTo>
                <a:lnTo>
                  <a:pt x="784987" y="36830"/>
                </a:lnTo>
                <a:lnTo>
                  <a:pt x="788543" y="33020"/>
                </a:lnTo>
                <a:lnTo>
                  <a:pt x="999236" y="154940"/>
                </a:lnTo>
                <a:lnTo>
                  <a:pt x="998093" y="161290"/>
                </a:lnTo>
                <a:lnTo>
                  <a:pt x="998093" y="166370"/>
                </a:lnTo>
                <a:lnTo>
                  <a:pt x="1017143" y="182880"/>
                </a:lnTo>
                <a:lnTo>
                  <a:pt x="1017143" y="140220"/>
                </a:lnTo>
                <a:lnTo>
                  <a:pt x="1013587" y="140970"/>
                </a:lnTo>
                <a:lnTo>
                  <a:pt x="1008761" y="142240"/>
                </a:lnTo>
                <a:lnTo>
                  <a:pt x="1004062" y="146050"/>
                </a:lnTo>
                <a:lnTo>
                  <a:pt x="1000506" y="151130"/>
                </a:lnTo>
                <a:lnTo>
                  <a:pt x="797496" y="33020"/>
                </a:lnTo>
                <a:lnTo>
                  <a:pt x="790956" y="29210"/>
                </a:lnTo>
                <a:lnTo>
                  <a:pt x="792099" y="24130"/>
                </a:lnTo>
                <a:lnTo>
                  <a:pt x="792099" y="16510"/>
                </a:lnTo>
                <a:lnTo>
                  <a:pt x="790956" y="12700"/>
                </a:lnTo>
                <a:lnTo>
                  <a:pt x="786130" y="5080"/>
                </a:lnTo>
                <a:lnTo>
                  <a:pt x="779018" y="1270"/>
                </a:lnTo>
                <a:lnTo>
                  <a:pt x="775462" y="0"/>
                </a:lnTo>
                <a:lnTo>
                  <a:pt x="767080" y="0"/>
                </a:lnTo>
                <a:lnTo>
                  <a:pt x="763524" y="1270"/>
                </a:lnTo>
                <a:lnTo>
                  <a:pt x="756412" y="5080"/>
                </a:lnTo>
                <a:lnTo>
                  <a:pt x="751586" y="12700"/>
                </a:lnTo>
                <a:lnTo>
                  <a:pt x="750443" y="16510"/>
                </a:lnTo>
                <a:lnTo>
                  <a:pt x="750443" y="24130"/>
                </a:lnTo>
                <a:lnTo>
                  <a:pt x="751586" y="29210"/>
                </a:lnTo>
                <a:lnTo>
                  <a:pt x="545592" y="147320"/>
                </a:lnTo>
                <a:lnTo>
                  <a:pt x="542036" y="142240"/>
                </a:lnTo>
                <a:lnTo>
                  <a:pt x="530098" y="135890"/>
                </a:lnTo>
                <a:lnTo>
                  <a:pt x="518287" y="135890"/>
                </a:lnTo>
                <a:lnTo>
                  <a:pt x="512318" y="137160"/>
                </a:lnTo>
                <a:lnTo>
                  <a:pt x="508762" y="139700"/>
                </a:lnTo>
                <a:lnTo>
                  <a:pt x="503936" y="142240"/>
                </a:lnTo>
                <a:lnTo>
                  <a:pt x="501523" y="147320"/>
                </a:lnTo>
                <a:lnTo>
                  <a:pt x="497967" y="151130"/>
                </a:lnTo>
                <a:lnTo>
                  <a:pt x="496824" y="156210"/>
                </a:lnTo>
                <a:lnTo>
                  <a:pt x="496824" y="166370"/>
                </a:lnTo>
                <a:lnTo>
                  <a:pt x="497967" y="171450"/>
                </a:lnTo>
                <a:lnTo>
                  <a:pt x="500380" y="175260"/>
                </a:lnTo>
                <a:lnTo>
                  <a:pt x="507492" y="182880"/>
                </a:lnTo>
                <a:lnTo>
                  <a:pt x="511048" y="185420"/>
                </a:lnTo>
                <a:lnTo>
                  <a:pt x="515874" y="187960"/>
                </a:lnTo>
                <a:lnTo>
                  <a:pt x="520573" y="187960"/>
                </a:lnTo>
                <a:lnTo>
                  <a:pt x="520573" y="424180"/>
                </a:lnTo>
                <a:lnTo>
                  <a:pt x="511048" y="426720"/>
                </a:lnTo>
                <a:lnTo>
                  <a:pt x="507492" y="430530"/>
                </a:lnTo>
                <a:lnTo>
                  <a:pt x="503936" y="433070"/>
                </a:lnTo>
                <a:lnTo>
                  <a:pt x="501523" y="436880"/>
                </a:lnTo>
                <a:lnTo>
                  <a:pt x="499237" y="441960"/>
                </a:lnTo>
                <a:lnTo>
                  <a:pt x="497967" y="444500"/>
                </a:lnTo>
                <a:lnTo>
                  <a:pt x="497967" y="455930"/>
                </a:lnTo>
                <a:lnTo>
                  <a:pt x="499237" y="461010"/>
                </a:lnTo>
                <a:lnTo>
                  <a:pt x="518287" y="476250"/>
                </a:lnTo>
                <a:lnTo>
                  <a:pt x="522986" y="476250"/>
                </a:lnTo>
                <a:lnTo>
                  <a:pt x="534924" y="473710"/>
                </a:lnTo>
                <a:lnTo>
                  <a:pt x="539623" y="469900"/>
                </a:lnTo>
                <a:lnTo>
                  <a:pt x="544449" y="464820"/>
                </a:lnTo>
                <a:lnTo>
                  <a:pt x="749173" y="582930"/>
                </a:lnTo>
                <a:lnTo>
                  <a:pt x="748030" y="588010"/>
                </a:lnTo>
                <a:lnTo>
                  <a:pt x="748030" y="595630"/>
                </a:lnTo>
                <a:lnTo>
                  <a:pt x="749173" y="599440"/>
                </a:lnTo>
                <a:lnTo>
                  <a:pt x="756412" y="610870"/>
                </a:lnTo>
                <a:lnTo>
                  <a:pt x="759968" y="612140"/>
                </a:lnTo>
                <a:lnTo>
                  <a:pt x="764667" y="613410"/>
                </a:lnTo>
                <a:lnTo>
                  <a:pt x="768223" y="614680"/>
                </a:lnTo>
                <a:lnTo>
                  <a:pt x="768223" y="854710"/>
                </a:lnTo>
                <a:lnTo>
                  <a:pt x="763524" y="854710"/>
                </a:lnTo>
                <a:lnTo>
                  <a:pt x="759968" y="857250"/>
                </a:lnTo>
                <a:lnTo>
                  <a:pt x="745617" y="875030"/>
                </a:lnTo>
                <a:lnTo>
                  <a:pt x="745617" y="885190"/>
                </a:lnTo>
                <a:lnTo>
                  <a:pt x="746887" y="890270"/>
                </a:lnTo>
                <a:lnTo>
                  <a:pt x="749173" y="895350"/>
                </a:lnTo>
                <a:lnTo>
                  <a:pt x="752856" y="897890"/>
                </a:lnTo>
                <a:lnTo>
                  <a:pt x="756412" y="900430"/>
                </a:lnTo>
                <a:lnTo>
                  <a:pt x="761111" y="902970"/>
                </a:lnTo>
                <a:lnTo>
                  <a:pt x="765937" y="905510"/>
                </a:lnTo>
                <a:lnTo>
                  <a:pt x="777748" y="905510"/>
                </a:lnTo>
                <a:lnTo>
                  <a:pt x="783717" y="902970"/>
                </a:lnTo>
                <a:lnTo>
                  <a:pt x="788543" y="899160"/>
                </a:lnTo>
                <a:lnTo>
                  <a:pt x="792099" y="895350"/>
                </a:lnTo>
                <a:lnTo>
                  <a:pt x="995680" y="1012190"/>
                </a:lnTo>
                <a:lnTo>
                  <a:pt x="994537" y="1016000"/>
                </a:lnTo>
                <a:lnTo>
                  <a:pt x="994537" y="1026160"/>
                </a:lnTo>
                <a:lnTo>
                  <a:pt x="1017143" y="1046480"/>
                </a:lnTo>
                <a:lnTo>
                  <a:pt x="1017143" y="1125220"/>
                </a:lnTo>
                <a:lnTo>
                  <a:pt x="1021842" y="1125220"/>
                </a:lnTo>
                <a:lnTo>
                  <a:pt x="1021842" y="1046480"/>
                </a:lnTo>
                <a:lnTo>
                  <a:pt x="1026668" y="1045210"/>
                </a:lnTo>
                <a:lnTo>
                  <a:pt x="1030224" y="1043940"/>
                </a:lnTo>
                <a:lnTo>
                  <a:pt x="1033780" y="1041400"/>
                </a:lnTo>
                <a:lnTo>
                  <a:pt x="1037336" y="1037590"/>
                </a:lnTo>
                <a:lnTo>
                  <a:pt x="1041019" y="1033780"/>
                </a:lnTo>
                <a:lnTo>
                  <a:pt x="1042162" y="1031240"/>
                </a:lnTo>
                <a:lnTo>
                  <a:pt x="1043305" y="1026160"/>
                </a:lnTo>
                <a:lnTo>
                  <a:pt x="1044575" y="1021080"/>
                </a:lnTo>
                <a:lnTo>
                  <a:pt x="1043305" y="1016000"/>
                </a:lnTo>
                <a:lnTo>
                  <a:pt x="1042162" y="1012190"/>
                </a:lnTo>
                <a:lnTo>
                  <a:pt x="1048804" y="1008380"/>
                </a:lnTo>
                <a:lnTo>
                  <a:pt x="1250569" y="892810"/>
                </a:lnTo>
                <a:lnTo>
                  <a:pt x="1252982" y="896620"/>
                </a:lnTo>
                <a:lnTo>
                  <a:pt x="1257808" y="897890"/>
                </a:lnTo>
                <a:lnTo>
                  <a:pt x="1262507" y="900430"/>
                </a:lnTo>
                <a:lnTo>
                  <a:pt x="1273302" y="900430"/>
                </a:lnTo>
                <a:lnTo>
                  <a:pt x="1276858" y="897890"/>
                </a:lnTo>
                <a:lnTo>
                  <a:pt x="1281557" y="896620"/>
                </a:lnTo>
                <a:lnTo>
                  <a:pt x="1285113" y="892810"/>
                </a:lnTo>
                <a:lnTo>
                  <a:pt x="1497076" y="1014730"/>
                </a:lnTo>
                <a:lnTo>
                  <a:pt x="1497076" y="1021080"/>
                </a:lnTo>
                <a:lnTo>
                  <a:pt x="1498346" y="1028700"/>
                </a:lnTo>
                <a:lnTo>
                  <a:pt x="1506601" y="1037590"/>
                </a:lnTo>
                <a:lnTo>
                  <a:pt x="1512570" y="1040130"/>
                </a:lnTo>
                <a:lnTo>
                  <a:pt x="1512570" y="1125220"/>
                </a:lnTo>
                <a:lnTo>
                  <a:pt x="1517396" y="1125220"/>
                </a:lnTo>
                <a:lnTo>
                  <a:pt x="1517396" y="1040130"/>
                </a:lnTo>
                <a:lnTo>
                  <a:pt x="1524508" y="1037590"/>
                </a:lnTo>
                <a:lnTo>
                  <a:pt x="1532763" y="1028700"/>
                </a:lnTo>
                <a:lnTo>
                  <a:pt x="1534033" y="1021080"/>
                </a:lnTo>
                <a:lnTo>
                  <a:pt x="1534033" y="1014730"/>
                </a:lnTo>
                <a:lnTo>
                  <a:pt x="1538655" y="1012190"/>
                </a:lnTo>
                <a:lnTo>
                  <a:pt x="1575689" y="991870"/>
                </a:lnTo>
                <a:lnTo>
                  <a:pt x="1575689" y="985520"/>
                </a:lnTo>
                <a:lnTo>
                  <a:pt x="1531620" y="1012190"/>
                </a:lnTo>
                <a:lnTo>
                  <a:pt x="1528064" y="1007110"/>
                </a:lnTo>
                <a:lnTo>
                  <a:pt x="1524508" y="1004570"/>
                </a:lnTo>
                <a:lnTo>
                  <a:pt x="1520952" y="1003300"/>
                </a:lnTo>
                <a:lnTo>
                  <a:pt x="1516126" y="1002030"/>
                </a:lnTo>
                <a:lnTo>
                  <a:pt x="1510157" y="1003300"/>
                </a:lnTo>
                <a:lnTo>
                  <a:pt x="1506601" y="1004570"/>
                </a:lnTo>
                <a:lnTo>
                  <a:pt x="1499489" y="1012190"/>
                </a:lnTo>
                <a:lnTo>
                  <a:pt x="1294079" y="892810"/>
                </a:lnTo>
                <a:lnTo>
                  <a:pt x="1287526" y="889000"/>
                </a:lnTo>
                <a:lnTo>
                  <a:pt x="1288669" y="883920"/>
                </a:lnTo>
                <a:lnTo>
                  <a:pt x="1288669" y="876300"/>
                </a:lnTo>
                <a:lnTo>
                  <a:pt x="1287526" y="872490"/>
                </a:lnTo>
                <a:lnTo>
                  <a:pt x="1283970" y="864870"/>
                </a:lnTo>
                <a:lnTo>
                  <a:pt x="1276858" y="859790"/>
                </a:lnTo>
                <a:lnTo>
                  <a:pt x="1273302" y="859790"/>
                </a:lnTo>
                <a:lnTo>
                  <a:pt x="1269619" y="858520"/>
                </a:lnTo>
                <a:lnTo>
                  <a:pt x="1269619" y="613410"/>
                </a:lnTo>
                <a:lnTo>
                  <a:pt x="1274445" y="613410"/>
                </a:lnTo>
                <a:lnTo>
                  <a:pt x="1285113" y="607060"/>
                </a:lnTo>
                <a:lnTo>
                  <a:pt x="1287526" y="603250"/>
                </a:lnTo>
                <a:lnTo>
                  <a:pt x="1288669" y="599440"/>
                </a:lnTo>
                <a:lnTo>
                  <a:pt x="1289939" y="595630"/>
                </a:lnTo>
                <a:lnTo>
                  <a:pt x="1291082" y="591820"/>
                </a:lnTo>
                <a:lnTo>
                  <a:pt x="1289939" y="588010"/>
                </a:lnTo>
                <a:lnTo>
                  <a:pt x="1288669" y="582930"/>
                </a:lnTo>
                <a:lnTo>
                  <a:pt x="1295311" y="579120"/>
                </a:lnTo>
                <a:lnTo>
                  <a:pt x="1494663" y="464820"/>
                </a:lnTo>
                <a:lnTo>
                  <a:pt x="1498346" y="468630"/>
                </a:lnTo>
                <a:lnTo>
                  <a:pt x="1504188" y="472440"/>
                </a:lnTo>
                <a:lnTo>
                  <a:pt x="1509014" y="474980"/>
                </a:lnTo>
                <a:lnTo>
                  <a:pt x="1516126" y="476250"/>
                </a:lnTo>
                <a:lnTo>
                  <a:pt x="1522095" y="474980"/>
                </a:lnTo>
                <a:lnTo>
                  <a:pt x="1526921" y="472440"/>
                </a:lnTo>
                <a:lnTo>
                  <a:pt x="1532763" y="468630"/>
                </a:lnTo>
                <a:lnTo>
                  <a:pt x="1536446" y="464820"/>
                </a:lnTo>
                <a:lnTo>
                  <a:pt x="1575689" y="487680"/>
                </a:lnTo>
                <a:lnTo>
                  <a:pt x="1575689" y="48133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8182" y="2306701"/>
            <a:ext cx="1076325" cy="1460500"/>
          </a:xfrm>
          <a:custGeom>
            <a:avLst/>
            <a:gdLst/>
            <a:ahLst/>
            <a:cxnLst/>
            <a:rect l="l" t="t" r="r" b="b"/>
            <a:pathLst>
              <a:path w="1076325" h="1460500">
                <a:moveTo>
                  <a:pt x="785368" y="1447800"/>
                </a:moveTo>
                <a:lnTo>
                  <a:pt x="749681" y="1447800"/>
                </a:lnTo>
                <a:lnTo>
                  <a:pt x="750824" y="1460500"/>
                </a:lnTo>
                <a:lnTo>
                  <a:pt x="784225" y="1460500"/>
                </a:lnTo>
                <a:lnTo>
                  <a:pt x="785368" y="1447800"/>
                </a:lnTo>
                <a:close/>
              </a:path>
              <a:path w="1076325" h="1460500">
                <a:moveTo>
                  <a:pt x="544957" y="1295400"/>
                </a:moveTo>
                <a:lnTo>
                  <a:pt x="493775" y="1295400"/>
                </a:lnTo>
                <a:lnTo>
                  <a:pt x="492633" y="1308100"/>
                </a:lnTo>
                <a:lnTo>
                  <a:pt x="493775" y="1320800"/>
                </a:lnTo>
                <a:lnTo>
                  <a:pt x="542671" y="1320800"/>
                </a:lnTo>
                <a:lnTo>
                  <a:pt x="750824" y="1447800"/>
                </a:lnTo>
                <a:lnTo>
                  <a:pt x="784225" y="1447800"/>
                </a:lnTo>
                <a:lnTo>
                  <a:pt x="805408" y="1435100"/>
                </a:lnTo>
                <a:lnTo>
                  <a:pt x="753237" y="1435100"/>
                </a:lnTo>
                <a:lnTo>
                  <a:pt x="544957" y="1320800"/>
                </a:lnTo>
                <a:lnTo>
                  <a:pt x="546226" y="1308100"/>
                </a:lnTo>
                <a:lnTo>
                  <a:pt x="547370" y="1308100"/>
                </a:lnTo>
                <a:lnTo>
                  <a:pt x="544957" y="1295400"/>
                </a:lnTo>
                <a:close/>
              </a:path>
              <a:path w="1076325" h="1460500">
                <a:moveTo>
                  <a:pt x="1037717" y="1295400"/>
                </a:moveTo>
                <a:lnTo>
                  <a:pt x="993648" y="1295400"/>
                </a:lnTo>
                <a:lnTo>
                  <a:pt x="992505" y="1308100"/>
                </a:lnTo>
                <a:lnTo>
                  <a:pt x="993648" y="1320800"/>
                </a:lnTo>
                <a:lnTo>
                  <a:pt x="783082" y="1435100"/>
                </a:lnTo>
                <a:lnTo>
                  <a:pt x="805408" y="1435100"/>
                </a:lnTo>
                <a:lnTo>
                  <a:pt x="996061" y="1320800"/>
                </a:lnTo>
                <a:lnTo>
                  <a:pt x="1037717" y="1320800"/>
                </a:lnTo>
                <a:lnTo>
                  <a:pt x="1038860" y="1308100"/>
                </a:lnTo>
                <a:lnTo>
                  <a:pt x="1037717" y="1295400"/>
                </a:lnTo>
                <a:close/>
              </a:path>
              <a:path w="1076325" h="1460500">
                <a:moveTo>
                  <a:pt x="1037717" y="1320800"/>
                </a:moveTo>
                <a:lnTo>
                  <a:pt x="1035303" y="1320800"/>
                </a:lnTo>
                <a:lnTo>
                  <a:pt x="1075817" y="1346200"/>
                </a:lnTo>
                <a:lnTo>
                  <a:pt x="1075817" y="1333500"/>
                </a:lnTo>
                <a:lnTo>
                  <a:pt x="1037717" y="1320800"/>
                </a:lnTo>
                <a:close/>
              </a:path>
              <a:path w="1076325" h="1460500">
                <a:moveTo>
                  <a:pt x="542671" y="1320800"/>
                </a:moveTo>
                <a:lnTo>
                  <a:pt x="497332" y="1320800"/>
                </a:lnTo>
                <a:lnTo>
                  <a:pt x="499745" y="1333500"/>
                </a:lnTo>
                <a:lnTo>
                  <a:pt x="537845" y="1333500"/>
                </a:lnTo>
                <a:lnTo>
                  <a:pt x="542671" y="1320800"/>
                </a:lnTo>
                <a:close/>
              </a:path>
              <a:path w="1076325" h="1460500">
                <a:moveTo>
                  <a:pt x="1031748" y="1320800"/>
                </a:moveTo>
                <a:lnTo>
                  <a:pt x="999617" y="1320800"/>
                </a:lnTo>
                <a:lnTo>
                  <a:pt x="1004316" y="1333500"/>
                </a:lnTo>
                <a:lnTo>
                  <a:pt x="1027049" y="1333500"/>
                </a:lnTo>
                <a:lnTo>
                  <a:pt x="1031748" y="1320800"/>
                </a:lnTo>
                <a:close/>
              </a:path>
              <a:path w="1076325" h="1460500">
                <a:moveTo>
                  <a:pt x="536701" y="1282700"/>
                </a:moveTo>
                <a:lnTo>
                  <a:pt x="503300" y="1282700"/>
                </a:lnTo>
                <a:lnTo>
                  <a:pt x="496189" y="1295400"/>
                </a:lnTo>
                <a:lnTo>
                  <a:pt x="540258" y="1295400"/>
                </a:lnTo>
                <a:lnTo>
                  <a:pt x="536701" y="1282700"/>
                </a:lnTo>
                <a:close/>
              </a:path>
              <a:path w="1076325" h="1460500">
                <a:moveTo>
                  <a:pt x="1027049" y="1282700"/>
                </a:moveTo>
                <a:lnTo>
                  <a:pt x="1004316" y="1282700"/>
                </a:lnTo>
                <a:lnTo>
                  <a:pt x="1000760" y="1295400"/>
                </a:lnTo>
                <a:lnTo>
                  <a:pt x="1030605" y="1295400"/>
                </a:lnTo>
                <a:lnTo>
                  <a:pt x="1027049" y="1282700"/>
                </a:lnTo>
                <a:close/>
              </a:path>
              <a:path w="1076325" h="1460500">
                <a:moveTo>
                  <a:pt x="522350" y="1041400"/>
                </a:moveTo>
                <a:lnTo>
                  <a:pt x="517651" y="1041400"/>
                </a:lnTo>
                <a:lnTo>
                  <a:pt x="517651" y="1282700"/>
                </a:lnTo>
                <a:lnTo>
                  <a:pt x="522350" y="1282700"/>
                </a:lnTo>
                <a:lnTo>
                  <a:pt x="522350" y="1041400"/>
                </a:lnTo>
                <a:close/>
              </a:path>
              <a:path w="1076325" h="1460500">
                <a:moveTo>
                  <a:pt x="1017524" y="1041400"/>
                </a:moveTo>
                <a:lnTo>
                  <a:pt x="1012698" y="1041400"/>
                </a:lnTo>
                <a:lnTo>
                  <a:pt x="1012698" y="1282700"/>
                </a:lnTo>
                <a:lnTo>
                  <a:pt x="1017524" y="1282700"/>
                </a:lnTo>
                <a:lnTo>
                  <a:pt x="1017524" y="1041400"/>
                </a:lnTo>
                <a:close/>
              </a:path>
              <a:path w="1076325" h="1460500">
                <a:moveTo>
                  <a:pt x="542671" y="1028700"/>
                </a:moveTo>
                <a:lnTo>
                  <a:pt x="497332" y="1028700"/>
                </a:lnTo>
                <a:lnTo>
                  <a:pt x="499745" y="1041400"/>
                </a:lnTo>
                <a:lnTo>
                  <a:pt x="540258" y="1041400"/>
                </a:lnTo>
                <a:lnTo>
                  <a:pt x="542671" y="1028700"/>
                </a:lnTo>
                <a:close/>
              </a:path>
              <a:path w="1076325" h="1460500">
                <a:moveTo>
                  <a:pt x="1037717" y="1028700"/>
                </a:moveTo>
                <a:lnTo>
                  <a:pt x="993648" y="1028700"/>
                </a:lnTo>
                <a:lnTo>
                  <a:pt x="996061" y="1041400"/>
                </a:lnTo>
                <a:lnTo>
                  <a:pt x="1035303" y="1041400"/>
                </a:lnTo>
                <a:lnTo>
                  <a:pt x="1037717" y="1028700"/>
                </a:lnTo>
                <a:close/>
              </a:path>
              <a:path w="1076325" h="1460500">
                <a:moveTo>
                  <a:pt x="547370" y="1016000"/>
                </a:moveTo>
                <a:lnTo>
                  <a:pt x="492633" y="1016000"/>
                </a:lnTo>
                <a:lnTo>
                  <a:pt x="492633" y="1028700"/>
                </a:lnTo>
                <a:lnTo>
                  <a:pt x="546226" y="1028700"/>
                </a:lnTo>
                <a:lnTo>
                  <a:pt x="547370" y="1016000"/>
                </a:lnTo>
                <a:close/>
              </a:path>
              <a:path w="1076325" h="1460500">
                <a:moveTo>
                  <a:pt x="792607" y="889000"/>
                </a:moveTo>
                <a:lnTo>
                  <a:pt x="790194" y="889000"/>
                </a:lnTo>
                <a:lnTo>
                  <a:pt x="991235" y="1003300"/>
                </a:lnTo>
                <a:lnTo>
                  <a:pt x="990092" y="1016000"/>
                </a:lnTo>
                <a:lnTo>
                  <a:pt x="990092" y="1028700"/>
                </a:lnTo>
                <a:lnTo>
                  <a:pt x="1041273" y="1028700"/>
                </a:lnTo>
                <a:lnTo>
                  <a:pt x="1042416" y="1016000"/>
                </a:lnTo>
                <a:lnTo>
                  <a:pt x="1041273" y="1016000"/>
                </a:lnTo>
                <a:lnTo>
                  <a:pt x="1040130" y="1003300"/>
                </a:lnTo>
                <a:lnTo>
                  <a:pt x="993648" y="1003300"/>
                </a:lnTo>
                <a:lnTo>
                  <a:pt x="792607" y="889000"/>
                </a:lnTo>
                <a:close/>
              </a:path>
              <a:path w="1076325" h="1460500">
                <a:moveTo>
                  <a:pt x="746125" y="889000"/>
                </a:moveTo>
                <a:lnTo>
                  <a:pt x="743712" y="889000"/>
                </a:lnTo>
                <a:lnTo>
                  <a:pt x="542671" y="1003300"/>
                </a:lnTo>
                <a:lnTo>
                  <a:pt x="495046" y="1003300"/>
                </a:lnTo>
                <a:lnTo>
                  <a:pt x="493775" y="1016000"/>
                </a:lnTo>
                <a:lnTo>
                  <a:pt x="546226" y="1016000"/>
                </a:lnTo>
                <a:lnTo>
                  <a:pt x="544957" y="1003300"/>
                </a:lnTo>
                <a:lnTo>
                  <a:pt x="746125" y="889000"/>
                </a:lnTo>
                <a:close/>
              </a:path>
              <a:path w="1076325" h="1460500">
                <a:moveTo>
                  <a:pt x="527176" y="990600"/>
                </a:moveTo>
                <a:lnTo>
                  <a:pt x="509270" y="990600"/>
                </a:lnTo>
                <a:lnTo>
                  <a:pt x="504571" y="1003300"/>
                </a:lnTo>
                <a:lnTo>
                  <a:pt x="539115" y="1003300"/>
                </a:lnTo>
                <a:lnTo>
                  <a:pt x="527176" y="990600"/>
                </a:lnTo>
                <a:close/>
              </a:path>
              <a:path w="1076325" h="1460500">
                <a:moveTo>
                  <a:pt x="1028192" y="990600"/>
                </a:moveTo>
                <a:lnTo>
                  <a:pt x="1003173" y="990600"/>
                </a:lnTo>
                <a:lnTo>
                  <a:pt x="997203" y="1003300"/>
                </a:lnTo>
                <a:lnTo>
                  <a:pt x="1034161" y="1003300"/>
                </a:lnTo>
                <a:lnTo>
                  <a:pt x="1028192" y="990600"/>
                </a:lnTo>
                <a:close/>
              </a:path>
              <a:path w="1076325" h="1460500">
                <a:moveTo>
                  <a:pt x="1075817" y="977900"/>
                </a:moveTo>
                <a:lnTo>
                  <a:pt x="1037717" y="1003300"/>
                </a:lnTo>
                <a:lnTo>
                  <a:pt x="1040130" y="1003300"/>
                </a:lnTo>
                <a:lnTo>
                  <a:pt x="1075817" y="990600"/>
                </a:lnTo>
                <a:lnTo>
                  <a:pt x="1075817" y="977900"/>
                </a:lnTo>
                <a:close/>
              </a:path>
              <a:path w="1076325" h="1460500">
                <a:moveTo>
                  <a:pt x="790194" y="889000"/>
                </a:moveTo>
                <a:lnTo>
                  <a:pt x="746125" y="889000"/>
                </a:lnTo>
                <a:lnTo>
                  <a:pt x="749681" y="901700"/>
                </a:lnTo>
                <a:lnTo>
                  <a:pt x="780669" y="901700"/>
                </a:lnTo>
                <a:lnTo>
                  <a:pt x="790194" y="889000"/>
                </a:lnTo>
                <a:close/>
              </a:path>
              <a:path w="1076325" h="1460500">
                <a:moveTo>
                  <a:pt x="792607" y="863600"/>
                </a:moveTo>
                <a:lnTo>
                  <a:pt x="742569" y="863600"/>
                </a:lnTo>
                <a:lnTo>
                  <a:pt x="741299" y="876300"/>
                </a:lnTo>
                <a:lnTo>
                  <a:pt x="741299" y="889000"/>
                </a:lnTo>
                <a:lnTo>
                  <a:pt x="793750" y="889000"/>
                </a:lnTo>
                <a:lnTo>
                  <a:pt x="793750" y="876300"/>
                </a:lnTo>
                <a:lnTo>
                  <a:pt x="792607" y="863600"/>
                </a:lnTo>
                <a:close/>
              </a:path>
              <a:path w="1076325" h="1460500">
                <a:moveTo>
                  <a:pt x="784225" y="850900"/>
                </a:moveTo>
                <a:lnTo>
                  <a:pt x="752094" y="850900"/>
                </a:lnTo>
                <a:lnTo>
                  <a:pt x="744982" y="863600"/>
                </a:lnTo>
                <a:lnTo>
                  <a:pt x="787781" y="863600"/>
                </a:lnTo>
                <a:lnTo>
                  <a:pt x="784225" y="850900"/>
                </a:lnTo>
                <a:close/>
              </a:path>
              <a:path w="1076325" h="1460500">
                <a:moveTo>
                  <a:pt x="769874" y="609600"/>
                </a:moveTo>
                <a:lnTo>
                  <a:pt x="765175" y="609600"/>
                </a:lnTo>
                <a:lnTo>
                  <a:pt x="765175" y="850900"/>
                </a:lnTo>
                <a:lnTo>
                  <a:pt x="769874" y="850900"/>
                </a:lnTo>
                <a:lnTo>
                  <a:pt x="769874" y="609600"/>
                </a:lnTo>
                <a:close/>
              </a:path>
              <a:path w="1076325" h="1460500">
                <a:moveTo>
                  <a:pt x="277241" y="609600"/>
                </a:moveTo>
                <a:lnTo>
                  <a:pt x="266573" y="609600"/>
                </a:lnTo>
                <a:lnTo>
                  <a:pt x="271272" y="622300"/>
                </a:lnTo>
                <a:lnTo>
                  <a:pt x="277241" y="609600"/>
                </a:lnTo>
                <a:close/>
              </a:path>
              <a:path w="1076325" h="1460500">
                <a:moveTo>
                  <a:pt x="296291" y="596900"/>
                </a:moveTo>
                <a:lnTo>
                  <a:pt x="247523" y="596900"/>
                </a:lnTo>
                <a:lnTo>
                  <a:pt x="249809" y="609600"/>
                </a:lnTo>
                <a:lnTo>
                  <a:pt x="293877" y="609600"/>
                </a:lnTo>
                <a:lnTo>
                  <a:pt x="296291" y="596900"/>
                </a:lnTo>
                <a:close/>
              </a:path>
              <a:path w="1076325" h="1460500">
                <a:moveTo>
                  <a:pt x="788924" y="596900"/>
                </a:moveTo>
                <a:lnTo>
                  <a:pt x="747268" y="596900"/>
                </a:lnTo>
                <a:lnTo>
                  <a:pt x="749681" y="609600"/>
                </a:lnTo>
                <a:lnTo>
                  <a:pt x="785368" y="609600"/>
                </a:lnTo>
                <a:lnTo>
                  <a:pt x="788924" y="596900"/>
                </a:lnTo>
                <a:close/>
              </a:path>
              <a:path w="1076325" h="1460500">
                <a:moveTo>
                  <a:pt x="298703" y="584200"/>
                </a:moveTo>
                <a:lnTo>
                  <a:pt x="245110" y="584200"/>
                </a:lnTo>
                <a:lnTo>
                  <a:pt x="246252" y="596900"/>
                </a:lnTo>
                <a:lnTo>
                  <a:pt x="297434" y="596900"/>
                </a:lnTo>
                <a:lnTo>
                  <a:pt x="298703" y="584200"/>
                </a:lnTo>
                <a:close/>
              </a:path>
              <a:path w="1076325" h="1460500">
                <a:moveTo>
                  <a:pt x="792607" y="584200"/>
                </a:moveTo>
                <a:lnTo>
                  <a:pt x="742569" y="584200"/>
                </a:lnTo>
                <a:lnTo>
                  <a:pt x="743712" y="596900"/>
                </a:lnTo>
                <a:lnTo>
                  <a:pt x="792607" y="596900"/>
                </a:lnTo>
                <a:lnTo>
                  <a:pt x="792607" y="584200"/>
                </a:lnTo>
                <a:close/>
              </a:path>
              <a:path w="1076325" h="1460500">
                <a:moveTo>
                  <a:pt x="45212" y="457200"/>
                </a:moveTo>
                <a:lnTo>
                  <a:pt x="42799" y="457200"/>
                </a:lnTo>
                <a:lnTo>
                  <a:pt x="247523" y="584200"/>
                </a:lnTo>
                <a:lnTo>
                  <a:pt x="296291" y="584200"/>
                </a:lnTo>
                <a:lnTo>
                  <a:pt x="316992" y="571500"/>
                </a:lnTo>
                <a:lnTo>
                  <a:pt x="249809" y="571500"/>
                </a:lnTo>
                <a:lnTo>
                  <a:pt x="45212" y="457200"/>
                </a:lnTo>
                <a:close/>
              </a:path>
              <a:path w="1076325" h="1460500">
                <a:moveTo>
                  <a:pt x="537845" y="457200"/>
                </a:moveTo>
                <a:lnTo>
                  <a:pt x="535432" y="457200"/>
                </a:lnTo>
                <a:lnTo>
                  <a:pt x="744982" y="584200"/>
                </a:lnTo>
                <a:lnTo>
                  <a:pt x="791337" y="584200"/>
                </a:lnTo>
                <a:lnTo>
                  <a:pt x="811568" y="571500"/>
                </a:lnTo>
                <a:lnTo>
                  <a:pt x="747268" y="571500"/>
                </a:lnTo>
                <a:lnTo>
                  <a:pt x="537845" y="457200"/>
                </a:lnTo>
                <a:close/>
              </a:path>
              <a:path w="1076325" h="1460500">
                <a:moveTo>
                  <a:pt x="278384" y="558800"/>
                </a:moveTo>
                <a:lnTo>
                  <a:pt x="265302" y="558800"/>
                </a:lnTo>
                <a:lnTo>
                  <a:pt x="259334" y="571500"/>
                </a:lnTo>
                <a:lnTo>
                  <a:pt x="284352" y="571500"/>
                </a:lnTo>
                <a:lnTo>
                  <a:pt x="278384" y="558800"/>
                </a:lnTo>
                <a:close/>
              </a:path>
              <a:path w="1076325" h="1460500">
                <a:moveTo>
                  <a:pt x="503300" y="457200"/>
                </a:moveTo>
                <a:lnTo>
                  <a:pt x="501015" y="457200"/>
                </a:lnTo>
                <a:lnTo>
                  <a:pt x="293877" y="571500"/>
                </a:lnTo>
                <a:lnTo>
                  <a:pt x="316992" y="571500"/>
                </a:lnTo>
                <a:lnTo>
                  <a:pt x="503300" y="457200"/>
                </a:lnTo>
                <a:close/>
              </a:path>
              <a:path w="1076325" h="1460500">
                <a:moveTo>
                  <a:pt x="993648" y="457200"/>
                </a:moveTo>
                <a:lnTo>
                  <a:pt x="991235" y="457200"/>
                </a:lnTo>
                <a:lnTo>
                  <a:pt x="788924" y="571500"/>
                </a:lnTo>
                <a:lnTo>
                  <a:pt x="811568" y="571500"/>
                </a:lnTo>
                <a:lnTo>
                  <a:pt x="993648" y="457200"/>
                </a:lnTo>
                <a:close/>
              </a:path>
              <a:path w="1076325" h="1460500">
                <a:moveTo>
                  <a:pt x="1040130" y="457200"/>
                </a:moveTo>
                <a:lnTo>
                  <a:pt x="1037717" y="457200"/>
                </a:lnTo>
                <a:lnTo>
                  <a:pt x="1075817" y="482600"/>
                </a:lnTo>
                <a:lnTo>
                  <a:pt x="1040130" y="457200"/>
                </a:lnTo>
                <a:close/>
              </a:path>
              <a:path w="1076325" h="1460500">
                <a:moveTo>
                  <a:pt x="42799" y="457200"/>
                </a:moveTo>
                <a:lnTo>
                  <a:pt x="4699" y="457200"/>
                </a:lnTo>
                <a:lnTo>
                  <a:pt x="10668" y="469900"/>
                </a:lnTo>
                <a:lnTo>
                  <a:pt x="39243" y="469900"/>
                </a:lnTo>
                <a:lnTo>
                  <a:pt x="42799" y="457200"/>
                </a:lnTo>
                <a:close/>
              </a:path>
              <a:path w="1076325" h="1460500">
                <a:moveTo>
                  <a:pt x="535432" y="457200"/>
                </a:moveTo>
                <a:lnTo>
                  <a:pt x="503300" y="457200"/>
                </a:lnTo>
                <a:lnTo>
                  <a:pt x="506857" y="469900"/>
                </a:lnTo>
                <a:lnTo>
                  <a:pt x="533146" y="469900"/>
                </a:lnTo>
                <a:lnTo>
                  <a:pt x="535432" y="457200"/>
                </a:lnTo>
                <a:close/>
              </a:path>
              <a:path w="1076325" h="1460500">
                <a:moveTo>
                  <a:pt x="1037717" y="457200"/>
                </a:moveTo>
                <a:lnTo>
                  <a:pt x="993648" y="457200"/>
                </a:lnTo>
                <a:lnTo>
                  <a:pt x="998474" y="469900"/>
                </a:lnTo>
                <a:lnTo>
                  <a:pt x="1032891" y="469900"/>
                </a:lnTo>
                <a:lnTo>
                  <a:pt x="1037717" y="457200"/>
                </a:lnTo>
                <a:close/>
              </a:path>
              <a:path w="1076325" h="1460500">
                <a:moveTo>
                  <a:pt x="46355" y="444500"/>
                </a:moveTo>
                <a:lnTo>
                  <a:pt x="1143" y="444500"/>
                </a:lnTo>
                <a:lnTo>
                  <a:pt x="1143" y="457200"/>
                </a:lnTo>
                <a:lnTo>
                  <a:pt x="46355" y="457200"/>
                </a:lnTo>
                <a:lnTo>
                  <a:pt x="46355" y="444500"/>
                </a:lnTo>
                <a:close/>
              </a:path>
              <a:path w="1076325" h="1460500">
                <a:moveTo>
                  <a:pt x="540258" y="444500"/>
                </a:moveTo>
                <a:lnTo>
                  <a:pt x="499745" y="444500"/>
                </a:lnTo>
                <a:lnTo>
                  <a:pt x="499745" y="457200"/>
                </a:lnTo>
                <a:lnTo>
                  <a:pt x="539115" y="457200"/>
                </a:lnTo>
                <a:lnTo>
                  <a:pt x="540258" y="444500"/>
                </a:lnTo>
                <a:close/>
              </a:path>
              <a:path w="1076325" h="1460500">
                <a:moveTo>
                  <a:pt x="1042416" y="444500"/>
                </a:moveTo>
                <a:lnTo>
                  <a:pt x="988949" y="444500"/>
                </a:lnTo>
                <a:lnTo>
                  <a:pt x="990092" y="457200"/>
                </a:lnTo>
                <a:lnTo>
                  <a:pt x="1041273" y="457200"/>
                </a:lnTo>
                <a:lnTo>
                  <a:pt x="1042416" y="444500"/>
                </a:lnTo>
                <a:close/>
              </a:path>
              <a:path w="1076325" h="1460500">
                <a:moveTo>
                  <a:pt x="40386" y="431800"/>
                </a:moveTo>
                <a:lnTo>
                  <a:pt x="7112" y="431800"/>
                </a:lnTo>
                <a:lnTo>
                  <a:pt x="2286" y="444500"/>
                </a:lnTo>
                <a:lnTo>
                  <a:pt x="45212" y="444500"/>
                </a:lnTo>
                <a:lnTo>
                  <a:pt x="40386" y="431800"/>
                </a:lnTo>
                <a:close/>
              </a:path>
              <a:path w="1076325" h="1460500">
                <a:moveTo>
                  <a:pt x="534289" y="431800"/>
                </a:moveTo>
                <a:lnTo>
                  <a:pt x="504571" y="431800"/>
                </a:lnTo>
                <a:lnTo>
                  <a:pt x="501015" y="444500"/>
                </a:lnTo>
                <a:lnTo>
                  <a:pt x="537845" y="444500"/>
                </a:lnTo>
                <a:lnTo>
                  <a:pt x="534289" y="431800"/>
                </a:lnTo>
                <a:close/>
              </a:path>
              <a:path w="1076325" h="1460500">
                <a:moveTo>
                  <a:pt x="1037717" y="431800"/>
                </a:moveTo>
                <a:lnTo>
                  <a:pt x="993648" y="431800"/>
                </a:lnTo>
                <a:lnTo>
                  <a:pt x="991235" y="444500"/>
                </a:lnTo>
                <a:lnTo>
                  <a:pt x="1040130" y="444500"/>
                </a:lnTo>
                <a:lnTo>
                  <a:pt x="1037717" y="431800"/>
                </a:lnTo>
                <a:close/>
              </a:path>
              <a:path w="1076325" h="1460500">
                <a:moveTo>
                  <a:pt x="26162" y="177800"/>
                </a:moveTo>
                <a:lnTo>
                  <a:pt x="21336" y="177800"/>
                </a:lnTo>
                <a:lnTo>
                  <a:pt x="21336" y="431800"/>
                </a:lnTo>
                <a:lnTo>
                  <a:pt x="26162" y="431800"/>
                </a:lnTo>
                <a:lnTo>
                  <a:pt x="26162" y="177800"/>
                </a:lnTo>
                <a:close/>
              </a:path>
              <a:path w="1076325" h="1460500">
                <a:moveTo>
                  <a:pt x="522350" y="190500"/>
                </a:moveTo>
                <a:lnTo>
                  <a:pt x="517651" y="190500"/>
                </a:lnTo>
                <a:lnTo>
                  <a:pt x="517651" y="431800"/>
                </a:lnTo>
                <a:lnTo>
                  <a:pt x="522350" y="431800"/>
                </a:lnTo>
                <a:lnTo>
                  <a:pt x="522350" y="190500"/>
                </a:lnTo>
                <a:close/>
              </a:path>
              <a:path w="1076325" h="1460500">
                <a:moveTo>
                  <a:pt x="1027049" y="419100"/>
                </a:moveTo>
                <a:lnTo>
                  <a:pt x="1004316" y="419100"/>
                </a:lnTo>
                <a:lnTo>
                  <a:pt x="999617" y="431800"/>
                </a:lnTo>
                <a:lnTo>
                  <a:pt x="1031748" y="431800"/>
                </a:lnTo>
                <a:lnTo>
                  <a:pt x="1027049" y="419100"/>
                </a:lnTo>
                <a:close/>
              </a:path>
              <a:path w="1076325" h="1460500">
                <a:moveTo>
                  <a:pt x="1017524" y="177800"/>
                </a:moveTo>
                <a:lnTo>
                  <a:pt x="1012698" y="177800"/>
                </a:lnTo>
                <a:lnTo>
                  <a:pt x="1012698" y="419100"/>
                </a:lnTo>
                <a:lnTo>
                  <a:pt x="1017524" y="419100"/>
                </a:lnTo>
                <a:lnTo>
                  <a:pt x="1017524" y="177800"/>
                </a:lnTo>
                <a:close/>
              </a:path>
              <a:path w="1076325" h="1460500">
                <a:moveTo>
                  <a:pt x="534289" y="177800"/>
                </a:moveTo>
                <a:lnTo>
                  <a:pt x="508126" y="177800"/>
                </a:lnTo>
                <a:lnTo>
                  <a:pt x="512825" y="190500"/>
                </a:lnTo>
                <a:lnTo>
                  <a:pt x="527176" y="190500"/>
                </a:lnTo>
                <a:lnTo>
                  <a:pt x="534289" y="177800"/>
                </a:lnTo>
                <a:close/>
              </a:path>
              <a:path w="1076325" h="1460500">
                <a:moveTo>
                  <a:pt x="46355" y="165100"/>
                </a:moveTo>
                <a:lnTo>
                  <a:pt x="2286" y="165100"/>
                </a:lnTo>
                <a:lnTo>
                  <a:pt x="3556" y="177800"/>
                </a:lnTo>
                <a:lnTo>
                  <a:pt x="43942" y="177800"/>
                </a:lnTo>
                <a:lnTo>
                  <a:pt x="46355" y="165100"/>
                </a:lnTo>
                <a:close/>
              </a:path>
              <a:path w="1076325" h="1460500">
                <a:moveTo>
                  <a:pt x="542671" y="165100"/>
                </a:moveTo>
                <a:lnTo>
                  <a:pt x="496189" y="165100"/>
                </a:lnTo>
                <a:lnTo>
                  <a:pt x="498601" y="177800"/>
                </a:lnTo>
                <a:lnTo>
                  <a:pt x="541401" y="177800"/>
                </a:lnTo>
                <a:lnTo>
                  <a:pt x="542671" y="165100"/>
                </a:lnTo>
                <a:close/>
              </a:path>
              <a:path w="1076325" h="1460500">
                <a:moveTo>
                  <a:pt x="1034161" y="165100"/>
                </a:moveTo>
                <a:lnTo>
                  <a:pt x="997203" y="165100"/>
                </a:lnTo>
                <a:lnTo>
                  <a:pt x="1000760" y="177800"/>
                </a:lnTo>
                <a:lnTo>
                  <a:pt x="1030605" y="177800"/>
                </a:lnTo>
                <a:lnTo>
                  <a:pt x="1034161" y="165100"/>
                </a:lnTo>
                <a:close/>
              </a:path>
              <a:path w="1076325" h="1460500">
                <a:moveTo>
                  <a:pt x="47625" y="152400"/>
                </a:moveTo>
                <a:lnTo>
                  <a:pt x="1143" y="152400"/>
                </a:lnTo>
                <a:lnTo>
                  <a:pt x="0" y="165100"/>
                </a:lnTo>
                <a:lnTo>
                  <a:pt x="47625" y="165100"/>
                </a:lnTo>
                <a:lnTo>
                  <a:pt x="47625" y="152400"/>
                </a:lnTo>
                <a:close/>
              </a:path>
              <a:path w="1076325" h="1460500">
                <a:moveTo>
                  <a:pt x="543814" y="152400"/>
                </a:moveTo>
                <a:lnTo>
                  <a:pt x="495046" y="152400"/>
                </a:lnTo>
                <a:lnTo>
                  <a:pt x="495046" y="165100"/>
                </a:lnTo>
                <a:lnTo>
                  <a:pt x="544957" y="165100"/>
                </a:lnTo>
                <a:lnTo>
                  <a:pt x="543814" y="152400"/>
                </a:lnTo>
                <a:close/>
              </a:path>
              <a:path w="1076325" h="1460500">
                <a:moveTo>
                  <a:pt x="809878" y="38100"/>
                </a:moveTo>
                <a:lnTo>
                  <a:pt x="786638" y="38100"/>
                </a:lnTo>
                <a:lnTo>
                  <a:pt x="996061" y="152400"/>
                </a:lnTo>
                <a:lnTo>
                  <a:pt x="994791" y="165100"/>
                </a:lnTo>
                <a:lnTo>
                  <a:pt x="1036574" y="165100"/>
                </a:lnTo>
                <a:lnTo>
                  <a:pt x="1035303" y="152400"/>
                </a:lnTo>
                <a:lnTo>
                  <a:pt x="998474" y="152400"/>
                </a:lnTo>
                <a:lnTo>
                  <a:pt x="809878" y="38100"/>
                </a:lnTo>
                <a:close/>
              </a:path>
              <a:path w="1076325" h="1460500">
                <a:moveTo>
                  <a:pt x="40386" y="139700"/>
                </a:moveTo>
                <a:lnTo>
                  <a:pt x="10668" y="139700"/>
                </a:lnTo>
                <a:lnTo>
                  <a:pt x="4699" y="152400"/>
                </a:lnTo>
                <a:lnTo>
                  <a:pt x="43942" y="152400"/>
                </a:lnTo>
                <a:lnTo>
                  <a:pt x="40386" y="139700"/>
                </a:lnTo>
                <a:close/>
              </a:path>
              <a:path w="1076325" h="1460500">
                <a:moveTo>
                  <a:pt x="255777" y="25400"/>
                </a:moveTo>
                <a:lnTo>
                  <a:pt x="253492" y="25400"/>
                </a:lnTo>
                <a:lnTo>
                  <a:pt x="43942" y="152400"/>
                </a:lnTo>
                <a:lnTo>
                  <a:pt x="46355" y="152400"/>
                </a:lnTo>
                <a:lnTo>
                  <a:pt x="255777" y="25400"/>
                </a:lnTo>
                <a:close/>
              </a:path>
              <a:path w="1076325" h="1460500">
                <a:moveTo>
                  <a:pt x="290322" y="25400"/>
                </a:moveTo>
                <a:lnTo>
                  <a:pt x="287909" y="25400"/>
                </a:lnTo>
                <a:lnTo>
                  <a:pt x="496189" y="152400"/>
                </a:lnTo>
                <a:lnTo>
                  <a:pt x="498601" y="152400"/>
                </a:lnTo>
                <a:lnTo>
                  <a:pt x="290322" y="25400"/>
                </a:lnTo>
                <a:close/>
              </a:path>
              <a:path w="1076325" h="1460500">
                <a:moveTo>
                  <a:pt x="536701" y="139700"/>
                </a:moveTo>
                <a:lnTo>
                  <a:pt x="502158" y="139700"/>
                </a:lnTo>
                <a:lnTo>
                  <a:pt x="498601" y="152400"/>
                </a:lnTo>
                <a:lnTo>
                  <a:pt x="541401" y="152400"/>
                </a:lnTo>
                <a:lnTo>
                  <a:pt x="536701" y="139700"/>
                </a:lnTo>
                <a:close/>
              </a:path>
              <a:path w="1076325" h="1460500">
                <a:moveTo>
                  <a:pt x="788924" y="25400"/>
                </a:moveTo>
                <a:lnTo>
                  <a:pt x="746125" y="25400"/>
                </a:lnTo>
                <a:lnTo>
                  <a:pt x="541401" y="152400"/>
                </a:lnTo>
                <a:lnTo>
                  <a:pt x="542671" y="152400"/>
                </a:lnTo>
                <a:lnTo>
                  <a:pt x="748538" y="38100"/>
                </a:lnTo>
                <a:lnTo>
                  <a:pt x="809878" y="38100"/>
                </a:lnTo>
                <a:lnTo>
                  <a:pt x="788924" y="25400"/>
                </a:lnTo>
                <a:close/>
              </a:path>
              <a:path w="1076325" h="1460500">
                <a:moveTo>
                  <a:pt x="1029335" y="139700"/>
                </a:moveTo>
                <a:lnTo>
                  <a:pt x="1002030" y="139700"/>
                </a:lnTo>
                <a:lnTo>
                  <a:pt x="998474" y="152400"/>
                </a:lnTo>
                <a:lnTo>
                  <a:pt x="1032891" y="152400"/>
                </a:lnTo>
                <a:lnTo>
                  <a:pt x="1029335" y="139700"/>
                </a:lnTo>
                <a:close/>
              </a:path>
              <a:path w="1076325" h="1460500">
                <a:moveTo>
                  <a:pt x="1075817" y="127000"/>
                </a:moveTo>
                <a:lnTo>
                  <a:pt x="1032891" y="152400"/>
                </a:lnTo>
                <a:lnTo>
                  <a:pt x="1035303" y="152400"/>
                </a:lnTo>
                <a:lnTo>
                  <a:pt x="1075817" y="127000"/>
                </a:lnTo>
                <a:close/>
              </a:path>
              <a:path w="1076325" h="1460500">
                <a:moveTo>
                  <a:pt x="287909" y="25400"/>
                </a:moveTo>
                <a:lnTo>
                  <a:pt x="255777" y="25400"/>
                </a:lnTo>
                <a:lnTo>
                  <a:pt x="259334" y="38100"/>
                </a:lnTo>
                <a:lnTo>
                  <a:pt x="284352" y="38100"/>
                </a:lnTo>
                <a:lnTo>
                  <a:pt x="287909" y="25400"/>
                </a:lnTo>
                <a:close/>
              </a:path>
              <a:path w="1076325" h="1460500">
                <a:moveTo>
                  <a:pt x="291592" y="12700"/>
                </a:moveTo>
                <a:lnTo>
                  <a:pt x="252222" y="12700"/>
                </a:lnTo>
                <a:lnTo>
                  <a:pt x="252222" y="25400"/>
                </a:lnTo>
                <a:lnTo>
                  <a:pt x="291592" y="25400"/>
                </a:lnTo>
                <a:lnTo>
                  <a:pt x="291592" y="12700"/>
                </a:lnTo>
                <a:close/>
              </a:path>
              <a:path w="1076325" h="1460500">
                <a:moveTo>
                  <a:pt x="790194" y="12700"/>
                </a:moveTo>
                <a:lnTo>
                  <a:pt x="744982" y="12700"/>
                </a:lnTo>
                <a:lnTo>
                  <a:pt x="744982" y="25400"/>
                </a:lnTo>
                <a:lnTo>
                  <a:pt x="790194" y="25400"/>
                </a:lnTo>
                <a:lnTo>
                  <a:pt x="790194" y="12700"/>
                </a:lnTo>
                <a:close/>
              </a:path>
              <a:path w="1076325" h="1460500">
                <a:moveTo>
                  <a:pt x="285623" y="0"/>
                </a:moveTo>
                <a:lnTo>
                  <a:pt x="258191" y="0"/>
                </a:lnTo>
                <a:lnTo>
                  <a:pt x="255777" y="12700"/>
                </a:lnTo>
                <a:lnTo>
                  <a:pt x="287909" y="12700"/>
                </a:lnTo>
                <a:lnTo>
                  <a:pt x="285623" y="0"/>
                </a:lnTo>
                <a:close/>
              </a:path>
              <a:path w="1076325" h="1460500">
                <a:moveTo>
                  <a:pt x="786638" y="0"/>
                </a:moveTo>
                <a:lnTo>
                  <a:pt x="748538" y="0"/>
                </a:lnTo>
                <a:lnTo>
                  <a:pt x="746125" y="12700"/>
                </a:lnTo>
                <a:lnTo>
                  <a:pt x="788924" y="12700"/>
                </a:lnTo>
                <a:lnTo>
                  <a:pt x="78663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" y="1010284"/>
            <a:ext cx="1414780" cy="4049395"/>
          </a:xfrm>
          <a:custGeom>
            <a:avLst/>
            <a:gdLst/>
            <a:ahLst/>
            <a:cxnLst/>
            <a:rect l="l" t="t" r="r" b="b"/>
            <a:pathLst>
              <a:path w="1414780" h="4049395">
                <a:moveTo>
                  <a:pt x="1162710" y="2309393"/>
                </a:moveTo>
                <a:lnTo>
                  <a:pt x="1156741" y="2309393"/>
                </a:lnTo>
                <a:lnTo>
                  <a:pt x="1150785" y="2296693"/>
                </a:lnTo>
                <a:lnTo>
                  <a:pt x="1141260" y="2296693"/>
                </a:lnTo>
                <a:lnTo>
                  <a:pt x="1141260" y="2334793"/>
                </a:lnTo>
                <a:lnTo>
                  <a:pt x="1141260" y="2588793"/>
                </a:lnTo>
                <a:lnTo>
                  <a:pt x="1130490" y="2588793"/>
                </a:lnTo>
                <a:lnTo>
                  <a:pt x="1126934" y="2601493"/>
                </a:lnTo>
                <a:lnTo>
                  <a:pt x="1125778" y="2601493"/>
                </a:lnTo>
                <a:lnTo>
                  <a:pt x="1126934" y="2614193"/>
                </a:lnTo>
                <a:lnTo>
                  <a:pt x="912787" y="2741193"/>
                </a:lnTo>
                <a:lnTo>
                  <a:pt x="905662" y="2728493"/>
                </a:lnTo>
                <a:lnTo>
                  <a:pt x="882967" y="2728493"/>
                </a:lnTo>
                <a:lnTo>
                  <a:pt x="880668" y="2741193"/>
                </a:lnTo>
                <a:lnTo>
                  <a:pt x="672376" y="2614193"/>
                </a:lnTo>
                <a:lnTo>
                  <a:pt x="673519" y="2614193"/>
                </a:lnTo>
                <a:lnTo>
                  <a:pt x="674776" y="2601493"/>
                </a:lnTo>
                <a:lnTo>
                  <a:pt x="673519" y="2601493"/>
                </a:lnTo>
                <a:lnTo>
                  <a:pt x="672376" y="2588793"/>
                </a:lnTo>
                <a:lnTo>
                  <a:pt x="664006" y="2588793"/>
                </a:lnTo>
                <a:lnTo>
                  <a:pt x="659295" y="2576093"/>
                </a:lnTo>
                <a:lnTo>
                  <a:pt x="649770" y="2576093"/>
                </a:lnTo>
                <a:lnTo>
                  <a:pt x="649770" y="2334793"/>
                </a:lnTo>
                <a:lnTo>
                  <a:pt x="664006" y="2334793"/>
                </a:lnTo>
                <a:lnTo>
                  <a:pt x="666407" y="2322093"/>
                </a:lnTo>
                <a:lnTo>
                  <a:pt x="668820" y="2322093"/>
                </a:lnTo>
                <a:lnTo>
                  <a:pt x="669963" y="2309393"/>
                </a:lnTo>
                <a:lnTo>
                  <a:pt x="668820" y="2309393"/>
                </a:lnTo>
                <a:lnTo>
                  <a:pt x="881811" y="2182393"/>
                </a:lnTo>
                <a:lnTo>
                  <a:pt x="884224" y="2182393"/>
                </a:lnTo>
                <a:lnTo>
                  <a:pt x="887780" y="2195093"/>
                </a:lnTo>
                <a:lnTo>
                  <a:pt x="904417" y="2195093"/>
                </a:lnTo>
                <a:lnTo>
                  <a:pt x="907973" y="2182393"/>
                </a:lnTo>
                <a:lnTo>
                  <a:pt x="910374" y="2182393"/>
                </a:lnTo>
                <a:lnTo>
                  <a:pt x="1126934" y="2309393"/>
                </a:lnTo>
                <a:lnTo>
                  <a:pt x="1125778" y="2309393"/>
                </a:lnTo>
                <a:lnTo>
                  <a:pt x="1126934" y="2322093"/>
                </a:lnTo>
                <a:lnTo>
                  <a:pt x="1130490" y="2322093"/>
                </a:lnTo>
                <a:lnTo>
                  <a:pt x="1135303" y="2334793"/>
                </a:lnTo>
                <a:lnTo>
                  <a:pt x="1141260" y="2334793"/>
                </a:lnTo>
                <a:lnTo>
                  <a:pt x="1141260" y="2296693"/>
                </a:lnTo>
                <a:lnTo>
                  <a:pt x="1131747" y="2296693"/>
                </a:lnTo>
                <a:lnTo>
                  <a:pt x="1128191" y="2309393"/>
                </a:lnTo>
                <a:lnTo>
                  <a:pt x="912787" y="2182393"/>
                </a:lnTo>
                <a:lnTo>
                  <a:pt x="913930" y="2169693"/>
                </a:lnTo>
                <a:lnTo>
                  <a:pt x="912787" y="2169693"/>
                </a:lnTo>
                <a:lnTo>
                  <a:pt x="909218" y="2156993"/>
                </a:lnTo>
                <a:lnTo>
                  <a:pt x="882967" y="2156993"/>
                </a:lnTo>
                <a:lnTo>
                  <a:pt x="879411" y="2169693"/>
                </a:lnTo>
                <a:lnTo>
                  <a:pt x="878255" y="2169693"/>
                </a:lnTo>
                <a:lnTo>
                  <a:pt x="879411" y="2182393"/>
                </a:lnTo>
                <a:lnTo>
                  <a:pt x="666407" y="2309393"/>
                </a:lnTo>
                <a:lnTo>
                  <a:pt x="662851" y="2296693"/>
                </a:lnTo>
                <a:lnTo>
                  <a:pt x="644969" y="2296693"/>
                </a:lnTo>
                <a:lnTo>
                  <a:pt x="644969" y="2334793"/>
                </a:lnTo>
                <a:lnTo>
                  <a:pt x="644969" y="2576093"/>
                </a:lnTo>
                <a:lnTo>
                  <a:pt x="636701" y="2576093"/>
                </a:lnTo>
                <a:lnTo>
                  <a:pt x="631888" y="2588793"/>
                </a:lnTo>
                <a:lnTo>
                  <a:pt x="624776" y="2588793"/>
                </a:lnTo>
                <a:lnTo>
                  <a:pt x="622363" y="2601493"/>
                </a:lnTo>
                <a:lnTo>
                  <a:pt x="622363" y="2614193"/>
                </a:lnTo>
                <a:lnTo>
                  <a:pt x="624776" y="2614193"/>
                </a:lnTo>
                <a:lnTo>
                  <a:pt x="422440" y="2728493"/>
                </a:lnTo>
                <a:lnTo>
                  <a:pt x="412927" y="2728493"/>
                </a:lnTo>
                <a:lnTo>
                  <a:pt x="406958" y="2715793"/>
                </a:lnTo>
                <a:lnTo>
                  <a:pt x="393877" y="2715793"/>
                </a:lnTo>
                <a:lnTo>
                  <a:pt x="387921" y="2728493"/>
                </a:lnTo>
                <a:lnTo>
                  <a:pt x="378396" y="2728493"/>
                </a:lnTo>
                <a:lnTo>
                  <a:pt x="170205" y="2614193"/>
                </a:lnTo>
                <a:lnTo>
                  <a:pt x="171361" y="2601493"/>
                </a:lnTo>
                <a:lnTo>
                  <a:pt x="170218" y="2601493"/>
                </a:lnTo>
                <a:lnTo>
                  <a:pt x="166547" y="2588793"/>
                </a:lnTo>
                <a:lnTo>
                  <a:pt x="154736" y="2588793"/>
                </a:lnTo>
                <a:lnTo>
                  <a:pt x="154736" y="2334793"/>
                </a:lnTo>
                <a:lnTo>
                  <a:pt x="167805" y="2334793"/>
                </a:lnTo>
                <a:lnTo>
                  <a:pt x="170218" y="2322093"/>
                </a:lnTo>
                <a:lnTo>
                  <a:pt x="173774" y="2322093"/>
                </a:lnTo>
                <a:lnTo>
                  <a:pt x="173774" y="2309393"/>
                </a:lnTo>
                <a:lnTo>
                  <a:pt x="172516" y="2309393"/>
                </a:lnTo>
                <a:lnTo>
                  <a:pt x="385508" y="2182393"/>
                </a:lnTo>
                <a:lnTo>
                  <a:pt x="387921" y="2195093"/>
                </a:lnTo>
                <a:lnTo>
                  <a:pt x="411759" y="2195093"/>
                </a:lnTo>
                <a:lnTo>
                  <a:pt x="415328" y="2182393"/>
                </a:lnTo>
                <a:lnTo>
                  <a:pt x="628332" y="2309393"/>
                </a:lnTo>
                <a:lnTo>
                  <a:pt x="627176" y="2309393"/>
                </a:lnTo>
                <a:lnTo>
                  <a:pt x="627176" y="2322093"/>
                </a:lnTo>
                <a:lnTo>
                  <a:pt x="628332" y="2322093"/>
                </a:lnTo>
                <a:lnTo>
                  <a:pt x="631888" y="2334793"/>
                </a:lnTo>
                <a:lnTo>
                  <a:pt x="644969" y="2334793"/>
                </a:lnTo>
                <a:lnTo>
                  <a:pt x="644969" y="2296693"/>
                </a:lnTo>
                <a:lnTo>
                  <a:pt x="633145" y="2296693"/>
                </a:lnTo>
                <a:lnTo>
                  <a:pt x="630732" y="2309393"/>
                </a:lnTo>
                <a:lnTo>
                  <a:pt x="417741" y="2182393"/>
                </a:lnTo>
                <a:lnTo>
                  <a:pt x="418884" y="2182393"/>
                </a:lnTo>
                <a:lnTo>
                  <a:pt x="418884" y="2169693"/>
                </a:lnTo>
                <a:lnTo>
                  <a:pt x="417741" y="2169693"/>
                </a:lnTo>
                <a:lnTo>
                  <a:pt x="414070" y="2156993"/>
                </a:lnTo>
                <a:lnTo>
                  <a:pt x="402247" y="2156993"/>
                </a:lnTo>
                <a:lnTo>
                  <a:pt x="402247" y="1902993"/>
                </a:lnTo>
                <a:lnTo>
                  <a:pt x="415328" y="1902993"/>
                </a:lnTo>
                <a:lnTo>
                  <a:pt x="418884" y="1890293"/>
                </a:lnTo>
                <a:lnTo>
                  <a:pt x="420039" y="1890293"/>
                </a:lnTo>
                <a:lnTo>
                  <a:pt x="420039" y="1877593"/>
                </a:lnTo>
                <a:lnTo>
                  <a:pt x="414070" y="1877593"/>
                </a:lnTo>
                <a:lnTo>
                  <a:pt x="411759" y="1864893"/>
                </a:lnTo>
                <a:lnTo>
                  <a:pt x="386765" y="1864893"/>
                </a:lnTo>
                <a:lnTo>
                  <a:pt x="383209" y="1877593"/>
                </a:lnTo>
                <a:lnTo>
                  <a:pt x="170205" y="1750593"/>
                </a:lnTo>
                <a:lnTo>
                  <a:pt x="171361" y="1750593"/>
                </a:lnTo>
                <a:lnTo>
                  <a:pt x="171361" y="1737893"/>
                </a:lnTo>
                <a:lnTo>
                  <a:pt x="167805" y="1737893"/>
                </a:lnTo>
                <a:lnTo>
                  <a:pt x="162991" y="1725193"/>
                </a:lnTo>
                <a:lnTo>
                  <a:pt x="141655" y="1725193"/>
                </a:lnTo>
                <a:lnTo>
                  <a:pt x="136842" y="1737893"/>
                </a:lnTo>
                <a:lnTo>
                  <a:pt x="133286" y="1737893"/>
                </a:lnTo>
                <a:lnTo>
                  <a:pt x="133286" y="1750593"/>
                </a:lnTo>
                <a:lnTo>
                  <a:pt x="134429" y="1750593"/>
                </a:lnTo>
                <a:lnTo>
                  <a:pt x="0" y="1826793"/>
                </a:lnTo>
                <a:lnTo>
                  <a:pt x="0" y="1839493"/>
                </a:lnTo>
                <a:lnTo>
                  <a:pt x="136842" y="1750593"/>
                </a:lnTo>
                <a:lnTo>
                  <a:pt x="139242" y="1763293"/>
                </a:lnTo>
                <a:lnTo>
                  <a:pt x="164249" y="1763293"/>
                </a:lnTo>
                <a:lnTo>
                  <a:pt x="167805" y="1750593"/>
                </a:lnTo>
                <a:lnTo>
                  <a:pt x="381952" y="1877593"/>
                </a:lnTo>
                <a:lnTo>
                  <a:pt x="380809" y="1890293"/>
                </a:lnTo>
                <a:lnTo>
                  <a:pt x="381952" y="1890293"/>
                </a:lnTo>
                <a:lnTo>
                  <a:pt x="385508" y="1902993"/>
                </a:lnTo>
                <a:lnTo>
                  <a:pt x="397446" y="1902993"/>
                </a:lnTo>
                <a:lnTo>
                  <a:pt x="397446" y="2156993"/>
                </a:lnTo>
                <a:lnTo>
                  <a:pt x="386765" y="2156993"/>
                </a:lnTo>
                <a:lnTo>
                  <a:pt x="383209" y="2169693"/>
                </a:lnTo>
                <a:lnTo>
                  <a:pt x="381952" y="2169693"/>
                </a:lnTo>
                <a:lnTo>
                  <a:pt x="383209" y="2182393"/>
                </a:lnTo>
                <a:lnTo>
                  <a:pt x="170218" y="2309393"/>
                </a:lnTo>
                <a:lnTo>
                  <a:pt x="166547" y="2296693"/>
                </a:lnTo>
                <a:lnTo>
                  <a:pt x="137998" y="2296693"/>
                </a:lnTo>
                <a:lnTo>
                  <a:pt x="134429" y="2309393"/>
                </a:lnTo>
                <a:lnTo>
                  <a:pt x="0" y="2233193"/>
                </a:lnTo>
                <a:lnTo>
                  <a:pt x="132130" y="2309393"/>
                </a:lnTo>
                <a:lnTo>
                  <a:pt x="130873" y="2309393"/>
                </a:lnTo>
                <a:lnTo>
                  <a:pt x="130873" y="2322093"/>
                </a:lnTo>
                <a:lnTo>
                  <a:pt x="132130" y="2322093"/>
                </a:lnTo>
                <a:lnTo>
                  <a:pt x="135686" y="2334793"/>
                </a:lnTo>
                <a:lnTo>
                  <a:pt x="149923" y="2334793"/>
                </a:lnTo>
                <a:lnTo>
                  <a:pt x="149923" y="2588793"/>
                </a:lnTo>
                <a:lnTo>
                  <a:pt x="137998" y="2588793"/>
                </a:lnTo>
                <a:lnTo>
                  <a:pt x="134429" y="2601493"/>
                </a:lnTo>
                <a:lnTo>
                  <a:pt x="133286" y="2601493"/>
                </a:lnTo>
                <a:lnTo>
                  <a:pt x="134429" y="2614193"/>
                </a:lnTo>
                <a:lnTo>
                  <a:pt x="0" y="2690393"/>
                </a:lnTo>
                <a:lnTo>
                  <a:pt x="136842" y="2614193"/>
                </a:lnTo>
                <a:lnTo>
                  <a:pt x="140398" y="2614193"/>
                </a:lnTo>
                <a:lnTo>
                  <a:pt x="143954" y="2626893"/>
                </a:lnTo>
                <a:lnTo>
                  <a:pt x="160693" y="2626893"/>
                </a:lnTo>
                <a:lnTo>
                  <a:pt x="164249" y="2614193"/>
                </a:lnTo>
                <a:lnTo>
                  <a:pt x="167805" y="2614193"/>
                </a:lnTo>
                <a:lnTo>
                  <a:pt x="375996" y="2741193"/>
                </a:lnTo>
                <a:lnTo>
                  <a:pt x="374840" y="2741193"/>
                </a:lnTo>
                <a:lnTo>
                  <a:pt x="374840" y="2753893"/>
                </a:lnTo>
                <a:lnTo>
                  <a:pt x="378396" y="2753893"/>
                </a:lnTo>
                <a:lnTo>
                  <a:pt x="380809" y="2766593"/>
                </a:lnTo>
                <a:lnTo>
                  <a:pt x="397446" y="2766593"/>
                </a:lnTo>
                <a:lnTo>
                  <a:pt x="397446" y="3020593"/>
                </a:lnTo>
                <a:lnTo>
                  <a:pt x="385508" y="3020593"/>
                </a:lnTo>
                <a:lnTo>
                  <a:pt x="381952" y="3033293"/>
                </a:lnTo>
                <a:lnTo>
                  <a:pt x="379653" y="3033293"/>
                </a:lnTo>
                <a:lnTo>
                  <a:pt x="381952" y="3045993"/>
                </a:lnTo>
                <a:lnTo>
                  <a:pt x="173774" y="3160293"/>
                </a:lnTo>
                <a:lnTo>
                  <a:pt x="170218" y="3160293"/>
                </a:lnTo>
                <a:lnTo>
                  <a:pt x="164249" y="3147593"/>
                </a:lnTo>
                <a:lnTo>
                  <a:pt x="140398" y="3147593"/>
                </a:lnTo>
                <a:lnTo>
                  <a:pt x="134429" y="3160293"/>
                </a:lnTo>
                <a:lnTo>
                  <a:pt x="130873" y="3160293"/>
                </a:lnTo>
                <a:lnTo>
                  <a:pt x="0" y="3084093"/>
                </a:lnTo>
                <a:lnTo>
                  <a:pt x="0" y="3096793"/>
                </a:lnTo>
                <a:lnTo>
                  <a:pt x="128473" y="3172993"/>
                </a:lnTo>
                <a:lnTo>
                  <a:pt x="127317" y="3172993"/>
                </a:lnTo>
                <a:lnTo>
                  <a:pt x="127317" y="3185693"/>
                </a:lnTo>
                <a:lnTo>
                  <a:pt x="133286" y="3185693"/>
                </a:lnTo>
                <a:lnTo>
                  <a:pt x="136842" y="3198393"/>
                </a:lnTo>
                <a:lnTo>
                  <a:pt x="149923" y="3198393"/>
                </a:lnTo>
                <a:lnTo>
                  <a:pt x="149923" y="3452393"/>
                </a:lnTo>
                <a:lnTo>
                  <a:pt x="135686" y="3452393"/>
                </a:lnTo>
                <a:lnTo>
                  <a:pt x="134429" y="3465093"/>
                </a:lnTo>
                <a:lnTo>
                  <a:pt x="135686" y="3465093"/>
                </a:lnTo>
                <a:lnTo>
                  <a:pt x="0" y="3553993"/>
                </a:lnTo>
                <a:lnTo>
                  <a:pt x="137998" y="3477793"/>
                </a:lnTo>
                <a:lnTo>
                  <a:pt x="166547" y="3477793"/>
                </a:lnTo>
                <a:lnTo>
                  <a:pt x="377253" y="3592093"/>
                </a:lnTo>
                <a:lnTo>
                  <a:pt x="375996" y="3604793"/>
                </a:lnTo>
                <a:lnTo>
                  <a:pt x="377253" y="3617493"/>
                </a:lnTo>
                <a:lnTo>
                  <a:pt x="381952" y="3617493"/>
                </a:lnTo>
                <a:lnTo>
                  <a:pt x="385508" y="3630193"/>
                </a:lnTo>
                <a:lnTo>
                  <a:pt x="397446" y="3630193"/>
                </a:lnTo>
                <a:lnTo>
                  <a:pt x="397446" y="3871493"/>
                </a:lnTo>
                <a:lnTo>
                  <a:pt x="385508" y="3871493"/>
                </a:lnTo>
                <a:lnTo>
                  <a:pt x="381952" y="3884193"/>
                </a:lnTo>
                <a:lnTo>
                  <a:pt x="375996" y="3884193"/>
                </a:lnTo>
                <a:lnTo>
                  <a:pt x="375996" y="3896893"/>
                </a:lnTo>
                <a:lnTo>
                  <a:pt x="377253" y="3909593"/>
                </a:lnTo>
                <a:lnTo>
                  <a:pt x="168948" y="4023893"/>
                </a:lnTo>
                <a:lnTo>
                  <a:pt x="166547" y="4023893"/>
                </a:lnTo>
                <a:lnTo>
                  <a:pt x="161848" y="4011193"/>
                </a:lnTo>
                <a:lnTo>
                  <a:pt x="142798" y="4011193"/>
                </a:lnTo>
                <a:lnTo>
                  <a:pt x="137998" y="4023893"/>
                </a:lnTo>
                <a:lnTo>
                  <a:pt x="135686" y="4023893"/>
                </a:lnTo>
                <a:lnTo>
                  <a:pt x="0" y="3947693"/>
                </a:lnTo>
                <a:lnTo>
                  <a:pt x="133286" y="4023893"/>
                </a:lnTo>
                <a:lnTo>
                  <a:pt x="132130" y="4036593"/>
                </a:lnTo>
                <a:lnTo>
                  <a:pt x="134429" y="4036593"/>
                </a:lnTo>
                <a:lnTo>
                  <a:pt x="135686" y="4049293"/>
                </a:lnTo>
                <a:lnTo>
                  <a:pt x="166547" y="4049293"/>
                </a:lnTo>
                <a:lnTo>
                  <a:pt x="171361" y="4036593"/>
                </a:lnTo>
                <a:lnTo>
                  <a:pt x="172516" y="4036593"/>
                </a:lnTo>
                <a:lnTo>
                  <a:pt x="171361" y="4023893"/>
                </a:lnTo>
                <a:lnTo>
                  <a:pt x="379653" y="3909593"/>
                </a:lnTo>
                <a:lnTo>
                  <a:pt x="384365" y="3909593"/>
                </a:lnTo>
                <a:lnTo>
                  <a:pt x="389178" y="3922293"/>
                </a:lnTo>
                <a:lnTo>
                  <a:pt x="410514" y="3922293"/>
                </a:lnTo>
                <a:lnTo>
                  <a:pt x="414070" y="3909593"/>
                </a:lnTo>
                <a:lnTo>
                  <a:pt x="421297" y="3909593"/>
                </a:lnTo>
                <a:lnTo>
                  <a:pt x="423595" y="3896893"/>
                </a:lnTo>
                <a:lnTo>
                  <a:pt x="424853" y="3896893"/>
                </a:lnTo>
                <a:lnTo>
                  <a:pt x="424853" y="3884193"/>
                </a:lnTo>
                <a:lnTo>
                  <a:pt x="421297" y="3884193"/>
                </a:lnTo>
                <a:lnTo>
                  <a:pt x="418884" y="3871493"/>
                </a:lnTo>
                <a:lnTo>
                  <a:pt x="402247" y="3871493"/>
                </a:lnTo>
                <a:lnTo>
                  <a:pt x="402247" y="3630193"/>
                </a:lnTo>
                <a:lnTo>
                  <a:pt x="415328" y="3630193"/>
                </a:lnTo>
                <a:lnTo>
                  <a:pt x="418884" y="3617493"/>
                </a:lnTo>
                <a:lnTo>
                  <a:pt x="423595" y="3617493"/>
                </a:lnTo>
                <a:lnTo>
                  <a:pt x="424853" y="3604793"/>
                </a:lnTo>
                <a:lnTo>
                  <a:pt x="423595" y="3592093"/>
                </a:lnTo>
                <a:lnTo>
                  <a:pt x="417741" y="3592093"/>
                </a:lnTo>
                <a:lnTo>
                  <a:pt x="414070" y="3579393"/>
                </a:lnTo>
                <a:lnTo>
                  <a:pt x="387921" y="3579393"/>
                </a:lnTo>
                <a:lnTo>
                  <a:pt x="383209" y="3592093"/>
                </a:lnTo>
                <a:lnTo>
                  <a:pt x="379653" y="3592093"/>
                </a:lnTo>
                <a:lnTo>
                  <a:pt x="190017" y="3477793"/>
                </a:lnTo>
                <a:lnTo>
                  <a:pt x="168948" y="3465093"/>
                </a:lnTo>
                <a:lnTo>
                  <a:pt x="170218" y="3465093"/>
                </a:lnTo>
                <a:lnTo>
                  <a:pt x="168960" y="3452393"/>
                </a:lnTo>
                <a:lnTo>
                  <a:pt x="154736" y="3452393"/>
                </a:lnTo>
                <a:lnTo>
                  <a:pt x="154736" y="3198393"/>
                </a:lnTo>
                <a:lnTo>
                  <a:pt x="171361" y="3198393"/>
                </a:lnTo>
                <a:lnTo>
                  <a:pt x="173774" y="3185693"/>
                </a:lnTo>
                <a:lnTo>
                  <a:pt x="177330" y="3185693"/>
                </a:lnTo>
                <a:lnTo>
                  <a:pt x="177330" y="3172993"/>
                </a:lnTo>
                <a:lnTo>
                  <a:pt x="176072" y="3160293"/>
                </a:lnTo>
                <a:lnTo>
                  <a:pt x="384365" y="3045993"/>
                </a:lnTo>
                <a:lnTo>
                  <a:pt x="386765" y="3045993"/>
                </a:lnTo>
                <a:lnTo>
                  <a:pt x="391477" y="3058693"/>
                </a:lnTo>
                <a:lnTo>
                  <a:pt x="408216" y="3058693"/>
                </a:lnTo>
                <a:lnTo>
                  <a:pt x="411759" y="3045993"/>
                </a:lnTo>
                <a:lnTo>
                  <a:pt x="417741" y="3045993"/>
                </a:lnTo>
                <a:lnTo>
                  <a:pt x="420039" y="3033293"/>
                </a:lnTo>
                <a:lnTo>
                  <a:pt x="418884" y="3020593"/>
                </a:lnTo>
                <a:lnTo>
                  <a:pt x="402247" y="3020593"/>
                </a:lnTo>
                <a:lnTo>
                  <a:pt x="402247" y="2766593"/>
                </a:lnTo>
                <a:lnTo>
                  <a:pt x="415328" y="2766593"/>
                </a:lnTo>
                <a:lnTo>
                  <a:pt x="422440" y="2753893"/>
                </a:lnTo>
                <a:lnTo>
                  <a:pt x="425996" y="2753893"/>
                </a:lnTo>
                <a:lnTo>
                  <a:pt x="425996" y="2741193"/>
                </a:lnTo>
                <a:lnTo>
                  <a:pt x="424853" y="2741193"/>
                </a:lnTo>
                <a:lnTo>
                  <a:pt x="445084" y="2728493"/>
                </a:lnTo>
                <a:lnTo>
                  <a:pt x="627176" y="2614193"/>
                </a:lnTo>
                <a:lnTo>
                  <a:pt x="630732" y="2626893"/>
                </a:lnTo>
                <a:lnTo>
                  <a:pt x="665264" y="2626893"/>
                </a:lnTo>
                <a:lnTo>
                  <a:pt x="669963" y="2614193"/>
                </a:lnTo>
                <a:lnTo>
                  <a:pt x="878255" y="2741193"/>
                </a:lnTo>
                <a:lnTo>
                  <a:pt x="877112" y="2741193"/>
                </a:lnTo>
                <a:lnTo>
                  <a:pt x="878255" y="2753893"/>
                </a:lnTo>
                <a:lnTo>
                  <a:pt x="882967" y="2753893"/>
                </a:lnTo>
                <a:lnTo>
                  <a:pt x="888923" y="2766593"/>
                </a:lnTo>
                <a:lnTo>
                  <a:pt x="903262" y="2766593"/>
                </a:lnTo>
                <a:lnTo>
                  <a:pt x="909218" y="2753893"/>
                </a:lnTo>
                <a:lnTo>
                  <a:pt x="915187" y="2753893"/>
                </a:lnTo>
                <a:lnTo>
                  <a:pt x="915187" y="2741193"/>
                </a:lnTo>
                <a:lnTo>
                  <a:pt x="913930" y="2741193"/>
                </a:lnTo>
                <a:lnTo>
                  <a:pt x="1129334" y="2614193"/>
                </a:lnTo>
                <a:lnTo>
                  <a:pt x="1136446" y="2614193"/>
                </a:lnTo>
                <a:lnTo>
                  <a:pt x="1140002" y="2626893"/>
                </a:lnTo>
                <a:lnTo>
                  <a:pt x="1150785" y="2626893"/>
                </a:lnTo>
                <a:lnTo>
                  <a:pt x="1156741" y="2614193"/>
                </a:lnTo>
                <a:lnTo>
                  <a:pt x="1161453" y="2614193"/>
                </a:lnTo>
                <a:lnTo>
                  <a:pt x="1162710" y="2601493"/>
                </a:lnTo>
                <a:lnTo>
                  <a:pt x="1161453" y="2601493"/>
                </a:lnTo>
                <a:lnTo>
                  <a:pt x="1157897" y="2588793"/>
                </a:lnTo>
                <a:lnTo>
                  <a:pt x="1145971" y="2588793"/>
                </a:lnTo>
                <a:lnTo>
                  <a:pt x="1145971" y="2334793"/>
                </a:lnTo>
                <a:lnTo>
                  <a:pt x="1153185" y="2334793"/>
                </a:lnTo>
                <a:lnTo>
                  <a:pt x="1157897" y="2322093"/>
                </a:lnTo>
                <a:lnTo>
                  <a:pt x="1161453" y="2322093"/>
                </a:lnTo>
                <a:lnTo>
                  <a:pt x="1162710" y="2309393"/>
                </a:lnTo>
                <a:close/>
              </a:path>
              <a:path w="1414780" h="4049395">
                <a:moveTo>
                  <a:pt x="1414170" y="457200"/>
                </a:moveTo>
                <a:lnTo>
                  <a:pt x="1412900" y="444500"/>
                </a:lnTo>
                <a:lnTo>
                  <a:pt x="1408201" y="444500"/>
                </a:lnTo>
                <a:lnTo>
                  <a:pt x="1402232" y="431800"/>
                </a:lnTo>
                <a:lnTo>
                  <a:pt x="1395120" y="431800"/>
                </a:lnTo>
                <a:lnTo>
                  <a:pt x="1395120" y="190500"/>
                </a:lnTo>
                <a:lnTo>
                  <a:pt x="1401089" y="177800"/>
                </a:lnTo>
                <a:lnTo>
                  <a:pt x="1409344" y="177800"/>
                </a:lnTo>
                <a:lnTo>
                  <a:pt x="1411757" y="165100"/>
                </a:lnTo>
                <a:lnTo>
                  <a:pt x="1409344" y="165100"/>
                </a:lnTo>
                <a:lnTo>
                  <a:pt x="1405788" y="152400"/>
                </a:lnTo>
                <a:lnTo>
                  <a:pt x="1390294" y="152400"/>
                </a:lnTo>
                <a:lnTo>
                  <a:pt x="1390294" y="190500"/>
                </a:lnTo>
                <a:lnTo>
                  <a:pt x="1390294" y="431800"/>
                </a:lnTo>
                <a:lnTo>
                  <a:pt x="1382039" y="431800"/>
                </a:lnTo>
                <a:lnTo>
                  <a:pt x="1376070" y="444500"/>
                </a:lnTo>
                <a:lnTo>
                  <a:pt x="1372514" y="444500"/>
                </a:lnTo>
                <a:lnTo>
                  <a:pt x="1371244" y="457200"/>
                </a:lnTo>
                <a:lnTo>
                  <a:pt x="1372514" y="469900"/>
                </a:lnTo>
                <a:lnTo>
                  <a:pt x="1160614" y="584200"/>
                </a:lnTo>
                <a:lnTo>
                  <a:pt x="1149832" y="584200"/>
                </a:lnTo>
                <a:lnTo>
                  <a:pt x="1143977" y="571500"/>
                </a:lnTo>
                <a:lnTo>
                  <a:pt x="1141564" y="577875"/>
                </a:lnTo>
                <a:lnTo>
                  <a:pt x="1141564" y="622300"/>
                </a:lnTo>
                <a:lnTo>
                  <a:pt x="1141564" y="863600"/>
                </a:lnTo>
                <a:lnTo>
                  <a:pt x="1129639" y="863600"/>
                </a:lnTo>
                <a:lnTo>
                  <a:pt x="1126083" y="876300"/>
                </a:lnTo>
                <a:lnTo>
                  <a:pt x="1121270" y="876300"/>
                </a:lnTo>
                <a:lnTo>
                  <a:pt x="1120114" y="889000"/>
                </a:lnTo>
                <a:lnTo>
                  <a:pt x="1122527" y="889000"/>
                </a:lnTo>
                <a:lnTo>
                  <a:pt x="915428" y="1016000"/>
                </a:lnTo>
                <a:lnTo>
                  <a:pt x="911771" y="1016000"/>
                </a:lnTo>
                <a:lnTo>
                  <a:pt x="907059" y="1003300"/>
                </a:lnTo>
                <a:lnTo>
                  <a:pt x="893978" y="1003300"/>
                </a:lnTo>
                <a:lnTo>
                  <a:pt x="893978" y="1054100"/>
                </a:lnTo>
                <a:lnTo>
                  <a:pt x="893978" y="1295400"/>
                </a:lnTo>
                <a:lnTo>
                  <a:pt x="879640" y="1295400"/>
                </a:lnTo>
                <a:lnTo>
                  <a:pt x="877341" y="1308100"/>
                </a:lnTo>
                <a:lnTo>
                  <a:pt x="873683" y="1308100"/>
                </a:lnTo>
                <a:lnTo>
                  <a:pt x="873683" y="1320800"/>
                </a:lnTo>
                <a:lnTo>
                  <a:pt x="874941" y="1320800"/>
                </a:lnTo>
                <a:lnTo>
                  <a:pt x="666584" y="1447800"/>
                </a:lnTo>
                <a:lnTo>
                  <a:pt x="663028" y="1447800"/>
                </a:lnTo>
                <a:lnTo>
                  <a:pt x="658215" y="1435100"/>
                </a:lnTo>
                <a:lnTo>
                  <a:pt x="638022" y="1435100"/>
                </a:lnTo>
                <a:lnTo>
                  <a:pt x="634466" y="1447800"/>
                </a:lnTo>
                <a:lnTo>
                  <a:pt x="630910" y="1447800"/>
                </a:lnTo>
                <a:lnTo>
                  <a:pt x="416598" y="1320800"/>
                </a:lnTo>
                <a:lnTo>
                  <a:pt x="417842" y="1320800"/>
                </a:lnTo>
                <a:lnTo>
                  <a:pt x="416598" y="1308100"/>
                </a:lnTo>
                <a:lnTo>
                  <a:pt x="413029" y="1308100"/>
                </a:lnTo>
                <a:lnTo>
                  <a:pt x="408317" y="1295400"/>
                </a:lnTo>
                <a:lnTo>
                  <a:pt x="402361" y="1295400"/>
                </a:lnTo>
                <a:lnTo>
                  <a:pt x="402361" y="1041400"/>
                </a:lnTo>
                <a:lnTo>
                  <a:pt x="414185" y="1041400"/>
                </a:lnTo>
                <a:lnTo>
                  <a:pt x="417842" y="1028700"/>
                </a:lnTo>
                <a:lnTo>
                  <a:pt x="420154" y="1028700"/>
                </a:lnTo>
                <a:lnTo>
                  <a:pt x="418998" y="1016000"/>
                </a:lnTo>
                <a:lnTo>
                  <a:pt x="627341" y="901700"/>
                </a:lnTo>
                <a:lnTo>
                  <a:pt x="630910" y="901700"/>
                </a:lnTo>
                <a:lnTo>
                  <a:pt x="636866" y="914400"/>
                </a:lnTo>
                <a:lnTo>
                  <a:pt x="660628" y="914400"/>
                </a:lnTo>
                <a:lnTo>
                  <a:pt x="665441" y="901700"/>
                </a:lnTo>
                <a:lnTo>
                  <a:pt x="668997" y="901700"/>
                </a:lnTo>
                <a:lnTo>
                  <a:pt x="876084" y="1016000"/>
                </a:lnTo>
                <a:lnTo>
                  <a:pt x="874941" y="1028700"/>
                </a:lnTo>
                <a:lnTo>
                  <a:pt x="876084" y="1028700"/>
                </a:lnTo>
                <a:lnTo>
                  <a:pt x="877341" y="1041400"/>
                </a:lnTo>
                <a:lnTo>
                  <a:pt x="889165" y="1041400"/>
                </a:lnTo>
                <a:lnTo>
                  <a:pt x="893978" y="1054100"/>
                </a:lnTo>
                <a:lnTo>
                  <a:pt x="893978" y="1003300"/>
                </a:lnTo>
                <a:lnTo>
                  <a:pt x="885609" y="1003300"/>
                </a:lnTo>
                <a:lnTo>
                  <a:pt x="880897" y="1016000"/>
                </a:lnTo>
                <a:lnTo>
                  <a:pt x="877341" y="1016000"/>
                </a:lnTo>
                <a:lnTo>
                  <a:pt x="671398" y="901700"/>
                </a:lnTo>
                <a:lnTo>
                  <a:pt x="673709" y="889000"/>
                </a:lnTo>
                <a:lnTo>
                  <a:pt x="673709" y="876300"/>
                </a:lnTo>
                <a:lnTo>
                  <a:pt x="670140" y="876300"/>
                </a:lnTo>
                <a:lnTo>
                  <a:pt x="663028" y="863600"/>
                </a:lnTo>
                <a:lnTo>
                  <a:pt x="649947" y="863600"/>
                </a:lnTo>
                <a:lnTo>
                  <a:pt x="649947" y="609600"/>
                </a:lnTo>
                <a:lnTo>
                  <a:pt x="661885" y="609600"/>
                </a:lnTo>
                <a:lnTo>
                  <a:pt x="665441" y="596900"/>
                </a:lnTo>
                <a:lnTo>
                  <a:pt x="686739" y="584200"/>
                </a:lnTo>
                <a:lnTo>
                  <a:pt x="878497" y="469900"/>
                </a:lnTo>
                <a:lnTo>
                  <a:pt x="885609" y="469900"/>
                </a:lnTo>
                <a:lnTo>
                  <a:pt x="890422" y="482600"/>
                </a:lnTo>
                <a:lnTo>
                  <a:pt x="902246" y="482600"/>
                </a:lnTo>
                <a:lnTo>
                  <a:pt x="907059" y="469900"/>
                </a:lnTo>
                <a:lnTo>
                  <a:pt x="914184" y="469900"/>
                </a:lnTo>
                <a:lnTo>
                  <a:pt x="1126083" y="584200"/>
                </a:lnTo>
                <a:lnTo>
                  <a:pt x="1124927" y="596900"/>
                </a:lnTo>
                <a:lnTo>
                  <a:pt x="1126083" y="609600"/>
                </a:lnTo>
                <a:lnTo>
                  <a:pt x="1134452" y="609600"/>
                </a:lnTo>
                <a:lnTo>
                  <a:pt x="1141564" y="622300"/>
                </a:lnTo>
                <a:lnTo>
                  <a:pt x="1141564" y="577875"/>
                </a:lnTo>
                <a:lnTo>
                  <a:pt x="1139164" y="584200"/>
                </a:lnTo>
                <a:lnTo>
                  <a:pt x="1127239" y="584200"/>
                </a:lnTo>
                <a:lnTo>
                  <a:pt x="916584" y="469900"/>
                </a:lnTo>
                <a:lnTo>
                  <a:pt x="917740" y="457200"/>
                </a:lnTo>
                <a:lnTo>
                  <a:pt x="918997" y="457200"/>
                </a:lnTo>
                <a:lnTo>
                  <a:pt x="917740" y="444500"/>
                </a:lnTo>
                <a:lnTo>
                  <a:pt x="915428" y="444500"/>
                </a:lnTo>
                <a:lnTo>
                  <a:pt x="909472" y="431800"/>
                </a:lnTo>
                <a:lnTo>
                  <a:pt x="898690" y="431800"/>
                </a:lnTo>
                <a:lnTo>
                  <a:pt x="898690" y="190500"/>
                </a:lnTo>
                <a:lnTo>
                  <a:pt x="909472" y="190500"/>
                </a:lnTo>
                <a:lnTo>
                  <a:pt x="913028" y="177800"/>
                </a:lnTo>
                <a:lnTo>
                  <a:pt x="916584" y="177800"/>
                </a:lnTo>
                <a:lnTo>
                  <a:pt x="917740" y="165100"/>
                </a:lnTo>
                <a:lnTo>
                  <a:pt x="916584" y="165100"/>
                </a:lnTo>
                <a:lnTo>
                  <a:pt x="1127239" y="38100"/>
                </a:lnTo>
                <a:lnTo>
                  <a:pt x="1134452" y="38100"/>
                </a:lnTo>
                <a:lnTo>
                  <a:pt x="1139164" y="50800"/>
                </a:lnTo>
                <a:lnTo>
                  <a:pt x="1149832" y="50800"/>
                </a:lnTo>
                <a:lnTo>
                  <a:pt x="1153502" y="38100"/>
                </a:lnTo>
                <a:lnTo>
                  <a:pt x="1160614" y="38100"/>
                </a:lnTo>
                <a:lnTo>
                  <a:pt x="1374800" y="165100"/>
                </a:lnTo>
                <a:lnTo>
                  <a:pt x="1373657" y="165100"/>
                </a:lnTo>
                <a:lnTo>
                  <a:pt x="1374800" y="177800"/>
                </a:lnTo>
                <a:lnTo>
                  <a:pt x="1383182" y="177800"/>
                </a:lnTo>
                <a:lnTo>
                  <a:pt x="1390294" y="190500"/>
                </a:lnTo>
                <a:lnTo>
                  <a:pt x="1390294" y="152400"/>
                </a:lnTo>
                <a:lnTo>
                  <a:pt x="1377213" y="152400"/>
                </a:lnTo>
                <a:lnTo>
                  <a:pt x="1163027" y="38100"/>
                </a:lnTo>
                <a:lnTo>
                  <a:pt x="1164170" y="25400"/>
                </a:lnTo>
                <a:lnTo>
                  <a:pt x="1163027" y="12700"/>
                </a:lnTo>
                <a:lnTo>
                  <a:pt x="1152245" y="12700"/>
                </a:lnTo>
                <a:lnTo>
                  <a:pt x="1148689" y="0"/>
                </a:lnTo>
                <a:lnTo>
                  <a:pt x="1140320" y="0"/>
                </a:lnTo>
                <a:lnTo>
                  <a:pt x="1136751" y="12700"/>
                </a:lnTo>
                <a:lnTo>
                  <a:pt x="1127239" y="12700"/>
                </a:lnTo>
                <a:lnTo>
                  <a:pt x="1124927" y="25400"/>
                </a:lnTo>
                <a:lnTo>
                  <a:pt x="1126083" y="38100"/>
                </a:lnTo>
                <a:lnTo>
                  <a:pt x="914184" y="152400"/>
                </a:lnTo>
                <a:lnTo>
                  <a:pt x="907059" y="152400"/>
                </a:lnTo>
                <a:lnTo>
                  <a:pt x="902246" y="139700"/>
                </a:lnTo>
                <a:lnTo>
                  <a:pt x="891578" y="139700"/>
                </a:lnTo>
                <a:lnTo>
                  <a:pt x="888022" y="152400"/>
                </a:lnTo>
                <a:lnTo>
                  <a:pt x="880897" y="152400"/>
                </a:lnTo>
                <a:lnTo>
                  <a:pt x="876084" y="165100"/>
                </a:lnTo>
                <a:lnTo>
                  <a:pt x="874941" y="165100"/>
                </a:lnTo>
                <a:lnTo>
                  <a:pt x="876084" y="177800"/>
                </a:lnTo>
                <a:lnTo>
                  <a:pt x="879640" y="177800"/>
                </a:lnTo>
                <a:lnTo>
                  <a:pt x="885609" y="190500"/>
                </a:lnTo>
                <a:lnTo>
                  <a:pt x="893978" y="190500"/>
                </a:lnTo>
                <a:lnTo>
                  <a:pt x="893978" y="431800"/>
                </a:lnTo>
                <a:lnTo>
                  <a:pt x="885609" y="431800"/>
                </a:lnTo>
                <a:lnTo>
                  <a:pt x="879640" y="444500"/>
                </a:lnTo>
                <a:lnTo>
                  <a:pt x="876084" y="444500"/>
                </a:lnTo>
                <a:lnTo>
                  <a:pt x="874941" y="457200"/>
                </a:lnTo>
                <a:lnTo>
                  <a:pt x="876084" y="469900"/>
                </a:lnTo>
                <a:lnTo>
                  <a:pt x="663028" y="584200"/>
                </a:lnTo>
                <a:lnTo>
                  <a:pt x="645134" y="584200"/>
                </a:lnTo>
                <a:lnTo>
                  <a:pt x="645134" y="609600"/>
                </a:lnTo>
                <a:lnTo>
                  <a:pt x="645134" y="863600"/>
                </a:lnTo>
                <a:lnTo>
                  <a:pt x="629653" y="863600"/>
                </a:lnTo>
                <a:lnTo>
                  <a:pt x="627341" y="876300"/>
                </a:lnTo>
                <a:lnTo>
                  <a:pt x="623785" y="876300"/>
                </a:lnTo>
                <a:lnTo>
                  <a:pt x="623785" y="889000"/>
                </a:lnTo>
                <a:lnTo>
                  <a:pt x="624941" y="889000"/>
                </a:lnTo>
                <a:lnTo>
                  <a:pt x="416598" y="1016000"/>
                </a:lnTo>
                <a:lnTo>
                  <a:pt x="409473" y="1016000"/>
                </a:lnTo>
                <a:lnTo>
                  <a:pt x="404660" y="1003300"/>
                </a:lnTo>
                <a:lnTo>
                  <a:pt x="395135" y="1003300"/>
                </a:lnTo>
                <a:lnTo>
                  <a:pt x="391579" y="1016000"/>
                </a:lnTo>
                <a:lnTo>
                  <a:pt x="384467" y="1016000"/>
                </a:lnTo>
                <a:lnTo>
                  <a:pt x="190538" y="901700"/>
                </a:lnTo>
                <a:lnTo>
                  <a:pt x="168986" y="889000"/>
                </a:lnTo>
                <a:lnTo>
                  <a:pt x="170256" y="889000"/>
                </a:lnTo>
                <a:lnTo>
                  <a:pt x="168998" y="876300"/>
                </a:lnTo>
                <a:lnTo>
                  <a:pt x="160731" y="876300"/>
                </a:lnTo>
                <a:lnTo>
                  <a:pt x="154774" y="863600"/>
                </a:lnTo>
                <a:lnTo>
                  <a:pt x="154774" y="622300"/>
                </a:lnTo>
                <a:lnTo>
                  <a:pt x="167855" y="622300"/>
                </a:lnTo>
                <a:lnTo>
                  <a:pt x="170256" y="609600"/>
                </a:lnTo>
                <a:lnTo>
                  <a:pt x="176123" y="609600"/>
                </a:lnTo>
                <a:lnTo>
                  <a:pt x="177380" y="596900"/>
                </a:lnTo>
                <a:lnTo>
                  <a:pt x="176123" y="584200"/>
                </a:lnTo>
                <a:lnTo>
                  <a:pt x="383298" y="469900"/>
                </a:lnTo>
                <a:lnTo>
                  <a:pt x="395135" y="469900"/>
                </a:lnTo>
                <a:lnTo>
                  <a:pt x="399948" y="482600"/>
                </a:lnTo>
                <a:lnTo>
                  <a:pt x="405917" y="469900"/>
                </a:lnTo>
                <a:lnTo>
                  <a:pt x="417842" y="469900"/>
                </a:lnTo>
                <a:lnTo>
                  <a:pt x="630910" y="596900"/>
                </a:lnTo>
                <a:lnTo>
                  <a:pt x="632053" y="596900"/>
                </a:lnTo>
                <a:lnTo>
                  <a:pt x="634466" y="609600"/>
                </a:lnTo>
                <a:lnTo>
                  <a:pt x="645134" y="609600"/>
                </a:lnTo>
                <a:lnTo>
                  <a:pt x="645134" y="584200"/>
                </a:lnTo>
                <a:lnTo>
                  <a:pt x="633310" y="584200"/>
                </a:lnTo>
                <a:lnTo>
                  <a:pt x="420154" y="469900"/>
                </a:lnTo>
                <a:lnTo>
                  <a:pt x="421411" y="457200"/>
                </a:lnTo>
                <a:lnTo>
                  <a:pt x="420154" y="444500"/>
                </a:lnTo>
                <a:lnTo>
                  <a:pt x="415442" y="444500"/>
                </a:lnTo>
                <a:lnTo>
                  <a:pt x="409473" y="431800"/>
                </a:lnTo>
                <a:lnTo>
                  <a:pt x="402361" y="431800"/>
                </a:lnTo>
                <a:lnTo>
                  <a:pt x="402361" y="190500"/>
                </a:lnTo>
                <a:lnTo>
                  <a:pt x="414185" y="190500"/>
                </a:lnTo>
                <a:lnTo>
                  <a:pt x="416598" y="177800"/>
                </a:lnTo>
                <a:lnTo>
                  <a:pt x="422554" y="177800"/>
                </a:lnTo>
                <a:lnTo>
                  <a:pt x="423710" y="165100"/>
                </a:lnTo>
                <a:lnTo>
                  <a:pt x="421411" y="152400"/>
                </a:lnTo>
                <a:lnTo>
                  <a:pt x="413029" y="152400"/>
                </a:lnTo>
                <a:lnTo>
                  <a:pt x="409473" y="139700"/>
                </a:lnTo>
                <a:lnTo>
                  <a:pt x="395135" y="139700"/>
                </a:lnTo>
                <a:lnTo>
                  <a:pt x="389280" y="152400"/>
                </a:lnTo>
                <a:lnTo>
                  <a:pt x="380911" y="152400"/>
                </a:lnTo>
                <a:lnTo>
                  <a:pt x="176123" y="38100"/>
                </a:lnTo>
                <a:lnTo>
                  <a:pt x="177380" y="25400"/>
                </a:lnTo>
                <a:lnTo>
                  <a:pt x="176123" y="12700"/>
                </a:lnTo>
                <a:lnTo>
                  <a:pt x="170256" y="12700"/>
                </a:lnTo>
                <a:lnTo>
                  <a:pt x="166598" y="0"/>
                </a:lnTo>
                <a:lnTo>
                  <a:pt x="138023" y="0"/>
                </a:lnTo>
                <a:lnTo>
                  <a:pt x="134467" y="12700"/>
                </a:lnTo>
                <a:lnTo>
                  <a:pt x="128511" y="12700"/>
                </a:lnTo>
                <a:lnTo>
                  <a:pt x="127355" y="25400"/>
                </a:lnTo>
                <a:lnTo>
                  <a:pt x="128511" y="38100"/>
                </a:lnTo>
                <a:lnTo>
                  <a:pt x="0" y="114300"/>
                </a:lnTo>
                <a:lnTo>
                  <a:pt x="130911" y="38100"/>
                </a:lnTo>
                <a:lnTo>
                  <a:pt x="134467" y="38100"/>
                </a:lnTo>
                <a:lnTo>
                  <a:pt x="140436" y="50800"/>
                </a:lnTo>
                <a:lnTo>
                  <a:pt x="164299" y="50800"/>
                </a:lnTo>
                <a:lnTo>
                  <a:pt x="168998" y="38100"/>
                </a:lnTo>
                <a:lnTo>
                  <a:pt x="173799" y="38100"/>
                </a:lnTo>
                <a:lnTo>
                  <a:pt x="379755" y="165100"/>
                </a:lnTo>
                <a:lnTo>
                  <a:pt x="378498" y="165100"/>
                </a:lnTo>
                <a:lnTo>
                  <a:pt x="379755" y="177800"/>
                </a:lnTo>
                <a:lnTo>
                  <a:pt x="383311" y="177800"/>
                </a:lnTo>
                <a:lnTo>
                  <a:pt x="389280" y="190500"/>
                </a:lnTo>
                <a:lnTo>
                  <a:pt x="397548" y="190500"/>
                </a:lnTo>
                <a:lnTo>
                  <a:pt x="397548" y="431800"/>
                </a:lnTo>
                <a:lnTo>
                  <a:pt x="390436" y="431800"/>
                </a:lnTo>
                <a:lnTo>
                  <a:pt x="384467" y="444500"/>
                </a:lnTo>
                <a:lnTo>
                  <a:pt x="380911" y="444500"/>
                </a:lnTo>
                <a:lnTo>
                  <a:pt x="379755" y="457200"/>
                </a:lnTo>
                <a:lnTo>
                  <a:pt x="380911" y="457200"/>
                </a:lnTo>
                <a:lnTo>
                  <a:pt x="173799" y="584200"/>
                </a:lnTo>
                <a:lnTo>
                  <a:pt x="168998" y="584200"/>
                </a:lnTo>
                <a:lnTo>
                  <a:pt x="164299" y="571500"/>
                </a:lnTo>
                <a:lnTo>
                  <a:pt x="140436" y="571500"/>
                </a:lnTo>
                <a:lnTo>
                  <a:pt x="135724" y="584200"/>
                </a:lnTo>
                <a:lnTo>
                  <a:pt x="130911" y="584200"/>
                </a:lnTo>
                <a:lnTo>
                  <a:pt x="0" y="508000"/>
                </a:lnTo>
                <a:lnTo>
                  <a:pt x="129768" y="584200"/>
                </a:lnTo>
                <a:lnTo>
                  <a:pt x="127355" y="596900"/>
                </a:lnTo>
                <a:lnTo>
                  <a:pt x="129768" y="609600"/>
                </a:lnTo>
                <a:lnTo>
                  <a:pt x="133324" y="609600"/>
                </a:lnTo>
                <a:lnTo>
                  <a:pt x="136880" y="622300"/>
                </a:lnTo>
                <a:lnTo>
                  <a:pt x="149961" y="622300"/>
                </a:lnTo>
                <a:lnTo>
                  <a:pt x="149961" y="863600"/>
                </a:lnTo>
                <a:lnTo>
                  <a:pt x="143992" y="876300"/>
                </a:lnTo>
                <a:lnTo>
                  <a:pt x="135724" y="876300"/>
                </a:lnTo>
                <a:lnTo>
                  <a:pt x="134467" y="889000"/>
                </a:lnTo>
                <a:lnTo>
                  <a:pt x="135724" y="889000"/>
                </a:lnTo>
                <a:lnTo>
                  <a:pt x="0" y="965200"/>
                </a:lnTo>
                <a:lnTo>
                  <a:pt x="0" y="977900"/>
                </a:lnTo>
                <a:lnTo>
                  <a:pt x="138023" y="901700"/>
                </a:lnTo>
                <a:lnTo>
                  <a:pt x="166598" y="901700"/>
                </a:lnTo>
                <a:lnTo>
                  <a:pt x="382066" y="1016000"/>
                </a:lnTo>
                <a:lnTo>
                  <a:pt x="380911" y="1028700"/>
                </a:lnTo>
                <a:lnTo>
                  <a:pt x="382066" y="1028700"/>
                </a:lnTo>
                <a:lnTo>
                  <a:pt x="385622" y="1041400"/>
                </a:lnTo>
                <a:lnTo>
                  <a:pt x="397548" y="1041400"/>
                </a:lnTo>
                <a:lnTo>
                  <a:pt x="397548" y="1295400"/>
                </a:lnTo>
                <a:lnTo>
                  <a:pt x="391579" y="1295400"/>
                </a:lnTo>
                <a:lnTo>
                  <a:pt x="386880" y="1308100"/>
                </a:lnTo>
                <a:lnTo>
                  <a:pt x="384467" y="1308100"/>
                </a:lnTo>
                <a:lnTo>
                  <a:pt x="383311" y="1320800"/>
                </a:lnTo>
                <a:lnTo>
                  <a:pt x="384467" y="1320800"/>
                </a:lnTo>
                <a:lnTo>
                  <a:pt x="388023" y="1333500"/>
                </a:lnTo>
                <a:lnTo>
                  <a:pt x="411873" y="1333500"/>
                </a:lnTo>
                <a:lnTo>
                  <a:pt x="414185" y="1320800"/>
                </a:lnTo>
                <a:lnTo>
                  <a:pt x="628497" y="1447800"/>
                </a:lnTo>
                <a:lnTo>
                  <a:pt x="627341" y="1460500"/>
                </a:lnTo>
                <a:lnTo>
                  <a:pt x="628497" y="1460500"/>
                </a:lnTo>
                <a:lnTo>
                  <a:pt x="632053" y="1473200"/>
                </a:lnTo>
                <a:lnTo>
                  <a:pt x="645134" y="1473200"/>
                </a:lnTo>
                <a:lnTo>
                  <a:pt x="645134" y="1727200"/>
                </a:lnTo>
                <a:lnTo>
                  <a:pt x="639178" y="1727200"/>
                </a:lnTo>
                <a:lnTo>
                  <a:pt x="634466" y="1739900"/>
                </a:lnTo>
                <a:lnTo>
                  <a:pt x="629653" y="1739900"/>
                </a:lnTo>
                <a:lnTo>
                  <a:pt x="630910" y="1752600"/>
                </a:lnTo>
                <a:lnTo>
                  <a:pt x="635609" y="1752600"/>
                </a:lnTo>
                <a:lnTo>
                  <a:pt x="641578" y="1765300"/>
                </a:lnTo>
                <a:lnTo>
                  <a:pt x="660628" y="1765300"/>
                </a:lnTo>
                <a:lnTo>
                  <a:pt x="663028" y="1752600"/>
                </a:lnTo>
                <a:lnTo>
                  <a:pt x="873683" y="1879600"/>
                </a:lnTo>
                <a:lnTo>
                  <a:pt x="872528" y="1879600"/>
                </a:lnTo>
                <a:lnTo>
                  <a:pt x="872528" y="1892300"/>
                </a:lnTo>
                <a:lnTo>
                  <a:pt x="874941" y="1892300"/>
                </a:lnTo>
                <a:lnTo>
                  <a:pt x="876084" y="1905000"/>
                </a:lnTo>
                <a:lnTo>
                  <a:pt x="916584" y="1905000"/>
                </a:lnTo>
                <a:lnTo>
                  <a:pt x="918997" y="1892300"/>
                </a:lnTo>
                <a:lnTo>
                  <a:pt x="920140" y="1892300"/>
                </a:lnTo>
                <a:lnTo>
                  <a:pt x="920140" y="1879600"/>
                </a:lnTo>
                <a:lnTo>
                  <a:pt x="918997" y="1879600"/>
                </a:lnTo>
                <a:lnTo>
                  <a:pt x="1127239" y="1752600"/>
                </a:lnTo>
                <a:lnTo>
                  <a:pt x="1130795" y="1765300"/>
                </a:lnTo>
                <a:lnTo>
                  <a:pt x="1159357" y="1765300"/>
                </a:lnTo>
                <a:lnTo>
                  <a:pt x="1164170" y="1752600"/>
                </a:lnTo>
                <a:lnTo>
                  <a:pt x="1165326" y="1752600"/>
                </a:lnTo>
                <a:lnTo>
                  <a:pt x="1165326" y="1739900"/>
                </a:lnTo>
                <a:lnTo>
                  <a:pt x="1163027" y="1739900"/>
                </a:lnTo>
                <a:lnTo>
                  <a:pt x="1160614" y="1727200"/>
                </a:lnTo>
                <a:lnTo>
                  <a:pt x="1146276" y="1727200"/>
                </a:lnTo>
                <a:lnTo>
                  <a:pt x="1146276" y="1473200"/>
                </a:lnTo>
                <a:lnTo>
                  <a:pt x="1160614" y="1473200"/>
                </a:lnTo>
                <a:lnTo>
                  <a:pt x="1164170" y="1460500"/>
                </a:lnTo>
                <a:lnTo>
                  <a:pt x="1165326" y="1460500"/>
                </a:lnTo>
                <a:lnTo>
                  <a:pt x="1165326" y="1447800"/>
                </a:lnTo>
                <a:lnTo>
                  <a:pt x="1159357" y="1447800"/>
                </a:lnTo>
                <a:lnTo>
                  <a:pt x="1155801" y="1435100"/>
                </a:lnTo>
                <a:lnTo>
                  <a:pt x="1141564" y="1435100"/>
                </a:lnTo>
                <a:lnTo>
                  <a:pt x="1141564" y="1473200"/>
                </a:lnTo>
                <a:lnTo>
                  <a:pt x="1141564" y="1727200"/>
                </a:lnTo>
                <a:lnTo>
                  <a:pt x="1128496" y="1727200"/>
                </a:lnTo>
                <a:lnTo>
                  <a:pt x="1124927" y="1739900"/>
                </a:lnTo>
                <a:lnTo>
                  <a:pt x="1123670" y="1739900"/>
                </a:lnTo>
                <a:lnTo>
                  <a:pt x="1123670" y="1752600"/>
                </a:lnTo>
                <a:lnTo>
                  <a:pt x="1124927" y="1752600"/>
                </a:lnTo>
                <a:lnTo>
                  <a:pt x="916584" y="1879600"/>
                </a:lnTo>
                <a:lnTo>
                  <a:pt x="913028" y="1866900"/>
                </a:lnTo>
                <a:lnTo>
                  <a:pt x="879640" y="1866900"/>
                </a:lnTo>
                <a:lnTo>
                  <a:pt x="876084" y="1879600"/>
                </a:lnTo>
                <a:lnTo>
                  <a:pt x="665441" y="1752600"/>
                </a:lnTo>
                <a:lnTo>
                  <a:pt x="666584" y="1739900"/>
                </a:lnTo>
                <a:lnTo>
                  <a:pt x="661885" y="1739900"/>
                </a:lnTo>
                <a:lnTo>
                  <a:pt x="657072" y="1727200"/>
                </a:lnTo>
                <a:lnTo>
                  <a:pt x="649947" y="1727200"/>
                </a:lnTo>
                <a:lnTo>
                  <a:pt x="649947" y="1473200"/>
                </a:lnTo>
                <a:lnTo>
                  <a:pt x="664184" y="1473200"/>
                </a:lnTo>
                <a:lnTo>
                  <a:pt x="667740" y="1460500"/>
                </a:lnTo>
                <a:lnTo>
                  <a:pt x="670140" y="1460500"/>
                </a:lnTo>
                <a:lnTo>
                  <a:pt x="668997" y="1447800"/>
                </a:lnTo>
                <a:lnTo>
                  <a:pt x="667740" y="1447800"/>
                </a:lnTo>
                <a:lnTo>
                  <a:pt x="877341" y="1333500"/>
                </a:lnTo>
                <a:lnTo>
                  <a:pt x="915428" y="1333500"/>
                </a:lnTo>
                <a:lnTo>
                  <a:pt x="1124927" y="1447800"/>
                </a:lnTo>
                <a:lnTo>
                  <a:pt x="1123670" y="1460500"/>
                </a:lnTo>
                <a:lnTo>
                  <a:pt x="1124927" y="1460500"/>
                </a:lnTo>
                <a:lnTo>
                  <a:pt x="1128496" y="1473200"/>
                </a:lnTo>
                <a:lnTo>
                  <a:pt x="1141564" y="1473200"/>
                </a:lnTo>
                <a:lnTo>
                  <a:pt x="1141564" y="1435100"/>
                </a:lnTo>
                <a:lnTo>
                  <a:pt x="1134452" y="1435100"/>
                </a:lnTo>
                <a:lnTo>
                  <a:pt x="1129639" y="1447800"/>
                </a:lnTo>
                <a:lnTo>
                  <a:pt x="1126083" y="1447800"/>
                </a:lnTo>
                <a:lnTo>
                  <a:pt x="938568" y="1333500"/>
                </a:lnTo>
                <a:lnTo>
                  <a:pt x="917740" y="1320800"/>
                </a:lnTo>
                <a:lnTo>
                  <a:pt x="918997" y="1320800"/>
                </a:lnTo>
                <a:lnTo>
                  <a:pt x="918997" y="1308100"/>
                </a:lnTo>
                <a:lnTo>
                  <a:pt x="915428" y="1308100"/>
                </a:lnTo>
                <a:lnTo>
                  <a:pt x="913028" y="1295400"/>
                </a:lnTo>
                <a:lnTo>
                  <a:pt x="898690" y="1295400"/>
                </a:lnTo>
                <a:lnTo>
                  <a:pt x="898690" y="1054100"/>
                </a:lnTo>
                <a:lnTo>
                  <a:pt x="902246" y="1054100"/>
                </a:lnTo>
                <a:lnTo>
                  <a:pt x="905916" y="1041400"/>
                </a:lnTo>
                <a:lnTo>
                  <a:pt x="917740" y="1041400"/>
                </a:lnTo>
                <a:lnTo>
                  <a:pt x="918997" y="1028700"/>
                </a:lnTo>
                <a:lnTo>
                  <a:pt x="917740" y="1016000"/>
                </a:lnTo>
                <a:lnTo>
                  <a:pt x="1124927" y="901700"/>
                </a:lnTo>
                <a:lnTo>
                  <a:pt x="1133195" y="901700"/>
                </a:lnTo>
                <a:lnTo>
                  <a:pt x="1138008" y="914400"/>
                </a:lnTo>
                <a:lnTo>
                  <a:pt x="1153502" y="914400"/>
                </a:lnTo>
                <a:lnTo>
                  <a:pt x="1158214" y="901700"/>
                </a:lnTo>
                <a:lnTo>
                  <a:pt x="1164170" y="901700"/>
                </a:lnTo>
                <a:lnTo>
                  <a:pt x="1166583" y="889000"/>
                </a:lnTo>
                <a:lnTo>
                  <a:pt x="1168882" y="889000"/>
                </a:lnTo>
                <a:lnTo>
                  <a:pt x="1167726" y="876300"/>
                </a:lnTo>
                <a:lnTo>
                  <a:pt x="1161770" y="876300"/>
                </a:lnTo>
                <a:lnTo>
                  <a:pt x="1159357" y="863600"/>
                </a:lnTo>
                <a:lnTo>
                  <a:pt x="1146276" y="863600"/>
                </a:lnTo>
                <a:lnTo>
                  <a:pt x="1146276" y="622300"/>
                </a:lnTo>
                <a:lnTo>
                  <a:pt x="1153502" y="609600"/>
                </a:lnTo>
                <a:lnTo>
                  <a:pt x="1163027" y="609600"/>
                </a:lnTo>
                <a:lnTo>
                  <a:pt x="1164170" y="596900"/>
                </a:lnTo>
                <a:lnTo>
                  <a:pt x="1163027" y="584200"/>
                </a:lnTo>
                <a:lnTo>
                  <a:pt x="1374800" y="469900"/>
                </a:lnTo>
                <a:lnTo>
                  <a:pt x="1382039" y="469900"/>
                </a:lnTo>
                <a:lnTo>
                  <a:pt x="1386738" y="482600"/>
                </a:lnTo>
                <a:lnTo>
                  <a:pt x="1396263" y="482600"/>
                </a:lnTo>
                <a:lnTo>
                  <a:pt x="1401089" y="469900"/>
                </a:lnTo>
                <a:lnTo>
                  <a:pt x="1412900" y="469900"/>
                </a:lnTo>
                <a:lnTo>
                  <a:pt x="1414170" y="4572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760" y="0"/>
            <a:ext cx="536575" cy="330835"/>
          </a:xfrm>
          <a:custGeom>
            <a:avLst/>
            <a:gdLst/>
            <a:ahLst/>
            <a:cxnLst/>
            <a:rect l="l" t="t" r="r" b="b"/>
            <a:pathLst>
              <a:path w="536575" h="330835">
                <a:moveTo>
                  <a:pt x="514984" y="0"/>
                </a:moveTo>
                <a:lnTo>
                  <a:pt x="510159" y="0"/>
                </a:lnTo>
                <a:lnTo>
                  <a:pt x="510159" y="147574"/>
                </a:lnTo>
                <a:lnTo>
                  <a:pt x="505459" y="148716"/>
                </a:lnTo>
                <a:lnTo>
                  <a:pt x="501903" y="149987"/>
                </a:lnTo>
                <a:lnTo>
                  <a:pt x="498347" y="152273"/>
                </a:lnTo>
                <a:lnTo>
                  <a:pt x="492378" y="158241"/>
                </a:lnTo>
                <a:lnTo>
                  <a:pt x="491236" y="162940"/>
                </a:lnTo>
                <a:lnTo>
                  <a:pt x="489966" y="166497"/>
                </a:lnTo>
                <a:lnTo>
                  <a:pt x="488823" y="171323"/>
                </a:lnTo>
                <a:lnTo>
                  <a:pt x="489966" y="176022"/>
                </a:lnTo>
                <a:lnTo>
                  <a:pt x="491236" y="179577"/>
                </a:lnTo>
                <a:lnTo>
                  <a:pt x="280670" y="300863"/>
                </a:lnTo>
                <a:lnTo>
                  <a:pt x="277114" y="298576"/>
                </a:lnTo>
                <a:lnTo>
                  <a:pt x="273558" y="294894"/>
                </a:lnTo>
                <a:lnTo>
                  <a:pt x="270002" y="293750"/>
                </a:lnTo>
                <a:lnTo>
                  <a:pt x="260477" y="293750"/>
                </a:lnTo>
                <a:lnTo>
                  <a:pt x="255778" y="296163"/>
                </a:lnTo>
                <a:lnTo>
                  <a:pt x="252222" y="298576"/>
                </a:lnTo>
                <a:lnTo>
                  <a:pt x="249809" y="302133"/>
                </a:lnTo>
                <a:lnTo>
                  <a:pt x="33350" y="177164"/>
                </a:lnTo>
                <a:lnTo>
                  <a:pt x="34505" y="171323"/>
                </a:lnTo>
                <a:lnTo>
                  <a:pt x="33350" y="164211"/>
                </a:lnTo>
                <a:lnTo>
                  <a:pt x="30949" y="159385"/>
                </a:lnTo>
                <a:lnTo>
                  <a:pt x="24993" y="155828"/>
                </a:lnTo>
                <a:lnTo>
                  <a:pt x="19024" y="153542"/>
                </a:lnTo>
                <a:lnTo>
                  <a:pt x="19024" y="0"/>
                </a:lnTo>
                <a:lnTo>
                  <a:pt x="14325" y="0"/>
                </a:lnTo>
                <a:lnTo>
                  <a:pt x="14325" y="153542"/>
                </a:lnTo>
                <a:lnTo>
                  <a:pt x="8369" y="155828"/>
                </a:lnTo>
                <a:lnTo>
                  <a:pt x="3556" y="159385"/>
                </a:lnTo>
                <a:lnTo>
                  <a:pt x="1257" y="165353"/>
                </a:lnTo>
                <a:lnTo>
                  <a:pt x="0" y="171323"/>
                </a:lnTo>
                <a:lnTo>
                  <a:pt x="0" y="174878"/>
                </a:lnTo>
                <a:lnTo>
                  <a:pt x="1257" y="178435"/>
                </a:lnTo>
                <a:lnTo>
                  <a:pt x="4813" y="183134"/>
                </a:lnTo>
                <a:lnTo>
                  <a:pt x="13068" y="187960"/>
                </a:lnTo>
                <a:lnTo>
                  <a:pt x="16725" y="189102"/>
                </a:lnTo>
                <a:lnTo>
                  <a:pt x="21437" y="187960"/>
                </a:lnTo>
                <a:lnTo>
                  <a:pt x="24993" y="186689"/>
                </a:lnTo>
                <a:lnTo>
                  <a:pt x="28536" y="184403"/>
                </a:lnTo>
                <a:lnTo>
                  <a:pt x="32092" y="180721"/>
                </a:lnTo>
                <a:lnTo>
                  <a:pt x="247396" y="305688"/>
                </a:lnTo>
                <a:lnTo>
                  <a:pt x="246253" y="311658"/>
                </a:lnTo>
                <a:lnTo>
                  <a:pt x="247396" y="315213"/>
                </a:lnTo>
                <a:lnTo>
                  <a:pt x="247396" y="318770"/>
                </a:lnTo>
                <a:lnTo>
                  <a:pt x="252222" y="324738"/>
                </a:lnTo>
                <a:lnTo>
                  <a:pt x="258190" y="329438"/>
                </a:lnTo>
                <a:lnTo>
                  <a:pt x="261747" y="329438"/>
                </a:lnTo>
                <a:lnTo>
                  <a:pt x="265303" y="330708"/>
                </a:lnTo>
                <a:lnTo>
                  <a:pt x="268859" y="329438"/>
                </a:lnTo>
                <a:lnTo>
                  <a:pt x="272415" y="329438"/>
                </a:lnTo>
                <a:lnTo>
                  <a:pt x="278256" y="324738"/>
                </a:lnTo>
                <a:lnTo>
                  <a:pt x="281813" y="318770"/>
                </a:lnTo>
                <a:lnTo>
                  <a:pt x="283083" y="315213"/>
                </a:lnTo>
                <a:lnTo>
                  <a:pt x="283083" y="311658"/>
                </a:lnTo>
                <a:lnTo>
                  <a:pt x="281813" y="305688"/>
                </a:lnTo>
                <a:lnTo>
                  <a:pt x="493522" y="184403"/>
                </a:lnTo>
                <a:lnTo>
                  <a:pt x="497078" y="187960"/>
                </a:lnTo>
                <a:lnTo>
                  <a:pt x="501903" y="191515"/>
                </a:lnTo>
                <a:lnTo>
                  <a:pt x="506603" y="193928"/>
                </a:lnTo>
                <a:lnTo>
                  <a:pt x="512572" y="195072"/>
                </a:lnTo>
                <a:lnTo>
                  <a:pt x="522097" y="192659"/>
                </a:lnTo>
                <a:lnTo>
                  <a:pt x="529209" y="187960"/>
                </a:lnTo>
                <a:lnTo>
                  <a:pt x="532891" y="184403"/>
                </a:lnTo>
                <a:lnTo>
                  <a:pt x="535178" y="180721"/>
                </a:lnTo>
                <a:lnTo>
                  <a:pt x="536447" y="176022"/>
                </a:lnTo>
                <a:lnTo>
                  <a:pt x="536447" y="166497"/>
                </a:lnTo>
                <a:lnTo>
                  <a:pt x="514984" y="147574"/>
                </a:lnTo>
                <a:lnTo>
                  <a:pt x="514984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" y="0"/>
            <a:ext cx="675640" cy="763905"/>
          </a:xfrm>
          <a:custGeom>
            <a:avLst/>
            <a:gdLst/>
            <a:ahLst/>
            <a:cxnLst/>
            <a:rect l="l" t="t" r="r" b="b"/>
            <a:pathLst>
              <a:path w="675640" h="763905">
                <a:moveTo>
                  <a:pt x="650008" y="0"/>
                </a:moveTo>
                <a:lnTo>
                  <a:pt x="645195" y="0"/>
                </a:lnTo>
                <a:lnTo>
                  <a:pt x="645195" y="145287"/>
                </a:lnTo>
                <a:lnTo>
                  <a:pt x="636927" y="147700"/>
                </a:lnTo>
                <a:lnTo>
                  <a:pt x="622589" y="166750"/>
                </a:lnTo>
                <a:lnTo>
                  <a:pt x="622589" y="176275"/>
                </a:lnTo>
                <a:lnTo>
                  <a:pt x="623846" y="180975"/>
                </a:lnTo>
                <a:lnTo>
                  <a:pt x="421446" y="299085"/>
                </a:lnTo>
                <a:lnTo>
                  <a:pt x="417890" y="294259"/>
                </a:lnTo>
                <a:lnTo>
                  <a:pt x="411921" y="290702"/>
                </a:lnTo>
                <a:lnTo>
                  <a:pt x="407108" y="288289"/>
                </a:lnTo>
                <a:lnTo>
                  <a:pt x="399996" y="287147"/>
                </a:lnTo>
                <a:lnTo>
                  <a:pt x="394027" y="288289"/>
                </a:lnTo>
                <a:lnTo>
                  <a:pt x="388058" y="290702"/>
                </a:lnTo>
                <a:lnTo>
                  <a:pt x="383346" y="294259"/>
                </a:lnTo>
                <a:lnTo>
                  <a:pt x="379790" y="299085"/>
                </a:lnTo>
                <a:lnTo>
                  <a:pt x="177390" y="182245"/>
                </a:lnTo>
                <a:lnTo>
                  <a:pt x="179803" y="177419"/>
                </a:lnTo>
                <a:lnTo>
                  <a:pt x="179803" y="165608"/>
                </a:lnTo>
                <a:lnTo>
                  <a:pt x="178546" y="160782"/>
                </a:lnTo>
                <a:lnTo>
                  <a:pt x="176133" y="156083"/>
                </a:lnTo>
                <a:lnTo>
                  <a:pt x="169021" y="148844"/>
                </a:lnTo>
                <a:lnTo>
                  <a:pt x="159496" y="144145"/>
                </a:lnTo>
                <a:lnTo>
                  <a:pt x="154784" y="144145"/>
                </a:lnTo>
                <a:lnTo>
                  <a:pt x="154784" y="0"/>
                </a:lnTo>
                <a:lnTo>
                  <a:pt x="149971" y="0"/>
                </a:lnTo>
                <a:lnTo>
                  <a:pt x="149971" y="144145"/>
                </a:lnTo>
                <a:lnTo>
                  <a:pt x="144002" y="145287"/>
                </a:lnTo>
                <a:lnTo>
                  <a:pt x="124958" y="165608"/>
                </a:lnTo>
                <a:lnTo>
                  <a:pt x="124958" y="176275"/>
                </a:lnTo>
                <a:lnTo>
                  <a:pt x="127365" y="182245"/>
                </a:lnTo>
                <a:lnTo>
                  <a:pt x="0" y="255015"/>
                </a:lnTo>
                <a:lnTo>
                  <a:pt x="0" y="260985"/>
                </a:lnTo>
                <a:lnTo>
                  <a:pt x="128520" y="185800"/>
                </a:lnTo>
                <a:lnTo>
                  <a:pt x="133334" y="191770"/>
                </a:lnTo>
                <a:lnTo>
                  <a:pt x="139290" y="195325"/>
                </a:lnTo>
                <a:lnTo>
                  <a:pt x="145259" y="197738"/>
                </a:lnTo>
                <a:lnTo>
                  <a:pt x="152384" y="198882"/>
                </a:lnTo>
                <a:lnTo>
                  <a:pt x="159496" y="197738"/>
                </a:lnTo>
                <a:lnTo>
                  <a:pt x="165465" y="195325"/>
                </a:lnTo>
                <a:lnTo>
                  <a:pt x="171421" y="191770"/>
                </a:lnTo>
                <a:lnTo>
                  <a:pt x="174977" y="186944"/>
                </a:lnTo>
                <a:lnTo>
                  <a:pt x="377390" y="303784"/>
                </a:lnTo>
                <a:lnTo>
                  <a:pt x="376132" y="307339"/>
                </a:lnTo>
                <a:lnTo>
                  <a:pt x="376132" y="316864"/>
                </a:lnTo>
                <a:lnTo>
                  <a:pt x="397583" y="337185"/>
                </a:lnTo>
                <a:lnTo>
                  <a:pt x="397583" y="583691"/>
                </a:lnTo>
                <a:lnTo>
                  <a:pt x="391614" y="586104"/>
                </a:lnTo>
                <a:lnTo>
                  <a:pt x="386915" y="589661"/>
                </a:lnTo>
                <a:lnTo>
                  <a:pt x="383346" y="594360"/>
                </a:lnTo>
                <a:lnTo>
                  <a:pt x="383346" y="606298"/>
                </a:lnTo>
                <a:lnTo>
                  <a:pt x="170278" y="730123"/>
                </a:lnTo>
                <a:lnTo>
                  <a:pt x="163052" y="723011"/>
                </a:lnTo>
                <a:lnTo>
                  <a:pt x="152384" y="720598"/>
                </a:lnTo>
                <a:lnTo>
                  <a:pt x="141703" y="723011"/>
                </a:lnTo>
                <a:lnTo>
                  <a:pt x="134477" y="730123"/>
                </a:lnTo>
                <a:lnTo>
                  <a:pt x="0" y="652779"/>
                </a:lnTo>
                <a:lnTo>
                  <a:pt x="0" y="658749"/>
                </a:lnTo>
                <a:lnTo>
                  <a:pt x="132178" y="734949"/>
                </a:lnTo>
                <a:lnTo>
                  <a:pt x="130921" y="738504"/>
                </a:lnTo>
                <a:lnTo>
                  <a:pt x="130921" y="746887"/>
                </a:lnTo>
                <a:lnTo>
                  <a:pt x="132178" y="750442"/>
                </a:lnTo>
                <a:lnTo>
                  <a:pt x="136890" y="757554"/>
                </a:lnTo>
                <a:lnTo>
                  <a:pt x="144002" y="762380"/>
                </a:lnTo>
                <a:lnTo>
                  <a:pt x="147558" y="763524"/>
                </a:lnTo>
                <a:lnTo>
                  <a:pt x="157083" y="763524"/>
                </a:lnTo>
                <a:lnTo>
                  <a:pt x="160753" y="762380"/>
                </a:lnTo>
                <a:lnTo>
                  <a:pt x="167865" y="757554"/>
                </a:lnTo>
                <a:lnTo>
                  <a:pt x="172577" y="750442"/>
                </a:lnTo>
                <a:lnTo>
                  <a:pt x="173834" y="746887"/>
                </a:lnTo>
                <a:lnTo>
                  <a:pt x="173834" y="738504"/>
                </a:lnTo>
                <a:lnTo>
                  <a:pt x="172577" y="733805"/>
                </a:lnTo>
                <a:lnTo>
                  <a:pt x="385657" y="611124"/>
                </a:lnTo>
                <a:lnTo>
                  <a:pt x="388058" y="614679"/>
                </a:lnTo>
                <a:lnTo>
                  <a:pt x="391614" y="617092"/>
                </a:lnTo>
                <a:lnTo>
                  <a:pt x="396440" y="618236"/>
                </a:lnTo>
                <a:lnTo>
                  <a:pt x="399996" y="619505"/>
                </a:lnTo>
                <a:lnTo>
                  <a:pt x="407108" y="617092"/>
                </a:lnTo>
                <a:lnTo>
                  <a:pt x="413077" y="613537"/>
                </a:lnTo>
                <a:lnTo>
                  <a:pt x="417890" y="605154"/>
                </a:lnTo>
                <a:lnTo>
                  <a:pt x="417890" y="601599"/>
                </a:lnTo>
                <a:lnTo>
                  <a:pt x="416633" y="594360"/>
                </a:lnTo>
                <a:lnTo>
                  <a:pt x="414220" y="589661"/>
                </a:lnTo>
                <a:lnTo>
                  <a:pt x="408365" y="584835"/>
                </a:lnTo>
                <a:lnTo>
                  <a:pt x="402396" y="583691"/>
                </a:lnTo>
                <a:lnTo>
                  <a:pt x="402396" y="337185"/>
                </a:lnTo>
                <a:lnTo>
                  <a:pt x="425002" y="316864"/>
                </a:lnTo>
                <a:lnTo>
                  <a:pt x="425002" y="307339"/>
                </a:lnTo>
                <a:lnTo>
                  <a:pt x="423745" y="302640"/>
                </a:lnTo>
                <a:lnTo>
                  <a:pt x="626157" y="185800"/>
                </a:lnTo>
                <a:lnTo>
                  <a:pt x="630971" y="190626"/>
                </a:lnTo>
                <a:lnTo>
                  <a:pt x="635682" y="194183"/>
                </a:lnTo>
                <a:lnTo>
                  <a:pt x="641639" y="196596"/>
                </a:lnTo>
                <a:lnTo>
                  <a:pt x="648763" y="197738"/>
                </a:lnTo>
                <a:lnTo>
                  <a:pt x="653577" y="197738"/>
                </a:lnTo>
                <a:lnTo>
                  <a:pt x="667801" y="190626"/>
                </a:lnTo>
                <a:lnTo>
                  <a:pt x="675027" y="176275"/>
                </a:lnTo>
                <a:lnTo>
                  <a:pt x="675027" y="165608"/>
                </a:lnTo>
                <a:lnTo>
                  <a:pt x="672614" y="160782"/>
                </a:lnTo>
                <a:lnTo>
                  <a:pt x="671471" y="157225"/>
                </a:lnTo>
                <a:lnTo>
                  <a:pt x="664245" y="150113"/>
                </a:lnTo>
                <a:lnTo>
                  <a:pt x="659533" y="147700"/>
                </a:lnTo>
                <a:lnTo>
                  <a:pt x="655977" y="145287"/>
                </a:lnTo>
                <a:lnTo>
                  <a:pt x="650008" y="145287"/>
                </a:lnTo>
                <a:lnTo>
                  <a:pt x="65000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465819" y="4431791"/>
            <a:ext cx="678180" cy="711835"/>
            <a:chOff x="8465819" y="4431791"/>
            <a:chExt cx="678180" cy="7118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5819" y="4431791"/>
              <a:ext cx="678179" cy="711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39555" y="4585715"/>
              <a:ext cx="352425" cy="405765"/>
            </a:xfrm>
            <a:custGeom>
              <a:avLst/>
              <a:gdLst/>
              <a:ahLst/>
              <a:cxnLst/>
              <a:rect l="l" t="t" r="r" b="b"/>
              <a:pathLst>
                <a:path w="352425" h="405764">
                  <a:moveTo>
                    <a:pt x="176022" y="0"/>
                  </a:moveTo>
                  <a:lnTo>
                    <a:pt x="0" y="88011"/>
                  </a:lnTo>
                  <a:lnTo>
                    <a:pt x="0" y="317373"/>
                  </a:lnTo>
                  <a:lnTo>
                    <a:pt x="176022" y="405384"/>
                  </a:lnTo>
                  <a:lnTo>
                    <a:pt x="352044" y="317373"/>
                  </a:lnTo>
                  <a:lnTo>
                    <a:pt x="352044" y="8801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1640713"/>
            <a:ext cx="152400" cy="1600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2189352"/>
            <a:ext cx="152400" cy="1600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2737992"/>
            <a:ext cx="152400" cy="1600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3012313"/>
            <a:ext cx="152400" cy="1600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3286633"/>
            <a:ext cx="152400" cy="1600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878" y="3835272"/>
            <a:ext cx="152400" cy="16001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63421" y="1558544"/>
            <a:ext cx="71640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Tool</a:t>
            </a:r>
            <a:r>
              <a:rPr sz="1800" b="1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1800" b="1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sorting:</a:t>
            </a:r>
            <a:r>
              <a:rPr sz="1800" b="1" spc="1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Randomized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Quick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Sort,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always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gets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worst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case.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Everybody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gets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expected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O(n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03705" algn="l"/>
                <a:tab pos="3091180" algn="l"/>
                <a:tab pos="4300220" algn="l"/>
                <a:tab pos="4963160" algn="l"/>
                <a:tab pos="5636260" algn="l"/>
                <a:tab pos="6971665" algn="l"/>
              </a:tabLst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Cr</a:t>
            </a:r>
            <a:r>
              <a:rPr sz="18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ptograp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	Randomiz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	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ave	hu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	ap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cations	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Cryptography,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e.g: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RSA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Crypto-System.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Load</a:t>
            </a:r>
            <a:r>
              <a:rPr sz="1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Balancing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Number-Theoretic</a:t>
            </a:r>
            <a:r>
              <a:rPr sz="18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Applications: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Primality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87705" algn="l"/>
                <a:tab pos="1998345" algn="l"/>
                <a:tab pos="3022600" algn="l"/>
                <a:tab pos="3959860" algn="l"/>
                <a:tab pos="5136515" algn="l"/>
                <a:tab pos="5875655" algn="l"/>
                <a:tab pos="6817995" algn="l"/>
              </a:tabLst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Data	Structure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Hashing,	Sorting,	Sea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ing,	Order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	and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Computational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Geometry.</a:t>
            </a:r>
            <a:endParaRPr sz="1800" dirty="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Algebraic</a:t>
            </a:r>
            <a:r>
              <a:rPr sz="1800" b="1" spc="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identities:</a:t>
            </a:r>
            <a:r>
              <a:rPr sz="1800" b="1" spc="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Polynomial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matrix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identity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verification.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Interactive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2383" y="745236"/>
            <a:ext cx="2999232" cy="995172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16502" y="801370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82A44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069" y="5080"/>
            <a:ext cx="1217929" cy="1854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" y="3403600"/>
            <a:ext cx="2268220" cy="1739900"/>
          </a:xfrm>
          <a:custGeom>
            <a:avLst/>
            <a:gdLst/>
            <a:ahLst/>
            <a:cxnLst/>
            <a:rect l="l" t="t" r="r" b="b"/>
            <a:pathLst>
              <a:path w="2268220" h="1739900">
                <a:moveTo>
                  <a:pt x="282114" y="1727200"/>
                </a:moveTo>
                <a:lnTo>
                  <a:pt x="233245" y="1727200"/>
                </a:lnTo>
                <a:lnTo>
                  <a:pt x="233245" y="1739900"/>
                </a:lnTo>
                <a:lnTo>
                  <a:pt x="282114" y="1739900"/>
                </a:lnTo>
                <a:lnTo>
                  <a:pt x="282114" y="1727200"/>
                </a:lnTo>
                <a:close/>
              </a:path>
              <a:path w="2268220" h="1739900">
                <a:moveTo>
                  <a:pt x="776132" y="1727200"/>
                </a:moveTo>
                <a:lnTo>
                  <a:pt x="732075" y="1727200"/>
                </a:lnTo>
                <a:lnTo>
                  <a:pt x="730818" y="1739900"/>
                </a:lnTo>
                <a:lnTo>
                  <a:pt x="777287" y="1739900"/>
                </a:lnTo>
                <a:lnTo>
                  <a:pt x="776132" y="1727200"/>
                </a:lnTo>
                <a:close/>
              </a:path>
              <a:path w="2268220" h="1739900">
                <a:moveTo>
                  <a:pt x="1271292" y="1727200"/>
                </a:moveTo>
                <a:lnTo>
                  <a:pt x="1227248" y="1727200"/>
                </a:lnTo>
                <a:lnTo>
                  <a:pt x="1226093" y="1739900"/>
                </a:lnTo>
                <a:lnTo>
                  <a:pt x="1272435" y="1739900"/>
                </a:lnTo>
                <a:lnTo>
                  <a:pt x="1271292" y="1727200"/>
                </a:lnTo>
                <a:close/>
              </a:path>
              <a:path w="2268220" h="1739900">
                <a:moveTo>
                  <a:pt x="1771164" y="1727200"/>
                </a:moveTo>
                <a:lnTo>
                  <a:pt x="1719983" y="1727200"/>
                </a:lnTo>
                <a:lnTo>
                  <a:pt x="1719983" y="1739900"/>
                </a:lnTo>
                <a:lnTo>
                  <a:pt x="1771164" y="1739900"/>
                </a:lnTo>
                <a:lnTo>
                  <a:pt x="1771164" y="1727200"/>
                </a:lnTo>
                <a:close/>
              </a:path>
              <a:path w="2268220" h="1739900">
                <a:moveTo>
                  <a:pt x="2267607" y="1727200"/>
                </a:moveTo>
                <a:lnTo>
                  <a:pt x="2216426" y="1727200"/>
                </a:lnTo>
                <a:lnTo>
                  <a:pt x="2215156" y="1739900"/>
                </a:lnTo>
                <a:lnTo>
                  <a:pt x="2267607" y="1739900"/>
                </a:lnTo>
                <a:lnTo>
                  <a:pt x="2267607" y="1727200"/>
                </a:lnTo>
                <a:close/>
              </a:path>
              <a:path w="2268220" h="1739900">
                <a:moveTo>
                  <a:pt x="272589" y="1714500"/>
                </a:moveTo>
                <a:lnTo>
                  <a:pt x="242770" y="1714500"/>
                </a:lnTo>
                <a:lnTo>
                  <a:pt x="239214" y="1727200"/>
                </a:lnTo>
                <a:lnTo>
                  <a:pt x="276145" y="1727200"/>
                </a:lnTo>
                <a:lnTo>
                  <a:pt x="272589" y="1714500"/>
                </a:lnTo>
                <a:close/>
              </a:path>
              <a:path w="2268220" h="1739900">
                <a:moveTo>
                  <a:pt x="764206" y="1714500"/>
                </a:moveTo>
                <a:lnTo>
                  <a:pt x="742756" y="1714500"/>
                </a:lnTo>
                <a:lnTo>
                  <a:pt x="735631" y="1727200"/>
                </a:lnTo>
                <a:lnTo>
                  <a:pt x="771318" y="1727200"/>
                </a:lnTo>
                <a:lnTo>
                  <a:pt x="764206" y="1714500"/>
                </a:lnTo>
                <a:close/>
              </a:path>
              <a:path w="2268220" h="1739900">
                <a:moveTo>
                  <a:pt x="1264193" y="1714500"/>
                </a:moveTo>
                <a:lnTo>
                  <a:pt x="1235618" y="1714500"/>
                </a:lnTo>
                <a:lnTo>
                  <a:pt x="1231960" y="1727200"/>
                </a:lnTo>
                <a:lnTo>
                  <a:pt x="1266491" y="1727200"/>
                </a:lnTo>
                <a:lnTo>
                  <a:pt x="1264193" y="1714500"/>
                </a:lnTo>
                <a:close/>
              </a:path>
              <a:path w="2268220" h="1739900">
                <a:moveTo>
                  <a:pt x="1760496" y="1714500"/>
                </a:moveTo>
                <a:lnTo>
                  <a:pt x="1729508" y="1714500"/>
                </a:lnTo>
                <a:lnTo>
                  <a:pt x="1727222" y="1727200"/>
                </a:lnTo>
                <a:lnTo>
                  <a:pt x="1767608" y="1727200"/>
                </a:lnTo>
                <a:lnTo>
                  <a:pt x="1760496" y="1714500"/>
                </a:lnTo>
                <a:close/>
              </a:path>
              <a:path w="2268220" h="1739900">
                <a:moveTo>
                  <a:pt x="2256939" y="1714500"/>
                </a:moveTo>
                <a:lnTo>
                  <a:pt x="2225951" y="1714500"/>
                </a:lnTo>
                <a:lnTo>
                  <a:pt x="2222395" y="1727200"/>
                </a:lnTo>
                <a:lnTo>
                  <a:pt x="2264051" y="1727200"/>
                </a:lnTo>
                <a:lnTo>
                  <a:pt x="2256939" y="1714500"/>
                </a:lnTo>
                <a:close/>
              </a:path>
              <a:path w="2268220" h="1739900">
                <a:moveTo>
                  <a:pt x="259508" y="1473200"/>
                </a:moveTo>
                <a:lnTo>
                  <a:pt x="254695" y="1473200"/>
                </a:lnTo>
                <a:lnTo>
                  <a:pt x="254695" y="1714500"/>
                </a:lnTo>
                <a:lnTo>
                  <a:pt x="259508" y="1714500"/>
                </a:lnTo>
                <a:lnTo>
                  <a:pt x="259508" y="1473200"/>
                </a:lnTo>
                <a:close/>
              </a:path>
              <a:path w="2268220" h="1739900">
                <a:moveTo>
                  <a:pt x="755837" y="1473200"/>
                </a:moveTo>
                <a:lnTo>
                  <a:pt x="751125" y="1473200"/>
                </a:lnTo>
                <a:lnTo>
                  <a:pt x="751125" y="1714500"/>
                </a:lnTo>
                <a:lnTo>
                  <a:pt x="755837" y="1714500"/>
                </a:lnTo>
                <a:lnTo>
                  <a:pt x="755837" y="1473200"/>
                </a:lnTo>
                <a:close/>
              </a:path>
              <a:path w="2268220" h="1739900">
                <a:moveTo>
                  <a:pt x="1252255" y="1473200"/>
                </a:moveTo>
                <a:lnTo>
                  <a:pt x="1247441" y="1473200"/>
                </a:lnTo>
                <a:lnTo>
                  <a:pt x="1247441" y="1714500"/>
                </a:lnTo>
                <a:lnTo>
                  <a:pt x="1252255" y="1714500"/>
                </a:lnTo>
                <a:lnTo>
                  <a:pt x="1252255" y="1473200"/>
                </a:lnTo>
                <a:close/>
              </a:path>
              <a:path w="2268220" h="1739900">
                <a:moveTo>
                  <a:pt x="1747415" y="1473200"/>
                </a:moveTo>
                <a:lnTo>
                  <a:pt x="1742589" y="1473200"/>
                </a:lnTo>
                <a:lnTo>
                  <a:pt x="1742589" y="1714500"/>
                </a:lnTo>
                <a:lnTo>
                  <a:pt x="1747415" y="1714500"/>
                </a:lnTo>
                <a:lnTo>
                  <a:pt x="1747415" y="1473200"/>
                </a:lnTo>
                <a:close/>
              </a:path>
              <a:path w="2268220" h="1739900">
                <a:moveTo>
                  <a:pt x="2243731" y="1473200"/>
                </a:moveTo>
                <a:lnTo>
                  <a:pt x="2239032" y="1473200"/>
                </a:lnTo>
                <a:lnTo>
                  <a:pt x="2239032" y="1714500"/>
                </a:lnTo>
                <a:lnTo>
                  <a:pt x="2243731" y="1714500"/>
                </a:lnTo>
                <a:lnTo>
                  <a:pt x="2243731" y="1473200"/>
                </a:lnTo>
                <a:close/>
              </a:path>
              <a:path w="2268220" h="1739900">
                <a:moveTo>
                  <a:pt x="276145" y="1460500"/>
                </a:moveTo>
                <a:lnTo>
                  <a:pt x="239214" y="1460500"/>
                </a:lnTo>
                <a:lnTo>
                  <a:pt x="242770" y="1473200"/>
                </a:lnTo>
                <a:lnTo>
                  <a:pt x="272589" y="1473200"/>
                </a:lnTo>
                <a:lnTo>
                  <a:pt x="276145" y="1460500"/>
                </a:lnTo>
                <a:close/>
              </a:path>
              <a:path w="2268220" h="1739900">
                <a:moveTo>
                  <a:pt x="772474" y="1460500"/>
                </a:moveTo>
                <a:lnTo>
                  <a:pt x="734387" y="1460500"/>
                </a:lnTo>
                <a:lnTo>
                  <a:pt x="738044" y="1473200"/>
                </a:lnTo>
                <a:lnTo>
                  <a:pt x="768918" y="1473200"/>
                </a:lnTo>
                <a:lnTo>
                  <a:pt x="772474" y="1460500"/>
                </a:lnTo>
                <a:close/>
              </a:path>
              <a:path w="2268220" h="1739900">
                <a:moveTo>
                  <a:pt x="1271292" y="1460500"/>
                </a:moveTo>
                <a:lnTo>
                  <a:pt x="1230804" y="1460500"/>
                </a:lnTo>
                <a:lnTo>
                  <a:pt x="1234360" y="1473200"/>
                </a:lnTo>
                <a:lnTo>
                  <a:pt x="1268892" y="1473200"/>
                </a:lnTo>
                <a:lnTo>
                  <a:pt x="1271292" y="1460500"/>
                </a:lnTo>
                <a:close/>
              </a:path>
              <a:path w="2268220" h="1739900">
                <a:moveTo>
                  <a:pt x="1762909" y="1460500"/>
                </a:moveTo>
                <a:lnTo>
                  <a:pt x="1728365" y="1460500"/>
                </a:lnTo>
                <a:lnTo>
                  <a:pt x="1735477" y="1473200"/>
                </a:lnTo>
                <a:lnTo>
                  <a:pt x="1755797" y="1473200"/>
                </a:lnTo>
                <a:lnTo>
                  <a:pt x="1762909" y="1460500"/>
                </a:lnTo>
                <a:close/>
              </a:path>
              <a:path w="2268220" h="1739900">
                <a:moveTo>
                  <a:pt x="2259225" y="1460500"/>
                </a:moveTo>
                <a:lnTo>
                  <a:pt x="2223538" y="1460500"/>
                </a:lnTo>
                <a:lnTo>
                  <a:pt x="2227094" y="1473200"/>
                </a:lnTo>
                <a:lnTo>
                  <a:pt x="2255669" y="1473200"/>
                </a:lnTo>
                <a:lnTo>
                  <a:pt x="2259225" y="1460500"/>
                </a:lnTo>
                <a:close/>
              </a:path>
              <a:path w="2268220" h="1739900">
                <a:moveTo>
                  <a:pt x="22602" y="1295400"/>
                </a:moveTo>
                <a:lnTo>
                  <a:pt x="0" y="1295400"/>
                </a:lnTo>
                <a:lnTo>
                  <a:pt x="0" y="1320800"/>
                </a:lnTo>
                <a:lnTo>
                  <a:pt x="23753" y="1320800"/>
                </a:lnTo>
                <a:lnTo>
                  <a:pt x="234502" y="1435100"/>
                </a:lnTo>
                <a:lnTo>
                  <a:pt x="233245" y="1447800"/>
                </a:lnTo>
                <a:lnTo>
                  <a:pt x="233245" y="1460500"/>
                </a:lnTo>
                <a:lnTo>
                  <a:pt x="282114" y="1460500"/>
                </a:lnTo>
                <a:lnTo>
                  <a:pt x="282114" y="1447800"/>
                </a:lnTo>
                <a:lnTo>
                  <a:pt x="280857" y="1435100"/>
                </a:lnTo>
                <a:lnTo>
                  <a:pt x="236915" y="1435100"/>
                </a:lnTo>
                <a:lnTo>
                  <a:pt x="26160" y="1320800"/>
                </a:lnTo>
                <a:lnTo>
                  <a:pt x="27312" y="1308100"/>
                </a:lnTo>
                <a:lnTo>
                  <a:pt x="26160" y="1308100"/>
                </a:lnTo>
                <a:lnTo>
                  <a:pt x="22602" y="1295400"/>
                </a:lnTo>
                <a:close/>
              </a:path>
              <a:path w="2268220" h="1739900">
                <a:moveTo>
                  <a:pt x="526145" y="1320800"/>
                </a:moveTo>
                <a:lnTo>
                  <a:pt x="523732" y="1320800"/>
                </a:lnTo>
                <a:lnTo>
                  <a:pt x="729675" y="1435100"/>
                </a:lnTo>
                <a:lnTo>
                  <a:pt x="728519" y="1447800"/>
                </a:lnTo>
                <a:lnTo>
                  <a:pt x="728519" y="1460500"/>
                </a:lnTo>
                <a:lnTo>
                  <a:pt x="778430" y="1460500"/>
                </a:lnTo>
                <a:lnTo>
                  <a:pt x="778430" y="1447800"/>
                </a:lnTo>
                <a:lnTo>
                  <a:pt x="777287" y="1435100"/>
                </a:lnTo>
                <a:lnTo>
                  <a:pt x="732075" y="1435100"/>
                </a:lnTo>
                <a:lnTo>
                  <a:pt x="526145" y="1320800"/>
                </a:lnTo>
                <a:close/>
              </a:path>
              <a:path w="2268220" h="1739900">
                <a:moveTo>
                  <a:pt x="1026017" y="1320800"/>
                </a:moveTo>
                <a:lnTo>
                  <a:pt x="1023718" y="1320800"/>
                </a:lnTo>
                <a:lnTo>
                  <a:pt x="1226093" y="1435100"/>
                </a:lnTo>
                <a:lnTo>
                  <a:pt x="1224848" y="1447800"/>
                </a:lnTo>
                <a:lnTo>
                  <a:pt x="1223692" y="1447800"/>
                </a:lnTo>
                <a:lnTo>
                  <a:pt x="1224848" y="1460500"/>
                </a:lnTo>
                <a:lnTo>
                  <a:pt x="1274848" y="1460500"/>
                </a:lnTo>
                <a:lnTo>
                  <a:pt x="1274848" y="1447800"/>
                </a:lnTo>
                <a:lnTo>
                  <a:pt x="1273705" y="1435100"/>
                </a:lnTo>
                <a:lnTo>
                  <a:pt x="1227248" y="1435100"/>
                </a:lnTo>
                <a:lnTo>
                  <a:pt x="1026017" y="1320800"/>
                </a:lnTo>
                <a:close/>
              </a:path>
              <a:path w="2268220" h="1739900">
                <a:moveTo>
                  <a:pt x="1768878" y="1447800"/>
                </a:moveTo>
                <a:lnTo>
                  <a:pt x="1722396" y="1447800"/>
                </a:lnTo>
                <a:lnTo>
                  <a:pt x="1723539" y="1460500"/>
                </a:lnTo>
                <a:lnTo>
                  <a:pt x="1767608" y="1460500"/>
                </a:lnTo>
                <a:lnTo>
                  <a:pt x="1768878" y="1447800"/>
                </a:lnTo>
                <a:close/>
              </a:path>
              <a:path w="2268220" h="1739900">
                <a:moveTo>
                  <a:pt x="2016401" y="1320800"/>
                </a:moveTo>
                <a:lnTo>
                  <a:pt x="2014115" y="1320800"/>
                </a:lnTo>
                <a:lnTo>
                  <a:pt x="2219982" y="1435100"/>
                </a:lnTo>
                <a:lnTo>
                  <a:pt x="2218839" y="1447800"/>
                </a:lnTo>
                <a:lnTo>
                  <a:pt x="2217569" y="1447800"/>
                </a:lnTo>
                <a:lnTo>
                  <a:pt x="2218839" y="1460500"/>
                </a:lnTo>
                <a:lnTo>
                  <a:pt x="2265194" y="1460500"/>
                </a:lnTo>
                <a:lnTo>
                  <a:pt x="2265194" y="1447800"/>
                </a:lnTo>
                <a:lnTo>
                  <a:pt x="2264051" y="1435100"/>
                </a:lnTo>
                <a:lnTo>
                  <a:pt x="2221125" y="1435100"/>
                </a:lnTo>
                <a:lnTo>
                  <a:pt x="2016401" y="1320800"/>
                </a:lnTo>
                <a:close/>
              </a:path>
              <a:path w="2268220" h="1739900">
                <a:moveTo>
                  <a:pt x="1515386" y="1320800"/>
                </a:moveTo>
                <a:lnTo>
                  <a:pt x="1512973" y="1320800"/>
                </a:lnTo>
                <a:lnTo>
                  <a:pt x="1724809" y="1447800"/>
                </a:lnTo>
                <a:lnTo>
                  <a:pt x="1766465" y="1447800"/>
                </a:lnTo>
                <a:lnTo>
                  <a:pt x="1787064" y="1435100"/>
                </a:lnTo>
                <a:lnTo>
                  <a:pt x="1725952" y="1435100"/>
                </a:lnTo>
                <a:lnTo>
                  <a:pt x="1515386" y="1320800"/>
                </a:lnTo>
                <a:close/>
              </a:path>
              <a:path w="2268220" h="1739900">
                <a:moveTo>
                  <a:pt x="270189" y="1422400"/>
                </a:moveTo>
                <a:lnTo>
                  <a:pt x="245183" y="1422400"/>
                </a:lnTo>
                <a:lnTo>
                  <a:pt x="240471" y="1435100"/>
                </a:lnTo>
                <a:lnTo>
                  <a:pt x="275002" y="1435100"/>
                </a:lnTo>
                <a:lnTo>
                  <a:pt x="270189" y="1422400"/>
                </a:lnTo>
                <a:close/>
              </a:path>
              <a:path w="2268220" h="1739900">
                <a:moveTo>
                  <a:pt x="526145" y="1295400"/>
                </a:moveTo>
                <a:lnTo>
                  <a:pt x="484501" y="1295400"/>
                </a:lnTo>
                <a:lnTo>
                  <a:pt x="483244" y="1308100"/>
                </a:lnTo>
                <a:lnTo>
                  <a:pt x="484501" y="1320800"/>
                </a:lnTo>
                <a:lnTo>
                  <a:pt x="278558" y="1435100"/>
                </a:lnTo>
                <a:lnTo>
                  <a:pt x="280857" y="1435100"/>
                </a:lnTo>
                <a:lnTo>
                  <a:pt x="486800" y="1320800"/>
                </a:lnTo>
                <a:lnTo>
                  <a:pt x="526145" y="1320800"/>
                </a:lnTo>
                <a:lnTo>
                  <a:pt x="527288" y="1308100"/>
                </a:lnTo>
                <a:lnTo>
                  <a:pt x="526145" y="1295400"/>
                </a:lnTo>
                <a:close/>
              </a:path>
              <a:path w="2268220" h="1739900">
                <a:moveTo>
                  <a:pt x="766607" y="1422400"/>
                </a:moveTo>
                <a:lnTo>
                  <a:pt x="747569" y="1422400"/>
                </a:lnTo>
                <a:lnTo>
                  <a:pt x="735631" y="1435100"/>
                </a:lnTo>
                <a:lnTo>
                  <a:pt x="771318" y="1435100"/>
                </a:lnTo>
                <a:lnTo>
                  <a:pt x="766607" y="1422400"/>
                </a:lnTo>
                <a:close/>
              </a:path>
              <a:path w="2268220" h="1739900">
                <a:moveTo>
                  <a:pt x="1026017" y="1295400"/>
                </a:moveTo>
                <a:lnTo>
                  <a:pt x="977261" y="1295400"/>
                </a:lnTo>
                <a:lnTo>
                  <a:pt x="976106" y="1308100"/>
                </a:lnTo>
                <a:lnTo>
                  <a:pt x="977261" y="1320800"/>
                </a:lnTo>
                <a:lnTo>
                  <a:pt x="774874" y="1435100"/>
                </a:lnTo>
                <a:lnTo>
                  <a:pt x="777287" y="1435100"/>
                </a:lnTo>
                <a:lnTo>
                  <a:pt x="979662" y="1320800"/>
                </a:lnTo>
                <a:lnTo>
                  <a:pt x="1026017" y="1320800"/>
                </a:lnTo>
                <a:lnTo>
                  <a:pt x="1027274" y="1308100"/>
                </a:lnTo>
                <a:lnTo>
                  <a:pt x="1026017" y="1295400"/>
                </a:lnTo>
                <a:close/>
              </a:path>
              <a:path w="2268220" h="1739900">
                <a:moveTo>
                  <a:pt x="1261780" y="1422400"/>
                </a:moveTo>
                <a:lnTo>
                  <a:pt x="1236773" y="1422400"/>
                </a:lnTo>
                <a:lnTo>
                  <a:pt x="1227248" y="1435100"/>
                </a:lnTo>
                <a:lnTo>
                  <a:pt x="1267749" y="1435100"/>
                </a:lnTo>
                <a:lnTo>
                  <a:pt x="1261780" y="1422400"/>
                </a:lnTo>
                <a:close/>
              </a:path>
              <a:path w="2268220" h="1739900">
                <a:moveTo>
                  <a:pt x="1511830" y="1295400"/>
                </a:moveTo>
                <a:lnTo>
                  <a:pt x="1483255" y="1295400"/>
                </a:lnTo>
                <a:lnTo>
                  <a:pt x="1480842" y="1308100"/>
                </a:lnTo>
                <a:lnTo>
                  <a:pt x="1479572" y="1308100"/>
                </a:lnTo>
                <a:lnTo>
                  <a:pt x="1480842" y="1320800"/>
                </a:lnTo>
                <a:lnTo>
                  <a:pt x="1271292" y="1435100"/>
                </a:lnTo>
                <a:lnTo>
                  <a:pt x="1273705" y="1435100"/>
                </a:lnTo>
                <a:lnTo>
                  <a:pt x="1483255" y="1320800"/>
                </a:lnTo>
                <a:lnTo>
                  <a:pt x="1515386" y="1320800"/>
                </a:lnTo>
                <a:lnTo>
                  <a:pt x="1515386" y="1308100"/>
                </a:lnTo>
                <a:lnTo>
                  <a:pt x="1511830" y="1295400"/>
                </a:lnTo>
                <a:close/>
              </a:path>
              <a:path w="2268220" h="1739900">
                <a:moveTo>
                  <a:pt x="1750971" y="1422400"/>
                </a:moveTo>
                <a:lnTo>
                  <a:pt x="1740303" y="1422400"/>
                </a:lnTo>
                <a:lnTo>
                  <a:pt x="1734334" y="1435100"/>
                </a:lnTo>
                <a:lnTo>
                  <a:pt x="1756940" y="1435100"/>
                </a:lnTo>
                <a:lnTo>
                  <a:pt x="1750971" y="1422400"/>
                </a:lnTo>
                <a:close/>
              </a:path>
              <a:path w="2268220" h="1739900">
                <a:moveTo>
                  <a:pt x="2017671" y="1295400"/>
                </a:moveTo>
                <a:lnTo>
                  <a:pt x="1970046" y="1295400"/>
                </a:lnTo>
                <a:lnTo>
                  <a:pt x="1968903" y="1308100"/>
                </a:lnTo>
                <a:lnTo>
                  <a:pt x="1970046" y="1320800"/>
                </a:lnTo>
                <a:lnTo>
                  <a:pt x="1765322" y="1435100"/>
                </a:lnTo>
                <a:lnTo>
                  <a:pt x="1787064" y="1435100"/>
                </a:lnTo>
                <a:lnTo>
                  <a:pt x="1972459" y="1320800"/>
                </a:lnTo>
                <a:lnTo>
                  <a:pt x="2016401" y="1320800"/>
                </a:lnTo>
                <a:lnTo>
                  <a:pt x="2018814" y="1308100"/>
                </a:lnTo>
                <a:lnTo>
                  <a:pt x="2017671" y="1295400"/>
                </a:lnTo>
                <a:close/>
              </a:path>
              <a:path w="2268220" h="1739900">
                <a:moveTo>
                  <a:pt x="2250970" y="1422400"/>
                </a:moveTo>
                <a:lnTo>
                  <a:pt x="2235476" y="1422400"/>
                </a:lnTo>
                <a:lnTo>
                  <a:pt x="2229507" y="1435100"/>
                </a:lnTo>
                <a:lnTo>
                  <a:pt x="2254526" y="1435100"/>
                </a:lnTo>
                <a:lnTo>
                  <a:pt x="2250970" y="1422400"/>
                </a:lnTo>
                <a:close/>
              </a:path>
              <a:path w="2268220" h="1739900">
                <a:moveTo>
                  <a:pt x="520176" y="1320800"/>
                </a:moveTo>
                <a:lnTo>
                  <a:pt x="490458" y="1320800"/>
                </a:lnTo>
                <a:lnTo>
                  <a:pt x="495169" y="1333500"/>
                </a:lnTo>
                <a:lnTo>
                  <a:pt x="515362" y="1333500"/>
                </a:lnTo>
                <a:lnTo>
                  <a:pt x="520176" y="1320800"/>
                </a:lnTo>
                <a:close/>
              </a:path>
              <a:path w="2268220" h="1739900">
                <a:moveTo>
                  <a:pt x="1023718" y="1320800"/>
                </a:moveTo>
                <a:lnTo>
                  <a:pt x="979662" y="1320800"/>
                </a:lnTo>
                <a:lnTo>
                  <a:pt x="984373" y="1333500"/>
                </a:lnTo>
                <a:lnTo>
                  <a:pt x="1018905" y="1333500"/>
                </a:lnTo>
                <a:lnTo>
                  <a:pt x="1023718" y="1320800"/>
                </a:lnTo>
                <a:close/>
              </a:path>
              <a:path w="2268220" h="1739900">
                <a:moveTo>
                  <a:pt x="2014115" y="1320800"/>
                </a:moveTo>
                <a:lnTo>
                  <a:pt x="1972459" y="1320800"/>
                </a:lnTo>
                <a:lnTo>
                  <a:pt x="1977158" y="1333500"/>
                </a:lnTo>
                <a:lnTo>
                  <a:pt x="2010559" y="1333500"/>
                </a:lnTo>
                <a:lnTo>
                  <a:pt x="2014115" y="1320800"/>
                </a:lnTo>
                <a:close/>
              </a:path>
              <a:path w="2268220" h="1739900">
                <a:moveTo>
                  <a:pt x="515362" y="1282700"/>
                </a:moveTo>
                <a:lnTo>
                  <a:pt x="495169" y="1282700"/>
                </a:lnTo>
                <a:lnTo>
                  <a:pt x="489200" y="1295400"/>
                </a:lnTo>
                <a:lnTo>
                  <a:pt x="519033" y="1295400"/>
                </a:lnTo>
                <a:lnTo>
                  <a:pt x="515362" y="1282700"/>
                </a:lnTo>
                <a:close/>
              </a:path>
              <a:path w="2268220" h="1739900">
                <a:moveTo>
                  <a:pt x="1017749" y="1282700"/>
                </a:moveTo>
                <a:lnTo>
                  <a:pt x="985631" y="1282700"/>
                </a:lnTo>
                <a:lnTo>
                  <a:pt x="982075" y="1295400"/>
                </a:lnTo>
                <a:lnTo>
                  <a:pt x="1021318" y="1295400"/>
                </a:lnTo>
                <a:lnTo>
                  <a:pt x="1017749" y="1282700"/>
                </a:lnTo>
                <a:close/>
              </a:path>
              <a:path w="2268220" h="1739900">
                <a:moveTo>
                  <a:pt x="1499892" y="1041400"/>
                </a:moveTo>
                <a:lnTo>
                  <a:pt x="1495066" y="1041400"/>
                </a:lnTo>
                <a:lnTo>
                  <a:pt x="1495066" y="1295400"/>
                </a:lnTo>
                <a:lnTo>
                  <a:pt x="1499892" y="1295400"/>
                </a:lnTo>
                <a:lnTo>
                  <a:pt x="1499892" y="1041400"/>
                </a:lnTo>
                <a:close/>
              </a:path>
              <a:path w="2268220" h="1739900">
                <a:moveTo>
                  <a:pt x="2009289" y="1282700"/>
                </a:moveTo>
                <a:lnTo>
                  <a:pt x="1978428" y="1282700"/>
                </a:lnTo>
                <a:lnTo>
                  <a:pt x="1974872" y="1295400"/>
                </a:lnTo>
                <a:lnTo>
                  <a:pt x="2012845" y="1295400"/>
                </a:lnTo>
                <a:lnTo>
                  <a:pt x="2009289" y="1282700"/>
                </a:lnTo>
                <a:close/>
              </a:path>
              <a:path w="2268220" h="1739900">
                <a:moveTo>
                  <a:pt x="507095" y="1041400"/>
                </a:moveTo>
                <a:lnTo>
                  <a:pt x="502281" y="1041400"/>
                </a:lnTo>
                <a:lnTo>
                  <a:pt x="502281" y="1282700"/>
                </a:lnTo>
                <a:lnTo>
                  <a:pt x="507095" y="1282700"/>
                </a:lnTo>
                <a:lnTo>
                  <a:pt x="507095" y="1041400"/>
                </a:lnTo>
                <a:close/>
              </a:path>
              <a:path w="2268220" h="1739900">
                <a:moveTo>
                  <a:pt x="1003423" y="1041400"/>
                </a:moveTo>
                <a:lnTo>
                  <a:pt x="998712" y="1041400"/>
                </a:lnTo>
                <a:lnTo>
                  <a:pt x="998712" y="1282700"/>
                </a:lnTo>
                <a:lnTo>
                  <a:pt x="1003423" y="1282700"/>
                </a:lnTo>
                <a:lnTo>
                  <a:pt x="1003423" y="1041400"/>
                </a:lnTo>
                <a:close/>
              </a:path>
              <a:path w="2268220" h="1739900">
                <a:moveTo>
                  <a:pt x="1996208" y="1041400"/>
                </a:moveTo>
                <a:lnTo>
                  <a:pt x="1991509" y="1041400"/>
                </a:lnTo>
                <a:lnTo>
                  <a:pt x="1991509" y="1282700"/>
                </a:lnTo>
                <a:lnTo>
                  <a:pt x="1996208" y="1282700"/>
                </a:lnTo>
                <a:lnTo>
                  <a:pt x="1996208" y="1041400"/>
                </a:lnTo>
                <a:close/>
              </a:path>
              <a:path w="2268220" h="1739900">
                <a:moveTo>
                  <a:pt x="519033" y="1028700"/>
                </a:moveTo>
                <a:lnTo>
                  <a:pt x="491613" y="1028700"/>
                </a:lnTo>
                <a:lnTo>
                  <a:pt x="496325" y="1041400"/>
                </a:lnTo>
                <a:lnTo>
                  <a:pt x="514219" y="1041400"/>
                </a:lnTo>
                <a:lnTo>
                  <a:pt x="519033" y="1028700"/>
                </a:lnTo>
                <a:close/>
              </a:path>
              <a:path w="2268220" h="1739900">
                <a:moveTo>
                  <a:pt x="1016504" y="1028700"/>
                </a:moveTo>
                <a:lnTo>
                  <a:pt x="986786" y="1028700"/>
                </a:lnTo>
                <a:lnTo>
                  <a:pt x="991600" y="1041400"/>
                </a:lnTo>
                <a:lnTo>
                  <a:pt x="1010637" y="1041400"/>
                </a:lnTo>
                <a:lnTo>
                  <a:pt x="1016504" y="1028700"/>
                </a:lnTo>
                <a:close/>
              </a:path>
              <a:path w="2268220" h="1739900">
                <a:moveTo>
                  <a:pt x="1518942" y="1028700"/>
                </a:moveTo>
                <a:lnTo>
                  <a:pt x="1476016" y="1028700"/>
                </a:lnTo>
                <a:lnTo>
                  <a:pt x="1478429" y="1041400"/>
                </a:lnTo>
                <a:lnTo>
                  <a:pt x="1516529" y="1041400"/>
                </a:lnTo>
                <a:lnTo>
                  <a:pt x="1518942" y="1028700"/>
                </a:lnTo>
                <a:close/>
              </a:path>
              <a:path w="2268220" h="1739900">
                <a:moveTo>
                  <a:pt x="2016401" y="1028700"/>
                </a:moveTo>
                <a:lnTo>
                  <a:pt x="1971316" y="1028700"/>
                </a:lnTo>
                <a:lnTo>
                  <a:pt x="1973602" y="1041400"/>
                </a:lnTo>
                <a:lnTo>
                  <a:pt x="2009289" y="1041400"/>
                </a:lnTo>
                <a:lnTo>
                  <a:pt x="2016401" y="1028700"/>
                </a:lnTo>
                <a:close/>
              </a:path>
              <a:path w="2268220" h="1739900">
                <a:moveTo>
                  <a:pt x="523732" y="1016000"/>
                </a:moveTo>
                <a:lnTo>
                  <a:pt x="486800" y="1016000"/>
                </a:lnTo>
                <a:lnTo>
                  <a:pt x="488057" y="1028700"/>
                </a:lnTo>
                <a:lnTo>
                  <a:pt x="522589" y="1028700"/>
                </a:lnTo>
                <a:lnTo>
                  <a:pt x="523732" y="1016000"/>
                </a:lnTo>
                <a:close/>
              </a:path>
              <a:path w="2268220" h="1739900">
                <a:moveTo>
                  <a:pt x="773731" y="889000"/>
                </a:moveTo>
                <a:lnTo>
                  <a:pt x="771318" y="889000"/>
                </a:lnTo>
                <a:lnTo>
                  <a:pt x="982075" y="1016000"/>
                </a:lnTo>
                <a:lnTo>
                  <a:pt x="983218" y="1028700"/>
                </a:lnTo>
                <a:lnTo>
                  <a:pt x="1021318" y="1028700"/>
                </a:lnTo>
                <a:lnTo>
                  <a:pt x="1021318" y="1016000"/>
                </a:lnTo>
                <a:lnTo>
                  <a:pt x="1020162" y="1016000"/>
                </a:lnTo>
                <a:lnTo>
                  <a:pt x="1040871" y="1003300"/>
                </a:lnTo>
                <a:lnTo>
                  <a:pt x="984373" y="1003300"/>
                </a:lnTo>
                <a:lnTo>
                  <a:pt x="773731" y="889000"/>
                </a:lnTo>
                <a:close/>
              </a:path>
              <a:path w="2268220" h="1739900">
                <a:moveTo>
                  <a:pt x="1523641" y="1016000"/>
                </a:moveTo>
                <a:lnTo>
                  <a:pt x="1472460" y="1016000"/>
                </a:lnTo>
                <a:lnTo>
                  <a:pt x="1472460" y="1028700"/>
                </a:lnTo>
                <a:lnTo>
                  <a:pt x="1521355" y="1028700"/>
                </a:lnTo>
                <a:lnTo>
                  <a:pt x="1523641" y="1016000"/>
                </a:lnTo>
                <a:close/>
              </a:path>
              <a:path w="2268220" h="1739900">
                <a:moveTo>
                  <a:pt x="1764052" y="889000"/>
                </a:moveTo>
                <a:lnTo>
                  <a:pt x="1761639" y="889000"/>
                </a:lnTo>
                <a:lnTo>
                  <a:pt x="1968903" y="1016000"/>
                </a:lnTo>
                <a:lnTo>
                  <a:pt x="1966490" y="1016000"/>
                </a:lnTo>
                <a:lnTo>
                  <a:pt x="1967633" y="1028700"/>
                </a:lnTo>
                <a:lnTo>
                  <a:pt x="2020084" y="1028700"/>
                </a:lnTo>
                <a:lnTo>
                  <a:pt x="2020084" y="1016000"/>
                </a:lnTo>
                <a:lnTo>
                  <a:pt x="2018814" y="1003300"/>
                </a:lnTo>
                <a:lnTo>
                  <a:pt x="1971316" y="1003300"/>
                </a:lnTo>
                <a:lnTo>
                  <a:pt x="1764052" y="889000"/>
                </a:lnTo>
                <a:close/>
              </a:path>
              <a:path w="2268220" h="1739900">
                <a:moveTo>
                  <a:pt x="517775" y="1003300"/>
                </a:moveTo>
                <a:lnTo>
                  <a:pt x="492756" y="1003300"/>
                </a:lnTo>
                <a:lnTo>
                  <a:pt x="489200" y="1016000"/>
                </a:lnTo>
                <a:lnTo>
                  <a:pt x="521331" y="1016000"/>
                </a:lnTo>
                <a:lnTo>
                  <a:pt x="517775" y="1003300"/>
                </a:lnTo>
                <a:close/>
              </a:path>
              <a:path w="2268220" h="1739900">
                <a:moveTo>
                  <a:pt x="735631" y="889000"/>
                </a:moveTo>
                <a:lnTo>
                  <a:pt x="733231" y="889000"/>
                </a:lnTo>
                <a:lnTo>
                  <a:pt x="521331" y="1016000"/>
                </a:lnTo>
                <a:lnTo>
                  <a:pt x="522589" y="1016000"/>
                </a:lnTo>
                <a:lnTo>
                  <a:pt x="735631" y="889000"/>
                </a:lnTo>
                <a:close/>
              </a:path>
              <a:path w="2268220" h="1739900">
                <a:moveTo>
                  <a:pt x="1274848" y="889000"/>
                </a:moveTo>
                <a:lnTo>
                  <a:pt x="1272435" y="889000"/>
                </a:lnTo>
                <a:lnTo>
                  <a:pt x="1473730" y="1016000"/>
                </a:lnTo>
                <a:lnTo>
                  <a:pt x="1521355" y="1016000"/>
                </a:lnTo>
                <a:lnTo>
                  <a:pt x="1542170" y="1003300"/>
                </a:lnTo>
                <a:lnTo>
                  <a:pt x="1476016" y="1003300"/>
                </a:lnTo>
                <a:lnTo>
                  <a:pt x="1274848" y="889000"/>
                </a:lnTo>
                <a:close/>
              </a:path>
              <a:path w="2268220" h="1739900">
                <a:moveTo>
                  <a:pt x="1227248" y="889000"/>
                </a:moveTo>
                <a:lnTo>
                  <a:pt x="1224848" y="889000"/>
                </a:lnTo>
                <a:lnTo>
                  <a:pt x="1018905" y="1003300"/>
                </a:lnTo>
                <a:lnTo>
                  <a:pt x="1040871" y="1003300"/>
                </a:lnTo>
                <a:lnTo>
                  <a:pt x="1227248" y="889000"/>
                </a:lnTo>
                <a:close/>
              </a:path>
              <a:path w="2268220" h="1739900">
                <a:moveTo>
                  <a:pt x="1504591" y="990600"/>
                </a:moveTo>
                <a:lnTo>
                  <a:pt x="1491510" y="990600"/>
                </a:lnTo>
                <a:lnTo>
                  <a:pt x="1484398" y="1003300"/>
                </a:lnTo>
                <a:lnTo>
                  <a:pt x="1510560" y="1003300"/>
                </a:lnTo>
                <a:lnTo>
                  <a:pt x="1504591" y="990600"/>
                </a:lnTo>
                <a:close/>
              </a:path>
              <a:path w="2268220" h="1739900">
                <a:moveTo>
                  <a:pt x="1729508" y="889000"/>
                </a:moveTo>
                <a:lnTo>
                  <a:pt x="1727222" y="889000"/>
                </a:lnTo>
                <a:lnTo>
                  <a:pt x="1520085" y="1003300"/>
                </a:lnTo>
                <a:lnTo>
                  <a:pt x="1542170" y="1003300"/>
                </a:lnTo>
                <a:lnTo>
                  <a:pt x="1729508" y="889000"/>
                </a:lnTo>
                <a:close/>
              </a:path>
              <a:path w="2268220" h="1739900">
                <a:moveTo>
                  <a:pt x="2004590" y="990600"/>
                </a:moveTo>
                <a:lnTo>
                  <a:pt x="1986683" y="990600"/>
                </a:lnTo>
                <a:lnTo>
                  <a:pt x="1980841" y="1003300"/>
                </a:lnTo>
                <a:lnTo>
                  <a:pt x="2008146" y="1003300"/>
                </a:lnTo>
                <a:lnTo>
                  <a:pt x="2004590" y="990600"/>
                </a:lnTo>
                <a:close/>
              </a:path>
              <a:path w="2268220" h="1739900">
                <a:moveTo>
                  <a:pt x="771318" y="889000"/>
                </a:moveTo>
                <a:lnTo>
                  <a:pt x="739200" y="889000"/>
                </a:lnTo>
                <a:lnTo>
                  <a:pt x="743899" y="901700"/>
                </a:lnTo>
                <a:lnTo>
                  <a:pt x="767762" y="901700"/>
                </a:lnTo>
                <a:lnTo>
                  <a:pt x="771318" y="889000"/>
                </a:lnTo>
                <a:close/>
              </a:path>
              <a:path w="2268220" h="1739900">
                <a:moveTo>
                  <a:pt x="1272435" y="889000"/>
                </a:moveTo>
                <a:lnTo>
                  <a:pt x="1227248" y="889000"/>
                </a:lnTo>
                <a:lnTo>
                  <a:pt x="1230804" y="901700"/>
                </a:lnTo>
                <a:lnTo>
                  <a:pt x="1267749" y="901700"/>
                </a:lnTo>
                <a:lnTo>
                  <a:pt x="1272435" y="889000"/>
                </a:lnTo>
                <a:close/>
              </a:path>
              <a:path w="2268220" h="1739900">
                <a:moveTo>
                  <a:pt x="1758083" y="889000"/>
                </a:moveTo>
                <a:lnTo>
                  <a:pt x="1731921" y="889000"/>
                </a:lnTo>
                <a:lnTo>
                  <a:pt x="1736747" y="901700"/>
                </a:lnTo>
                <a:lnTo>
                  <a:pt x="1754527" y="901700"/>
                </a:lnTo>
                <a:lnTo>
                  <a:pt x="1758083" y="889000"/>
                </a:lnTo>
                <a:close/>
              </a:path>
              <a:path w="2268220" h="1739900">
                <a:moveTo>
                  <a:pt x="773731" y="863600"/>
                </a:moveTo>
                <a:lnTo>
                  <a:pt x="733231" y="863600"/>
                </a:lnTo>
                <a:lnTo>
                  <a:pt x="732075" y="876300"/>
                </a:lnTo>
                <a:lnTo>
                  <a:pt x="732075" y="889000"/>
                </a:lnTo>
                <a:lnTo>
                  <a:pt x="774874" y="889000"/>
                </a:lnTo>
                <a:lnTo>
                  <a:pt x="776132" y="876300"/>
                </a:lnTo>
                <a:lnTo>
                  <a:pt x="774874" y="876300"/>
                </a:lnTo>
                <a:lnTo>
                  <a:pt x="773731" y="863600"/>
                </a:lnTo>
                <a:close/>
              </a:path>
              <a:path w="2268220" h="1739900">
                <a:moveTo>
                  <a:pt x="1274848" y="863600"/>
                </a:moveTo>
                <a:lnTo>
                  <a:pt x="1223692" y="863600"/>
                </a:lnTo>
                <a:lnTo>
                  <a:pt x="1222435" y="876300"/>
                </a:lnTo>
                <a:lnTo>
                  <a:pt x="1221279" y="876300"/>
                </a:lnTo>
                <a:lnTo>
                  <a:pt x="1222435" y="889000"/>
                </a:lnTo>
                <a:lnTo>
                  <a:pt x="1277261" y="889000"/>
                </a:lnTo>
                <a:lnTo>
                  <a:pt x="1277261" y="876300"/>
                </a:lnTo>
                <a:lnTo>
                  <a:pt x="1274848" y="863600"/>
                </a:lnTo>
                <a:close/>
              </a:path>
              <a:path w="2268220" h="1739900">
                <a:moveTo>
                  <a:pt x="1766465" y="876300"/>
                </a:moveTo>
                <a:lnTo>
                  <a:pt x="1724809" y="876300"/>
                </a:lnTo>
                <a:lnTo>
                  <a:pt x="1725952" y="889000"/>
                </a:lnTo>
                <a:lnTo>
                  <a:pt x="1765322" y="889000"/>
                </a:lnTo>
                <a:lnTo>
                  <a:pt x="1766465" y="876300"/>
                </a:lnTo>
                <a:close/>
              </a:path>
              <a:path w="2268220" h="1739900">
                <a:moveTo>
                  <a:pt x="1760496" y="863600"/>
                </a:moveTo>
                <a:lnTo>
                  <a:pt x="1730778" y="863600"/>
                </a:lnTo>
                <a:lnTo>
                  <a:pt x="1727222" y="876300"/>
                </a:lnTo>
                <a:lnTo>
                  <a:pt x="1764052" y="876300"/>
                </a:lnTo>
                <a:lnTo>
                  <a:pt x="1760496" y="863600"/>
                </a:lnTo>
                <a:close/>
              </a:path>
              <a:path w="2268220" h="1739900">
                <a:moveTo>
                  <a:pt x="753424" y="850900"/>
                </a:moveTo>
                <a:lnTo>
                  <a:pt x="748712" y="863600"/>
                </a:lnTo>
                <a:lnTo>
                  <a:pt x="758237" y="863600"/>
                </a:lnTo>
                <a:lnTo>
                  <a:pt x="753424" y="850900"/>
                </a:lnTo>
                <a:close/>
              </a:path>
              <a:path w="2268220" h="1739900">
                <a:moveTo>
                  <a:pt x="1266491" y="850900"/>
                </a:moveTo>
                <a:lnTo>
                  <a:pt x="1233217" y="850900"/>
                </a:lnTo>
                <a:lnTo>
                  <a:pt x="1226093" y="863600"/>
                </a:lnTo>
                <a:lnTo>
                  <a:pt x="1270022" y="863600"/>
                </a:lnTo>
                <a:lnTo>
                  <a:pt x="1266491" y="850900"/>
                </a:lnTo>
                <a:close/>
              </a:path>
              <a:path w="2268220" h="1739900">
                <a:moveTo>
                  <a:pt x="1747415" y="609600"/>
                </a:moveTo>
                <a:lnTo>
                  <a:pt x="1742589" y="609600"/>
                </a:lnTo>
                <a:lnTo>
                  <a:pt x="1742589" y="863600"/>
                </a:lnTo>
                <a:lnTo>
                  <a:pt x="1747415" y="863600"/>
                </a:lnTo>
                <a:lnTo>
                  <a:pt x="1747415" y="609600"/>
                </a:lnTo>
                <a:close/>
              </a:path>
              <a:path w="2268220" h="1739900">
                <a:moveTo>
                  <a:pt x="1252255" y="609600"/>
                </a:moveTo>
                <a:lnTo>
                  <a:pt x="1247441" y="609600"/>
                </a:lnTo>
                <a:lnTo>
                  <a:pt x="1247441" y="850900"/>
                </a:lnTo>
                <a:lnTo>
                  <a:pt x="1252255" y="850900"/>
                </a:lnTo>
                <a:lnTo>
                  <a:pt x="1252255" y="609600"/>
                </a:lnTo>
                <a:close/>
              </a:path>
              <a:path w="2268220" h="1739900">
                <a:moveTo>
                  <a:pt x="1264193" y="596900"/>
                </a:moveTo>
                <a:lnTo>
                  <a:pt x="1235618" y="596900"/>
                </a:lnTo>
                <a:lnTo>
                  <a:pt x="1240329" y="609600"/>
                </a:lnTo>
                <a:lnTo>
                  <a:pt x="1258224" y="609600"/>
                </a:lnTo>
                <a:lnTo>
                  <a:pt x="1264193" y="596900"/>
                </a:lnTo>
                <a:close/>
              </a:path>
              <a:path w="2268220" h="1739900">
                <a:moveTo>
                  <a:pt x="1771164" y="584200"/>
                </a:moveTo>
                <a:lnTo>
                  <a:pt x="1721253" y="584200"/>
                </a:lnTo>
                <a:lnTo>
                  <a:pt x="1721253" y="596900"/>
                </a:lnTo>
                <a:lnTo>
                  <a:pt x="1722396" y="596900"/>
                </a:lnTo>
                <a:lnTo>
                  <a:pt x="1727222" y="609600"/>
                </a:lnTo>
                <a:lnTo>
                  <a:pt x="1764052" y="609600"/>
                </a:lnTo>
                <a:lnTo>
                  <a:pt x="1768878" y="596900"/>
                </a:lnTo>
                <a:lnTo>
                  <a:pt x="1771164" y="584200"/>
                </a:lnTo>
                <a:close/>
              </a:path>
              <a:path w="2268220" h="1739900">
                <a:moveTo>
                  <a:pt x="1268892" y="584200"/>
                </a:moveTo>
                <a:lnTo>
                  <a:pt x="1230804" y="584200"/>
                </a:lnTo>
                <a:lnTo>
                  <a:pt x="1231960" y="596900"/>
                </a:lnTo>
                <a:lnTo>
                  <a:pt x="1267749" y="596900"/>
                </a:lnTo>
                <a:lnTo>
                  <a:pt x="1268892" y="584200"/>
                </a:lnTo>
                <a:close/>
              </a:path>
              <a:path w="2268220" h="1739900">
                <a:moveTo>
                  <a:pt x="1262935" y="571500"/>
                </a:moveTo>
                <a:lnTo>
                  <a:pt x="1236773" y="571500"/>
                </a:lnTo>
                <a:lnTo>
                  <a:pt x="1231960" y="584200"/>
                </a:lnTo>
                <a:lnTo>
                  <a:pt x="1265336" y="584200"/>
                </a:lnTo>
                <a:lnTo>
                  <a:pt x="1262935" y="571500"/>
                </a:lnTo>
                <a:close/>
              </a:path>
              <a:path w="2268220" h="1739900">
                <a:moveTo>
                  <a:pt x="1515386" y="444500"/>
                </a:moveTo>
                <a:lnTo>
                  <a:pt x="1479572" y="444500"/>
                </a:lnTo>
                <a:lnTo>
                  <a:pt x="1480842" y="457200"/>
                </a:lnTo>
                <a:lnTo>
                  <a:pt x="1265336" y="584200"/>
                </a:lnTo>
                <a:lnTo>
                  <a:pt x="1267749" y="584200"/>
                </a:lnTo>
                <a:lnTo>
                  <a:pt x="1483255" y="457200"/>
                </a:lnTo>
                <a:lnTo>
                  <a:pt x="1514116" y="457200"/>
                </a:lnTo>
                <a:lnTo>
                  <a:pt x="1515386" y="444500"/>
                </a:lnTo>
                <a:close/>
              </a:path>
              <a:path w="2268220" h="1739900">
                <a:moveTo>
                  <a:pt x="1514116" y="457200"/>
                </a:moveTo>
                <a:lnTo>
                  <a:pt x="1511830" y="457200"/>
                </a:lnTo>
                <a:lnTo>
                  <a:pt x="1722396" y="584200"/>
                </a:lnTo>
                <a:lnTo>
                  <a:pt x="1768878" y="584200"/>
                </a:lnTo>
                <a:lnTo>
                  <a:pt x="1791230" y="571500"/>
                </a:lnTo>
                <a:lnTo>
                  <a:pt x="1724809" y="571500"/>
                </a:lnTo>
                <a:lnTo>
                  <a:pt x="1514116" y="457200"/>
                </a:lnTo>
                <a:close/>
              </a:path>
              <a:path w="2268220" h="1739900">
                <a:moveTo>
                  <a:pt x="1746272" y="558800"/>
                </a:moveTo>
                <a:lnTo>
                  <a:pt x="1739033" y="571500"/>
                </a:lnTo>
                <a:lnTo>
                  <a:pt x="1752114" y="571500"/>
                </a:lnTo>
                <a:lnTo>
                  <a:pt x="1746272" y="558800"/>
                </a:lnTo>
                <a:close/>
              </a:path>
              <a:path w="2268220" h="1739900">
                <a:moveTo>
                  <a:pt x="2018814" y="457200"/>
                </a:moveTo>
                <a:lnTo>
                  <a:pt x="1968903" y="457200"/>
                </a:lnTo>
                <a:lnTo>
                  <a:pt x="1766465" y="571500"/>
                </a:lnTo>
                <a:lnTo>
                  <a:pt x="1791230" y="571500"/>
                </a:lnTo>
                <a:lnTo>
                  <a:pt x="1970046" y="469900"/>
                </a:lnTo>
                <a:lnTo>
                  <a:pt x="2016401" y="469900"/>
                </a:lnTo>
                <a:lnTo>
                  <a:pt x="2018814" y="457200"/>
                </a:lnTo>
                <a:close/>
              </a:path>
              <a:path w="2268220" h="1739900">
                <a:moveTo>
                  <a:pt x="2004590" y="469900"/>
                </a:moveTo>
                <a:lnTo>
                  <a:pt x="1986683" y="469900"/>
                </a:lnTo>
                <a:lnTo>
                  <a:pt x="1993922" y="482600"/>
                </a:lnTo>
                <a:lnTo>
                  <a:pt x="1999764" y="482600"/>
                </a:lnTo>
                <a:lnTo>
                  <a:pt x="2004590" y="469900"/>
                </a:lnTo>
                <a:close/>
              </a:path>
              <a:path w="2268220" h="1739900">
                <a:moveTo>
                  <a:pt x="1509417" y="457200"/>
                </a:moveTo>
                <a:lnTo>
                  <a:pt x="1485541" y="457200"/>
                </a:lnTo>
                <a:lnTo>
                  <a:pt x="1489097" y="469900"/>
                </a:lnTo>
                <a:lnTo>
                  <a:pt x="1505861" y="469900"/>
                </a:lnTo>
                <a:lnTo>
                  <a:pt x="1509417" y="457200"/>
                </a:lnTo>
                <a:close/>
              </a:path>
              <a:path w="2268220" h="1739900">
                <a:moveTo>
                  <a:pt x="2021227" y="444500"/>
                </a:moveTo>
                <a:lnTo>
                  <a:pt x="1965347" y="444500"/>
                </a:lnTo>
                <a:lnTo>
                  <a:pt x="1966490" y="457200"/>
                </a:lnTo>
                <a:lnTo>
                  <a:pt x="2021227" y="457200"/>
                </a:lnTo>
                <a:lnTo>
                  <a:pt x="2021227" y="444500"/>
                </a:lnTo>
                <a:close/>
              </a:path>
              <a:path w="2268220" h="1739900">
                <a:moveTo>
                  <a:pt x="1510560" y="431800"/>
                </a:moveTo>
                <a:lnTo>
                  <a:pt x="1484398" y="431800"/>
                </a:lnTo>
                <a:lnTo>
                  <a:pt x="1480842" y="444500"/>
                </a:lnTo>
                <a:lnTo>
                  <a:pt x="1514116" y="444500"/>
                </a:lnTo>
                <a:lnTo>
                  <a:pt x="1510560" y="431800"/>
                </a:lnTo>
                <a:close/>
              </a:path>
              <a:path w="2268220" h="1739900">
                <a:moveTo>
                  <a:pt x="2017671" y="431800"/>
                </a:moveTo>
                <a:lnTo>
                  <a:pt x="1970046" y="431800"/>
                </a:lnTo>
                <a:lnTo>
                  <a:pt x="1967633" y="444500"/>
                </a:lnTo>
                <a:lnTo>
                  <a:pt x="2020084" y="444500"/>
                </a:lnTo>
                <a:lnTo>
                  <a:pt x="2017671" y="431800"/>
                </a:lnTo>
                <a:close/>
              </a:path>
              <a:path w="2268220" h="1739900">
                <a:moveTo>
                  <a:pt x="1499892" y="190500"/>
                </a:moveTo>
                <a:lnTo>
                  <a:pt x="1495066" y="190500"/>
                </a:lnTo>
                <a:lnTo>
                  <a:pt x="1495066" y="431800"/>
                </a:lnTo>
                <a:lnTo>
                  <a:pt x="1499892" y="431800"/>
                </a:lnTo>
                <a:lnTo>
                  <a:pt x="1499892" y="190500"/>
                </a:lnTo>
                <a:close/>
              </a:path>
              <a:path w="2268220" h="1739900">
                <a:moveTo>
                  <a:pt x="2005733" y="419100"/>
                </a:moveTo>
                <a:lnTo>
                  <a:pt x="1980841" y="419100"/>
                </a:lnTo>
                <a:lnTo>
                  <a:pt x="1977158" y="431800"/>
                </a:lnTo>
                <a:lnTo>
                  <a:pt x="2010559" y="431800"/>
                </a:lnTo>
                <a:lnTo>
                  <a:pt x="2005733" y="419100"/>
                </a:lnTo>
                <a:close/>
              </a:path>
              <a:path w="2268220" h="1739900">
                <a:moveTo>
                  <a:pt x="1996208" y="190500"/>
                </a:moveTo>
                <a:lnTo>
                  <a:pt x="1991509" y="190500"/>
                </a:lnTo>
                <a:lnTo>
                  <a:pt x="1991509" y="419100"/>
                </a:lnTo>
                <a:lnTo>
                  <a:pt x="1996208" y="419100"/>
                </a:lnTo>
                <a:lnTo>
                  <a:pt x="1996208" y="190500"/>
                </a:lnTo>
                <a:close/>
              </a:path>
              <a:path w="2268220" h="1739900">
                <a:moveTo>
                  <a:pt x="1514116" y="177800"/>
                </a:moveTo>
                <a:lnTo>
                  <a:pt x="1480842" y="177800"/>
                </a:lnTo>
                <a:lnTo>
                  <a:pt x="1485541" y="190500"/>
                </a:lnTo>
                <a:lnTo>
                  <a:pt x="1509417" y="190500"/>
                </a:lnTo>
                <a:lnTo>
                  <a:pt x="1514116" y="177800"/>
                </a:lnTo>
                <a:close/>
              </a:path>
              <a:path w="2268220" h="1739900">
                <a:moveTo>
                  <a:pt x="2004590" y="177800"/>
                </a:moveTo>
                <a:lnTo>
                  <a:pt x="1981984" y="177800"/>
                </a:lnTo>
                <a:lnTo>
                  <a:pt x="1986683" y="190500"/>
                </a:lnTo>
                <a:lnTo>
                  <a:pt x="2001034" y="190500"/>
                </a:lnTo>
                <a:lnTo>
                  <a:pt x="2004590" y="177800"/>
                </a:lnTo>
                <a:close/>
              </a:path>
              <a:path w="2268220" h="1739900">
                <a:moveTo>
                  <a:pt x="1522498" y="165100"/>
                </a:moveTo>
                <a:lnTo>
                  <a:pt x="1472460" y="165100"/>
                </a:lnTo>
                <a:lnTo>
                  <a:pt x="1474873" y="177800"/>
                </a:lnTo>
                <a:lnTo>
                  <a:pt x="1520085" y="177800"/>
                </a:lnTo>
                <a:lnTo>
                  <a:pt x="1522498" y="165100"/>
                </a:lnTo>
                <a:close/>
              </a:path>
              <a:path w="2268220" h="1739900">
                <a:moveTo>
                  <a:pt x="2017671" y="165100"/>
                </a:moveTo>
                <a:lnTo>
                  <a:pt x="1970046" y="165100"/>
                </a:lnTo>
                <a:lnTo>
                  <a:pt x="1971316" y="177800"/>
                </a:lnTo>
                <a:lnTo>
                  <a:pt x="2015258" y="177800"/>
                </a:lnTo>
                <a:lnTo>
                  <a:pt x="2017671" y="165100"/>
                </a:lnTo>
                <a:close/>
              </a:path>
              <a:path w="2268220" h="1739900">
                <a:moveTo>
                  <a:pt x="1524911" y="152400"/>
                </a:moveTo>
                <a:lnTo>
                  <a:pt x="1471317" y="152400"/>
                </a:lnTo>
                <a:lnTo>
                  <a:pt x="1470047" y="165100"/>
                </a:lnTo>
                <a:lnTo>
                  <a:pt x="1524911" y="165100"/>
                </a:lnTo>
                <a:lnTo>
                  <a:pt x="1524911" y="152400"/>
                </a:lnTo>
                <a:close/>
              </a:path>
              <a:path w="2268220" h="1739900">
                <a:moveTo>
                  <a:pt x="2018814" y="152400"/>
                </a:moveTo>
                <a:lnTo>
                  <a:pt x="1968903" y="152400"/>
                </a:lnTo>
                <a:lnTo>
                  <a:pt x="1967633" y="165100"/>
                </a:lnTo>
                <a:lnTo>
                  <a:pt x="2020084" y="165100"/>
                </a:lnTo>
                <a:lnTo>
                  <a:pt x="2018814" y="152400"/>
                </a:lnTo>
                <a:close/>
              </a:path>
              <a:path w="2268220" h="1739900">
                <a:moveTo>
                  <a:pt x="1766465" y="25400"/>
                </a:moveTo>
                <a:lnTo>
                  <a:pt x="1724809" y="25400"/>
                </a:lnTo>
                <a:lnTo>
                  <a:pt x="1520085" y="139700"/>
                </a:lnTo>
                <a:lnTo>
                  <a:pt x="1474873" y="139700"/>
                </a:lnTo>
                <a:lnTo>
                  <a:pt x="1472460" y="152400"/>
                </a:lnTo>
                <a:lnTo>
                  <a:pt x="1522498" y="152400"/>
                </a:lnTo>
                <a:lnTo>
                  <a:pt x="1727222" y="38100"/>
                </a:lnTo>
                <a:lnTo>
                  <a:pt x="1786950" y="38100"/>
                </a:lnTo>
                <a:lnTo>
                  <a:pt x="1766465" y="25400"/>
                </a:lnTo>
                <a:close/>
              </a:path>
              <a:path w="2268220" h="1739900">
                <a:moveTo>
                  <a:pt x="1786950" y="38100"/>
                </a:moveTo>
                <a:lnTo>
                  <a:pt x="1764052" y="38100"/>
                </a:lnTo>
                <a:lnTo>
                  <a:pt x="1970046" y="152400"/>
                </a:lnTo>
                <a:lnTo>
                  <a:pt x="1971316" y="152400"/>
                </a:lnTo>
                <a:lnTo>
                  <a:pt x="1786950" y="38100"/>
                </a:lnTo>
                <a:close/>
              </a:path>
              <a:path w="2268220" h="1739900">
                <a:moveTo>
                  <a:pt x="2015258" y="139700"/>
                </a:moveTo>
                <a:lnTo>
                  <a:pt x="1976015" y="139700"/>
                </a:lnTo>
                <a:lnTo>
                  <a:pt x="1971316" y="152400"/>
                </a:lnTo>
                <a:lnTo>
                  <a:pt x="2017671" y="152400"/>
                </a:lnTo>
                <a:lnTo>
                  <a:pt x="2015258" y="139700"/>
                </a:lnTo>
                <a:close/>
              </a:path>
              <a:path w="2268220" h="1739900">
                <a:moveTo>
                  <a:pt x="1767608" y="12700"/>
                </a:moveTo>
                <a:lnTo>
                  <a:pt x="1723539" y="12700"/>
                </a:lnTo>
                <a:lnTo>
                  <a:pt x="1722396" y="25400"/>
                </a:lnTo>
                <a:lnTo>
                  <a:pt x="1768878" y="25400"/>
                </a:lnTo>
                <a:lnTo>
                  <a:pt x="1767608" y="12700"/>
                </a:lnTo>
                <a:close/>
              </a:path>
              <a:path w="2268220" h="1739900">
                <a:moveTo>
                  <a:pt x="1764052" y="0"/>
                </a:moveTo>
                <a:lnTo>
                  <a:pt x="1727222" y="0"/>
                </a:lnTo>
                <a:lnTo>
                  <a:pt x="1724809" y="12700"/>
                </a:lnTo>
                <a:lnTo>
                  <a:pt x="1766465" y="12700"/>
                </a:lnTo>
                <a:lnTo>
                  <a:pt x="176405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8106" y="0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082" y="0"/>
                </a:moveTo>
                <a:lnTo>
                  <a:pt x="0" y="0"/>
                </a:lnTo>
                <a:lnTo>
                  <a:pt x="4952" y="2921"/>
                </a:lnTo>
                <a:lnTo>
                  <a:pt x="16128" y="2921"/>
                </a:lnTo>
                <a:lnTo>
                  <a:pt x="21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" y="3398646"/>
            <a:ext cx="1021080" cy="615950"/>
          </a:xfrm>
          <a:custGeom>
            <a:avLst/>
            <a:gdLst/>
            <a:ahLst/>
            <a:cxnLst/>
            <a:rect l="l" t="t" r="r" b="b"/>
            <a:pathLst>
              <a:path w="1021080" h="615950">
                <a:moveTo>
                  <a:pt x="33718" y="459612"/>
                </a:moveTo>
                <a:lnTo>
                  <a:pt x="25029" y="459612"/>
                </a:lnTo>
                <a:lnTo>
                  <a:pt x="233435" y="581024"/>
                </a:lnTo>
                <a:lnTo>
                  <a:pt x="232279" y="584580"/>
                </a:lnTo>
                <a:lnTo>
                  <a:pt x="232279" y="595261"/>
                </a:lnTo>
                <a:lnTo>
                  <a:pt x="233435" y="600074"/>
                </a:lnTo>
                <a:lnTo>
                  <a:pt x="235848" y="603630"/>
                </a:lnTo>
                <a:lnTo>
                  <a:pt x="239404" y="608444"/>
                </a:lnTo>
                <a:lnTo>
                  <a:pt x="242960" y="610755"/>
                </a:lnTo>
                <a:lnTo>
                  <a:pt x="247786" y="613155"/>
                </a:lnTo>
                <a:lnTo>
                  <a:pt x="252498" y="615568"/>
                </a:lnTo>
                <a:lnTo>
                  <a:pt x="263280" y="615568"/>
                </a:lnTo>
                <a:lnTo>
                  <a:pt x="267992" y="613155"/>
                </a:lnTo>
                <a:lnTo>
                  <a:pt x="272805" y="610755"/>
                </a:lnTo>
                <a:lnTo>
                  <a:pt x="276374" y="608444"/>
                </a:lnTo>
                <a:lnTo>
                  <a:pt x="279930" y="603630"/>
                </a:lnTo>
                <a:lnTo>
                  <a:pt x="282343" y="600074"/>
                </a:lnTo>
                <a:lnTo>
                  <a:pt x="283498" y="595261"/>
                </a:lnTo>
                <a:lnTo>
                  <a:pt x="283498" y="584580"/>
                </a:lnTo>
                <a:lnTo>
                  <a:pt x="282343" y="579869"/>
                </a:lnTo>
                <a:lnTo>
                  <a:pt x="288691" y="576211"/>
                </a:lnTo>
                <a:lnTo>
                  <a:pt x="235848" y="576211"/>
                </a:lnTo>
                <a:lnTo>
                  <a:pt x="33718" y="459612"/>
                </a:lnTo>
                <a:close/>
              </a:path>
              <a:path w="1021080" h="615950">
                <a:moveTo>
                  <a:pt x="536285" y="463168"/>
                </a:moveTo>
                <a:lnTo>
                  <a:pt x="527719" y="463168"/>
                </a:lnTo>
                <a:lnTo>
                  <a:pt x="736228" y="584580"/>
                </a:lnTo>
                <a:lnTo>
                  <a:pt x="734971" y="589394"/>
                </a:lnTo>
                <a:lnTo>
                  <a:pt x="736228" y="592962"/>
                </a:lnTo>
                <a:lnTo>
                  <a:pt x="736228" y="596518"/>
                </a:lnTo>
                <a:lnTo>
                  <a:pt x="740940" y="602487"/>
                </a:lnTo>
                <a:lnTo>
                  <a:pt x="746909" y="607199"/>
                </a:lnTo>
                <a:lnTo>
                  <a:pt x="750465" y="608444"/>
                </a:lnTo>
                <a:lnTo>
                  <a:pt x="757691" y="608444"/>
                </a:lnTo>
                <a:lnTo>
                  <a:pt x="761260" y="607199"/>
                </a:lnTo>
                <a:lnTo>
                  <a:pt x="767229" y="602487"/>
                </a:lnTo>
                <a:lnTo>
                  <a:pt x="771940" y="596518"/>
                </a:lnTo>
                <a:lnTo>
                  <a:pt x="773083" y="592962"/>
                </a:lnTo>
                <a:lnTo>
                  <a:pt x="773083" y="589394"/>
                </a:lnTo>
                <a:lnTo>
                  <a:pt x="771940" y="583437"/>
                </a:lnTo>
                <a:lnTo>
                  <a:pt x="778155" y="579869"/>
                </a:lnTo>
                <a:lnTo>
                  <a:pt x="738628" y="579869"/>
                </a:lnTo>
                <a:lnTo>
                  <a:pt x="536285" y="463168"/>
                </a:lnTo>
                <a:close/>
              </a:path>
              <a:path w="1021080" h="615950">
                <a:moveTo>
                  <a:pt x="754033" y="570344"/>
                </a:moveTo>
                <a:lnTo>
                  <a:pt x="744496" y="572655"/>
                </a:lnTo>
                <a:lnTo>
                  <a:pt x="740940" y="576211"/>
                </a:lnTo>
                <a:lnTo>
                  <a:pt x="738628" y="579869"/>
                </a:lnTo>
                <a:lnTo>
                  <a:pt x="770785" y="579869"/>
                </a:lnTo>
                <a:lnTo>
                  <a:pt x="767229" y="576211"/>
                </a:lnTo>
                <a:lnTo>
                  <a:pt x="763558" y="572655"/>
                </a:lnTo>
                <a:lnTo>
                  <a:pt x="754033" y="570344"/>
                </a:lnTo>
                <a:close/>
              </a:path>
              <a:path w="1021080" h="615950">
                <a:moveTo>
                  <a:pt x="776977" y="29717"/>
                </a:moveTo>
                <a:lnTo>
                  <a:pt x="768372" y="29717"/>
                </a:lnTo>
                <a:lnTo>
                  <a:pt x="985161" y="154812"/>
                </a:lnTo>
                <a:lnTo>
                  <a:pt x="984005" y="159511"/>
                </a:lnTo>
                <a:lnTo>
                  <a:pt x="985161" y="166623"/>
                </a:lnTo>
                <a:lnTo>
                  <a:pt x="988717" y="171449"/>
                </a:lnTo>
                <a:lnTo>
                  <a:pt x="993543" y="176148"/>
                </a:lnTo>
                <a:lnTo>
                  <a:pt x="999512" y="178561"/>
                </a:lnTo>
                <a:lnTo>
                  <a:pt x="999512" y="431037"/>
                </a:lnTo>
                <a:lnTo>
                  <a:pt x="993543" y="433323"/>
                </a:lnTo>
                <a:lnTo>
                  <a:pt x="988717" y="436879"/>
                </a:lnTo>
                <a:lnTo>
                  <a:pt x="985161" y="441705"/>
                </a:lnTo>
                <a:lnTo>
                  <a:pt x="984005" y="448817"/>
                </a:lnTo>
                <a:lnTo>
                  <a:pt x="985161" y="454786"/>
                </a:lnTo>
                <a:lnTo>
                  <a:pt x="770785" y="579869"/>
                </a:lnTo>
                <a:lnTo>
                  <a:pt x="778155" y="579869"/>
                </a:lnTo>
                <a:lnTo>
                  <a:pt x="987561" y="459612"/>
                </a:lnTo>
                <a:lnTo>
                  <a:pt x="1015848" y="459612"/>
                </a:lnTo>
                <a:lnTo>
                  <a:pt x="1018562" y="455929"/>
                </a:lnTo>
                <a:lnTo>
                  <a:pt x="1019717" y="452373"/>
                </a:lnTo>
                <a:lnTo>
                  <a:pt x="1020975" y="448817"/>
                </a:lnTo>
                <a:lnTo>
                  <a:pt x="1019717" y="441705"/>
                </a:lnTo>
                <a:lnTo>
                  <a:pt x="1016161" y="436879"/>
                </a:lnTo>
                <a:lnTo>
                  <a:pt x="1010192" y="432180"/>
                </a:lnTo>
                <a:lnTo>
                  <a:pt x="1004223" y="431037"/>
                </a:lnTo>
                <a:lnTo>
                  <a:pt x="1004223" y="178561"/>
                </a:lnTo>
                <a:lnTo>
                  <a:pt x="1011450" y="176148"/>
                </a:lnTo>
                <a:lnTo>
                  <a:pt x="1016161" y="172592"/>
                </a:lnTo>
                <a:lnTo>
                  <a:pt x="1019717" y="166623"/>
                </a:lnTo>
                <a:lnTo>
                  <a:pt x="1020975" y="159511"/>
                </a:lnTo>
                <a:lnTo>
                  <a:pt x="1020975" y="155955"/>
                </a:lnTo>
                <a:lnTo>
                  <a:pt x="1019717" y="152399"/>
                </a:lnTo>
                <a:lnTo>
                  <a:pt x="1017362" y="149986"/>
                </a:lnTo>
                <a:lnTo>
                  <a:pt x="986418" y="149986"/>
                </a:lnTo>
                <a:lnTo>
                  <a:pt x="776977" y="29717"/>
                </a:lnTo>
                <a:close/>
              </a:path>
              <a:path w="1021080" h="615950">
                <a:moveTo>
                  <a:pt x="257311" y="563130"/>
                </a:moveTo>
                <a:lnTo>
                  <a:pt x="251342" y="564387"/>
                </a:lnTo>
                <a:lnTo>
                  <a:pt x="245373" y="566686"/>
                </a:lnTo>
                <a:lnTo>
                  <a:pt x="239404" y="571499"/>
                </a:lnTo>
                <a:lnTo>
                  <a:pt x="235848" y="576211"/>
                </a:lnTo>
                <a:lnTo>
                  <a:pt x="279930" y="576211"/>
                </a:lnTo>
                <a:lnTo>
                  <a:pt x="275218" y="570344"/>
                </a:lnTo>
                <a:lnTo>
                  <a:pt x="270405" y="566686"/>
                </a:lnTo>
                <a:lnTo>
                  <a:pt x="264436" y="564387"/>
                </a:lnTo>
                <a:lnTo>
                  <a:pt x="257311" y="563130"/>
                </a:lnTo>
                <a:close/>
              </a:path>
              <a:path w="1021080" h="615950">
                <a:moveTo>
                  <a:pt x="281398" y="29717"/>
                </a:moveTo>
                <a:lnTo>
                  <a:pt x="272805" y="29717"/>
                </a:lnTo>
                <a:lnTo>
                  <a:pt x="486038" y="153542"/>
                </a:lnTo>
                <a:lnTo>
                  <a:pt x="484882" y="159511"/>
                </a:lnTo>
                <a:lnTo>
                  <a:pt x="484882" y="164337"/>
                </a:lnTo>
                <a:lnTo>
                  <a:pt x="486038" y="167893"/>
                </a:lnTo>
                <a:lnTo>
                  <a:pt x="489594" y="173862"/>
                </a:lnTo>
                <a:lnTo>
                  <a:pt x="495563" y="178561"/>
                </a:lnTo>
                <a:lnTo>
                  <a:pt x="502688" y="180974"/>
                </a:lnTo>
                <a:lnTo>
                  <a:pt x="502688" y="422655"/>
                </a:lnTo>
                <a:lnTo>
                  <a:pt x="482469" y="439292"/>
                </a:lnTo>
                <a:lnTo>
                  <a:pt x="480069" y="444118"/>
                </a:lnTo>
                <a:lnTo>
                  <a:pt x="480069" y="453643"/>
                </a:lnTo>
                <a:lnTo>
                  <a:pt x="482469" y="458342"/>
                </a:lnTo>
                <a:lnTo>
                  <a:pt x="279930" y="576211"/>
                </a:lnTo>
                <a:lnTo>
                  <a:pt x="288691" y="576211"/>
                </a:lnTo>
                <a:lnTo>
                  <a:pt x="484882" y="463168"/>
                </a:lnTo>
                <a:lnTo>
                  <a:pt x="536285" y="463168"/>
                </a:lnTo>
                <a:lnTo>
                  <a:pt x="530120" y="459612"/>
                </a:lnTo>
                <a:lnTo>
                  <a:pt x="531275" y="454786"/>
                </a:lnTo>
                <a:lnTo>
                  <a:pt x="532533" y="448817"/>
                </a:lnTo>
                <a:lnTo>
                  <a:pt x="531275" y="444118"/>
                </a:lnTo>
                <a:lnTo>
                  <a:pt x="530120" y="439292"/>
                </a:lnTo>
                <a:lnTo>
                  <a:pt x="527719" y="434593"/>
                </a:lnTo>
                <a:lnTo>
                  <a:pt x="507501" y="422655"/>
                </a:lnTo>
                <a:lnTo>
                  <a:pt x="507501" y="180974"/>
                </a:lnTo>
                <a:lnTo>
                  <a:pt x="512213" y="180974"/>
                </a:lnTo>
                <a:lnTo>
                  <a:pt x="515781" y="178561"/>
                </a:lnTo>
                <a:lnTo>
                  <a:pt x="521750" y="173862"/>
                </a:lnTo>
                <a:lnTo>
                  <a:pt x="524151" y="171449"/>
                </a:lnTo>
                <a:lnTo>
                  <a:pt x="525306" y="167893"/>
                </a:lnTo>
                <a:lnTo>
                  <a:pt x="526564" y="164337"/>
                </a:lnTo>
                <a:lnTo>
                  <a:pt x="527719" y="159511"/>
                </a:lnTo>
                <a:lnTo>
                  <a:pt x="526564" y="155955"/>
                </a:lnTo>
                <a:lnTo>
                  <a:pt x="526564" y="152399"/>
                </a:lnTo>
                <a:lnTo>
                  <a:pt x="532744" y="148843"/>
                </a:lnTo>
                <a:lnTo>
                  <a:pt x="488438" y="148843"/>
                </a:lnTo>
                <a:lnTo>
                  <a:pt x="281398" y="29717"/>
                </a:lnTo>
                <a:close/>
              </a:path>
              <a:path w="1021080" h="615950">
                <a:moveTo>
                  <a:pt x="527719" y="463168"/>
                </a:moveTo>
                <a:lnTo>
                  <a:pt x="484882" y="463168"/>
                </a:lnTo>
                <a:lnTo>
                  <a:pt x="488438" y="467867"/>
                </a:lnTo>
                <a:lnTo>
                  <a:pt x="493150" y="471423"/>
                </a:lnTo>
                <a:lnTo>
                  <a:pt x="499119" y="473836"/>
                </a:lnTo>
                <a:lnTo>
                  <a:pt x="506244" y="474992"/>
                </a:lnTo>
                <a:lnTo>
                  <a:pt x="512213" y="473836"/>
                </a:lnTo>
                <a:lnTo>
                  <a:pt x="518182" y="471423"/>
                </a:lnTo>
                <a:lnTo>
                  <a:pt x="523008" y="467867"/>
                </a:lnTo>
                <a:lnTo>
                  <a:pt x="527719" y="463168"/>
                </a:lnTo>
                <a:close/>
              </a:path>
              <a:path w="1021080" h="615950">
                <a:moveTo>
                  <a:pt x="9530" y="138048"/>
                </a:moveTo>
                <a:lnTo>
                  <a:pt x="4712" y="139318"/>
                </a:lnTo>
                <a:lnTo>
                  <a:pt x="0" y="140461"/>
                </a:lnTo>
                <a:lnTo>
                  <a:pt x="0" y="178561"/>
                </a:lnTo>
                <a:lnTo>
                  <a:pt x="7121" y="180974"/>
                </a:lnTo>
                <a:lnTo>
                  <a:pt x="7121" y="429767"/>
                </a:lnTo>
                <a:lnTo>
                  <a:pt x="3560" y="431037"/>
                </a:lnTo>
                <a:lnTo>
                  <a:pt x="0" y="432180"/>
                </a:lnTo>
                <a:lnTo>
                  <a:pt x="0" y="464311"/>
                </a:lnTo>
                <a:lnTo>
                  <a:pt x="4712" y="466724"/>
                </a:lnTo>
                <a:lnTo>
                  <a:pt x="14242" y="466724"/>
                </a:lnTo>
                <a:lnTo>
                  <a:pt x="17803" y="465454"/>
                </a:lnTo>
                <a:lnTo>
                  <a:pt x="21468" y="463168"/>
                </a:lnTo>
                <a:lnTo>
                  <a:pt x="25029" y="459612"/>
                </a:lnTo>
                <a:lnTo>
                  <a:pt x="33718" y="459612"/>
                </a:lnTo>
                <a:lnTo>
                  <a:pt x="27333" y="455929"/>
                </a:lnTo>
                <a:lnTo>
                  <a:pt x="27333" y="452373"/>
                </a:lnTo>
                <a:lnTo>
                  <a:pt x="28589" y="448817"/>
                </a:lnTo>
                <a:lnTo>
                  <a:pt x="27333" y="441705"/>
                </a:lnTo>
                <a:lnTo>
                  <a:pt x="23772" y="435736"/>
                </a:lnTo>
                <a:lnTo>
                  <a:pt x="17803" y="432180"/>
                </a:lnTo>
                <a:lnTo>
                  <a:pt x="11938" y="429767"/>
                </a:lnTo>
                <a:lnTo>
                  <a:pt x="11938" y="180974"/>
                </a:lnTo>
                <a:lnTo>
                  <a:pt x="15499" y="180974"/>
                </a:lnTo>
                <a:lnTo>
                  <a:pt x="19059" y="179704"/>
                </a:lnTo>
                <a:lnTo>
                  <a:pt x="22620" y="177418"/>
                </a:lnTo>
                <a:lnTo>
                  <a:pt x="25029" y="175005"/>
                </a:lnTo>
                <a:lnTo>
                  <a:pt x="27333" y="171449"/>
                </a:lnTo>
                <a:lnTo>
                  <a:pt x="29742" y="167893"/>
                </a:lnTo>
                <a:lnTo>
                  <a:pt x="30998" y="164337"/>
                </a:lnTo>
                <a:lnTo>
                  <a:pt x="30998" y="155955"/>
                </a:lnTo>
                <a:lnTo>
                  <a:pt x="29742" y="152399"/>
                </a:lnTo>
                <a:lnTo>
                  <a:pt x="38130" y="147573"/>
                </a:lnTo>
                <a:lnTo>
                  <a:pt x="27333" y="147573"/>
                </a:lnTo>
                <a:lnTo>
                  <a:pt x="23772" y="144017"/>
                </a:lnTo>
                <a:lnTo>
                  <a:pt x="20212" y="141604"/>
                </a:lnTo>
                <a:lnTo>
                  <a:pt x="15499" y="139318"/>
                </a:lnTo>
                <a:lnTo>
                  <a:pt x="9530" y="138048"/>
                </a:lnTo>
                <a:close/>
              </a:path>
              <a:path w="1021080" h="615950">
                <a:moveTo>
                  <a:pt x="1015848" y="459612"/>
                </a:moveTo>
                <a:lnTo>
                  <a:pt x="987561" y="459612"/>
                </a:lnTo>
                <a:lnTo>
                  <a:pt x="991130" y="461898"/>
                </a:lnTo>
                <a:lnTo>
                  <a:pt x="994686" y="464311"/>
                </a:lnTo>
                <a:lnTo>
                  <a:pt x="998254" y="465454"/>
                </a:lnTo>
                <a:lnTo>
                  <a:pt x="1001912" y="466724"/>
                </a:lnTo>
                <a:lnTo>
                  <a:pt x="1006624" y="466724"/>
                </a:lnTo>
                <a:lnTo>
                  <a:pt x="1009037" y="465454"/>
                </a:lnTo>
                <a:lnTo>
                  <a:pt x="1015006" y="460755"/>
                </a:lnTo>
                <a:lnTo>
                  <a:pt x="1015848" y="459612"/>
                </a:lnTo>
                <a:close/>
              </a:path>
              <a:path w="1021080" h="615950">
                <a:moveTo>
                  <a:pt x="1006624" y="141604"/>
                </a:moveTo>
                <a:lnTo>
                  <a:pt x="1001912" y="141604"/>
                </a:lnTo>
                <a:lnTo>
                  <a:pt x="998254" y="142874"/>
                </a:lnTo>
                <a:lnTo>
                  <a:pt x="993543" y="144017"/>
                </a:lnTo>
                <a:lnTo>
                  <a:pt x="989974" y="146430"/>
                </a:lnTo>
                <a:lnTo>
                  <a:pt x="986418" y="149986"/>
                </a:lnTo>
                <a:lnTo>
                  <a:pt x="1017362" y="149986"/>
                </a:lnTo>
                <a:lnTo>
                  <a:pt x="1015006" y="147573"/>
                </a:lnTo>
                <a:lnTo>
                  <a:pt x="1009037" y="142874"/>
                </a:lnTo>
                <a:lnTo>
                  <a:pt x="1006624" y="141604"/>
                </a:lnTo>
                <a:close/>
              </a:path>
              <a:path w="1021080" h="615950">
                <a:moveTo>
                  <a:pt x="506244" y="138048"/>
                </a:moveTo>
                <a:lnTo>
                  <a:pt x="500376" y="139318"/>
                </a:lnTo>
                <a:lnTo>
                  <a:pt x="495563" y="141604"/>
                </a:lnTo>
                <a:lnTo>
                  <a:pt x="490851" y="145287"/>
                </a:lnTo>
                <a:lnTo>
                  <a:pt x="488438" y="148843"/>
                </a:lnTo>
                <a:lnTo>
                  <a:pt x="524151" y="148843"/>
                </a:lnTo>
                <a:lnTo>
                  <a:pt x="520595" y="144017"/>
                </a:lnTo>
                <a:lnTo>
                  <a:pt x="515781" y="141604"/>
                </a:lnTo>
                <a:lnTo>
                  <a:pt x="511057" y="139318"/>
                </a:lnTo>
                <a:lnTo>
                  <a:pt x="506244" y="138048"/>
                </a:lnTo>
                <a:close/>
              </a:path>
              <a:path w="1021080" h="615950">
                <a:moveTo>
                  <a:pt x="757691" y="1142"/>
                </a:moveTo>
                <a:lnTo>
                  <a:pt x="750465" y="1142"/>
                </a:lnTo>
                <a:lnTo>
                  <a:pt x="746909" y="2285"/>
                </a:lnTo>
                <a:lnTo>
                  <a:pt x="740940" y="5968"/>
                </a:lnTo>
                <a:lnTo>
                  <a:pt x="737371" y="11810"/>
                </a:lnTo>
                <a:lnTo>
                  <a:pt x="736228" y="15493"/>
                </a:lnTo>
                <a:lnTo>
                  <a:pt x="736228" y="19050"/>
                </a:lnTo>
                <a:lnTo>
                  <a:pt x="737371" y="25018"/>
                </a:lnTo>
                <a:lnTo>
                  <a:pt x="524151" y="148843"/>
                </a:lnTo>
                <a:lnTo>
                  <a:pt x="532744" y="148843"/>
                </a:lnTo>
                <a:lnTo>
                  <a:pt x="739784" y="29717"/>
                </a:lnTo>
                <a:lnTo>
                  <a:pt x="776977" y="29717"/>
                </a:lnTo>
                <a:lnTo>
                  <a:pt x="770785" y="26161"/>
                </a:lnTo>
                <a:lnTo>
                  <a:pt x="771940" y="19050"/>
                </a:lnTo>
                <a:lnTo>
                  <a:pt x="771940" y="15493"/>
                </a:lnTo>
                <a:lnTo>
                  <a:pt x="770785" y="11810"/>
                </a:lnTo>
                <a:lnTo>
                  <a:pt x="767229" y="5968"/>
                </a:lnTo>
                <a:lnTo>
                  <a:pt x="761260" y="2285"/>
                </a:lnTo>
                <a:lnTo>
                  <a:pt x="757691" y="1142"/>
                </a:lnTo>
                <a:close/>
              </a:path>
              <a:path w="1021080" h="615950">
                <a:moveTo>
                  <a:pt x="265693" y="1142"/>
                </a:moveTo>
                <a:lnTo>
                  <a:pt x="250186" y="1142"/>
                </a:lnTo>
                <a:lnTo>
                  <a:pt x="244217" y="5968"/>
                </a:lnTo>
                <a:lnTo>
                  <a:pt x="240661" y="11810"/>
                </a:lnTo>
                <a:lnTo>
                  <a:pt x="239404" y="15493"/>
                </a:lnTo>
                <a:lnTo>
                  <a:pt x="239404" y="19050"/>
                </a:lnTo>
                <a:lnTo>
                  <a:pt x="240661" y="25018"/>
                </a:lnTo>
                <a:lnTo>
                  <a:pt x="27333" y="147573"/>
                </a:lnTo>
                <a:lnTo>
                  <a:pt x="38130" y="147573"/>
                </a:lnTo>
                <a:lnTo>
                  <a:pt x="242960" y="29717"/>
                </a:lnTo>
                <a:lnTo>
                  <a:pt x="281398" y="29717"/>
                </a:lnTo>
                <a:lnTo>
                  <a:pt x="275218" y="26161"/>
                </a:lnTo>
                <a:lnTo>
                  <a:pt x="276374" y="22605"/>
                </a:lnTo>
                <a:lnTo>
                  <a:pt x="276374" y="15493"/>
                </a:lnTo>
                <a:lnTo>
                  <a:pt x="275218" y="11810"/>
                </a:lnTo>
                <a:lnTo>
                  <a:pt x="270405" y="5968"/>
                </a:lnTo>
                <a:lnTo>
                  <a:pt x="265693" y="1142"/>
                </a:lnTo>
                <a:close/>
              </a:path>
              <a:path w="1021080" h="615950">
                <a:moveTo>
                  <a:pt x="272805" y="29717"/>
                </a:moveTo>
                <a:lnTo>
                  <a:pt x="242960" y="29717"/>
                </a:lnTo>
                <a:lnTo>
                  <a:pt x="245373" y="33273"/>
                </a:lnTo>
                <a:lnTo>
                  <a:pt x="248929" y="35686"/>
                </a:lnTo>
                <a:lnTo>
                  <a:pt x="253755" y="36829"/>
                </a:lnTo>
                <a:lnTo>
                  <a:pt x="262023" y="36829"/>
                </a:lnTo>
                <a:lnTo>
                  <a:pt x="265693" y="35686"/>
                </a:lnTo>
                <a:lnTo>
                  <a:pt x="269249" y="33273"/>
                </a:lnTo>
                <a:lnTo>
                  <a:pt x="272805" y="29717"/>
                </a:lnTo>
                <a:close/>
              </a:path>
              <a:path w="1021080" h="615950">
                <a:moveTo>
                  <a:pt x="768372" y="29717"/>
                </a:moveTo>
                <a:lnTo>
                  <a:pt x="739784" y="29717"/>
                </a:lnTo>
                <a:lnTo>
                  <a:pt x="742197" y="32130"/>
                </a:lnTo>
                <a:lnTo>
                  <a:pt x="745753" y="34543"/>
                </a:lnTo>
                <a:lnTo>
                  <a:pt x="749309" y="36829"/>
                </a:lnTo>
                <a:lnTo>
                  <a:pt x="758847" y="36829"/>
                </a:lnTo>
                <a:lnTo>
                  <a:pt x="762403" y="34543"/>
                </a:lnTo>
                <a:lnTo>
                  <a:pt x="765971" y="32130"/>
                </a:lnTo>
                <a:lnTo>
                  <a:pt x="768372" y="29717"/>
                </a:lnTo>
                <a:close/>
              </a:path>
              <a:path w="1021080" h="615950">
                <a:moveTo>
                  <a:pt x="257311" y="0"/>
                </a:moveTo>
                <a:lnTo>
                  <a:pt x="253755" y="1142"/>
                </a:lnTo>
                <a:lnTo>
                  <a:pt x="262023" y="1142"/>
                </a:lnTo>
                <a:lnTo>
                  <a:pt x="25731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4454" y="0"/>
            <a:ext cx="541020" cy="577850"/>
          </a:xfrm>
          <a:custGeom>
            <a:avLst/>
            <a:gdLst/>
            <a:ahLst/>
            <a:cxnLst/>
            <a:rect l="l" t="t" r="r" b="b"/>
            <a:pathLst>
              <a:path w="541020" h="577850">
                <a:moveTo>
                  <a:pt x="315722" y="0"/>
                </a:moveTo>
                <a:lnTo>
                  <a:pt x="306197" y="0"/>
                </a:lnTo>
                <a:lnTo>
                  <a:pt x="506349" y="115570"/>
                </a:lnTo>
                <a:lnTo>
                  <a:pt x="505205" y="120269"/>
                </a:lnTo>
                <a:lnTo>
                  <a:pt x="506349" y="127508"/>
                </a:lnTo>
                <a:lnTo>
                  <a:pt x="509904" y="132207"/>
                </a:lnTo>
                <a:lnTo>
                  <a:pt x="514730" y="135762"/>
                </a:lnTo>
                <a:lnTo>
                  <a:pt x="519429" y="138175"/>
                </a:lnTo>
                <a:lnTo>
                  <a:pt x="519429" y="391795"/>
                </a:lnTo>
                <a:lnTo>
                  <a:pt x="513461" y="394208"/>
                </a:lnTo>
                <a:lnTo>
                  <a:pt x="508762" y="397763"/>
                </a:lnTo>
                <a:lnTo>
                  <a:pt x="506349" y="403733"/>
                </a:lnTo>
                <a:lnTo>
                  <a:pt x="505205" y="409701"/>
                </a:lnTo>
                <a:lnTo>
                  <a:pt x="506349" y="414400"/>
                </a:lnTo>
                <a:lnTo>
                  <a:pt x="297815" y="534670"/>
                </a:lnTo>
                <a:lnTo>
                  <a:pt x="293116" y="529844"/>
                </a:lnTo>
                <a:lnTo>
                  <a:pt x="288290" y="526288"/>
                </a:lnTo>
                <a:lnTo>
                  <a:pt x="281177" y="524001"/>
                </a:lnTo>
                <a:lnTo>
                  <a:pt x="273939" y="522732"/>
                </a:lnTo>
                <a:lnTo>
                  <a:pt x="266826" y="524001"/>
                </a:lnTo>
                <a:lnTo>
                  <a:pt x="260858" y="526288"/>
                </a:lnTo>
                <a:lnTo>
                  <a:pt x="254889" y="529844"/>
                </a:lnTo>
                <a:lnTo>
                  <a:pt x="251333" y="535813"/>
                </a:lnTo>
                <a:lnTo>
                  <a:pt x="51181" y="420370"/>
                </a:lnTo>
                <a:lnTo>
                  <a:pt x="52324" y="414400"/>
                </a:lnTo>
                <a:lnTo>
                  <a:pt x="52324" y="403733"/>
                </a:lnTo>
                <a:lnTo>
                  <a:pt x="33274" y="383413"/>
                </a:lnTo>
                <a:lnTo>
                  <a:pt x="28575" y="383413"/>
                </a:lnTo>
                <a:lnTo>
                  <a:pt x="28575" y="142875"/>
                </a:lnTo>
                <a:lnTo>
                  <a:pt x="35687" y="140588"/>
                </a:lnTo>
                <a:lnTo>
                  <a:pt x="42799" y="135762"/>
                </a:lnTo>
                <a:lnTo>
                  <a:pt x="47625" y="128650"/>
                </a:lnTo>
                <a:lnTo>
                  <a:pt x="48768" y="125095"/>
                </a:lnTo>
                <a:lnTo>
                  <a:pt x="48768" y="116712"/>
                </a:lnTo>
                <a:lnTo>
                  <a:pt x="46355" y="112013"/>
                </a:lnTo>
                <a:lnTo>
                  <a:pt x="241808" y="0"/>
                </a:lnTo>
                <a:lnTo>
                  <a:pt x="232283" y="0"/>
                </a:lnTo>
                <a:lnTo>
                  <a:pt x="45212" y="108458"/>
                </a:lnTo>
                <a:lnTo>
                  <a:pt x="41656" y="103632"/>
                </a:lnTo>
                <a:lnTo>
                  <a:pt x="32131" y="98933"/>
                </a:lnTo>
                <a:lnTo>
                  <a:pt x="21336" y="98933"/>
                </a:lnTo>
                <a:lnTo>
                  <a:pt x="4699" y="116712"/>
                </a:lnTo>
                <a:lnTo>
                  <a:pt x="3556" y="120269"/>
                </a:lnTo>
                <a:lnTo>
                  <a:pt x="4699" y="125095"/>
                </a:lnTo>
                <a:lnTo>
                  <a:pt x="4699" y="128650"/>
                </a:lnTo>
                <a:lnTo>
                  <a:pt x="9525" y="135762"/>
                </a:lnTo>
                <a:lnTo>
                  <a:pt x="15367" y="140588"/>
                </a:lnTo>
                <a:lnTo>
                  <a:pt x="19050" y="141732"/>
                </a:lnTo>
                <a:lnTo>
                  <a:pt x="23749" y="142875"/>
                </a:lnTo>
                <a:lnTo>
                  <a:pt x="23749" y="383413"/>
                </a:lnTo>
                <a:lnTo>
                  <a:pt x="14224" y="385825"/>
                </a:lnTo>
                <a:lnTo>
                  <a:pt x="9525" y="388238"/>
                </a:lnTo>
                <a:lnTo>
                  <a:pt x="7112" y="391795"/>
                </a:lnTo>
                <a:lnTo>
                  <a:pt x="3556" y="395350"/>
                </a:lnTo>
                <a:lnTo>
                  <a:pt x="1143" y="400176"/>
                </a:lnTo>
                <a:lnTo>
                  <a:pt x="0" y="404875"/>
                </a:lnTo>
                <a:lnTo>
                  <a:pt x="0" y="414400"/>
                </a:lnTo>
                <a:lnTo>
                  <a:pt x="7112" y="428751"/>
                </a:lnTo>
                <a:lnTo>
                  <a:pt x="11811" y="431038"/>
                </a:lnTo>
                <a:lnTo>
                  <a:pt x="15367" y="433450"/>
                </a:lnTo>
                <a:lnTo>
                  <a:pt x="21336" y="435863"/>
                </a:lnTo>
                <a:lnTo>
                  <a:pt x="26162" y="435863"/>
                </a:lnTo>
                <a:lnTo>
                  <a:pt x="33274" y="434594"/>
                </a:lnTo>
                <a:lnTo>
                  <a:pt x="39243" y="432308"/>
                </a:lnTo>
                <a:lnTo>
                  <a:pt x="43942" y="428751"/>
                </a:lnTo>
                <a:lnTo>
                  <a:pt x="48768" y="423925"/>
                </a:lnTo>
                <a:lnTo>
                  <a:pt x="248920" y="539369"/>
                </a:lnTo>
                <a:lnTo>
                  <a:pt x="247776" y="545338"/>
                </a:lnTo>
                <a:lnTo>
                  <a:pt x="246506" y="550163"/>
                </a:lnTo>
                <a:lnTo>
                  <a:pt x="248920" y="560832"/>
                </a:lnTo>
                <a:lnTo>
                  <a:pt x="251333" y="565658"/>
                </a:lnTo>
                <a:lnTo>
                  <a:pt x="254889" y="570357"/>
                </a:lnTo>
                <a:lnTo>
                  <a:pt x="263271" y="576326"/>
                </a:lnTo>
                <a:lnTo>
                  <a:pt x="269240" y="577469"/>
                </a:lnTo>
                <a:lnTo>
                  <a:pt x="279908" y="577469"/>
                </a:lnTo>
                <a:lnTo>
                  <a:pt x="284734" y="576326"/>
                </a:lnTo>
                <a:lnTo>
                  <a:pt x="289560" y="572770"/>
                </a:lnTo>
                <a:lnTo>
                  <a:pt x="294259" y="570357"/>
                </a:lnTo>
                <a:lnTo>
                  <a:pt x="297815" y="565658"/>
                </a:lnTo>
                <a:lnTo>
                  <a:pt x="300227" y="560832"/>
                </a:lnTo>
                <a:lnTo>
                  <a:pt x="302641" y="550163"/>
                </a:lnTo>
                <a:lnTo>
                  <a:pt x="300227" y="539369"/>
                </a:lnTo>
                <a:lnTo>
                  <a:pt x="507492" y="419226"/>
                </a:lnTo>
                <a:lnTo>
                  <a:pt x="511175" y="422783"/>
                </a:lnTo>
                <a:lnTo>
                  <a:pt x="514730" y="425069"/>
                </a:lnTo>
                <a:lnTo>
                  <a:pt x="518287" y="426338"/>
                </a:lnTo>
                <a:lnTo>
                  <a:pt x="522986" y="427482"/>
                </a:lnTo>
                <a:lnTo>
                  <a:pt x="530225" y="425069"/>
                </a:lnTo>
                <a:lnTo>
                  <a:pt x="534924" y="421513"/>
                </a:lnTo>
                <a:lnTo>
                  <a:pt x="538479" y="416813"/>
                </a:lnTo>
                <a:lnTo>
                  <a:pt x="540893" y="409701"/>
                </a:lnTo>
                <a:lnTo>
                  <a:pt x="539750" y="402463"/>
                </a:lnTo>
                <a:lnTo>
                  <a:pt x="536067" y="397763"/>
                </a:lnTo>
                <a:lnTo>
                  <a:pt x="531368" y="394208"/>
                </a:lnTo>
                <a:lnTo>
                  <a:pt x="524255" y="391795"/>
                </a:lnTo>
                <a:lnTo>
                  <a:pt x="524255" y="138175"/>
                </a:lnTo>
                <a:lnTo>
                  <a:pt x="531368" y="135762"/>
                </a:lnTo>
                <a:lnTo>
                  <a:pt x="536067" y="132207"/>
                </a:lnTo>
                <a:lnTo>
                  <a:pt x="538479" y="127508"/>
                </a:lnTo>
                <a:lnTo>
                  <a:pt x="539750" y="120269"/>
                </a:lnTo>
                <a:lnTo>
                  <a:pt x="539750" y="116712"/>
                </a:lnTo>
                <a:lnTo>
                  <a:pt x="534924" y="108458"/>
                </a:lnTo>
                <a:lnTo>
                  <a:pt x="528954" y="104775"/>
                </a:lnTo>
                <a:lnTo>
                  <a:pt x="526542" y="103632"/>
                </a:lnTo>
                <a:lnTo>
                  <a:pt x="518287" y="103632"/>
                </a:lnTo>
                <a:lnTo>
                  <a:pt x="514730" y="104775"/>
                </a:lnTo>
                <a:lnTo>
                  <a:pt x="511175" y="107187"/>
                </a:lnTo>
                <a:lnTo>
                  <a:pt x="508762" y="110744"/>
                </a:lnTo>
                <a:lnTo>
                  <a:pt x="315722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89" y="4441037"/>
            <a:ext cx="791210" cy="702945"/>
          </a:xfrm>
          <a:custGeom>
            <a:avLst/>
            <a:gdLst/>
            <a:ahLst/>
            <a:cxnLst/>
            <a:rect l="l" t="t" r="r" b="b"/>
            <a:pathLst>
              <a:path w="791210" h="702945">
                <a:moveTo>
                  <a:pt x="21361" y="576226"/>
                </a:moveTo>
                <a:lnTo>
                  <a:pt x="2311" y="589310"/>
                </a:lnTo>
                <a:lnTo>
                  <a:pt x="0" y="592869"/>
                </a:lnTo>
                <a:lnTo>
                  <a:pt x="0" y="601243"/>
                </a:lnTo>
                <a:lnTo>
                  <a:pt x="1155" y="604801"/>
                </a:lnTo>
                <a:lnTo>
                  <a:pt x="5968" y="611920"/>
                </a:lnTo>
                <a:lnTo>
                  <a:pt x="10680" y="615582"/>
                </a:lnTo>
                <a:lnTo>
                  <a:pt x="17805" y="617886"/>
                </a:lnTo>
                <a:lnTo>
                  <a:pt x="17805" y="702462"/>
                </a:lnTo>
                <a:lnTo>
                  <a:pt x="22618" y="702462"/>
                </a:lnTo>
                <a:lnTo>
                  <a:pt x="22618" y="617886"/>
                </a:lnTo>
                <a:lnTo>
                  <a:pt x="27330" y="617886"/>
                </a:lnTo>
                <a:lnTo>
                  <a:pt x="30886" y="616734"/>
                </a:lnTo>
                <a:lnTo>
                  <a:pt x="36855" y="611920"/>
                </a:lnTo>
                <a:lnTo>
                  <a:pt x="40424" y="604801"/>
                </a:lnTo>
                <a:lnTo>
                  <a:pt x="41681" y="601243"/>
                </a:lnTo>
                <a:lnTo>
                  <a:pt x="41681" y="597684"/>
                </a:lnTo>
                <a:lnTo>
                  <a:pt x="40424" y="590566"/>
                </a:lnTo>
                <a:lnTo>
                  <a:pt x="46629" y="587007"/>
                </a:lnTo>
                <a:lnTo>
                  <a:pt x="39268" y="587007"/>
                </a:lnTo>
                <a:lnTo>
                  <a:pt x="35712" y="582193"/>
                </a:lnTo>
                <a:lnTo>
                  <a:pt x="30886" y="579785"/>
                </a:lnTo>
                <a:lnTo>
                  <a:pt x="26174" y="577482"/>
                </a:lnTo>
                <a:lnTo>
                  <a:pt x="21361" y="576226"/>
                </a:lnTo>
                <a:close/>
              </a:path>
              <a:path w="791210" h="702945">
                <a:moveTo>
                  <a:pt x="296773" y="470293"/>
                </a:moveTo>
                <a:lnTo>
                  <a:pt x="288264" y="470293"/>
                </a:lnTo>
                <a:lnTo>
                  <a:pt x="493064" y="588159"/>
                </a:lnTo>
                <a:lnTo>
                  <a:pt x="491921" y="592869"/>
                </a:lnTo>
                <a:lnTo>
                  <a:pt x="490664" y="597684"/>
                </a:lnTo>
                <a:lnTo>
                  <a:pt x="491921" y="602394"/>
                </a:lnTo>
                <a:lnTo>
                  <a:pt x="493064" y="607209"/>
                </a:lnTo>
                <a:lnTo>
                  <a:pt x="514527" y="623851"/>
                </a:lnTo>
                <a:lnTo>
                  <a:pt x="514527" y="702462"/>
                </a:lnTo>
                <a:lnTo>
                  <a:pt x="519239" y="702462"/>
                </a:lnTo>
                <a:lnTo>
                  <a:pt x="519239" y="623851"/>
                </a:lnTo>
                <a:lnTo>
                  <a:pt x="524065" y="622701"/>
                </a:lnTo>
                <a:lnTo>
                  <a:pt x="544271" y="597684"/>
                </a:lnTo>
                <a:lnTo>
                  <a:pt x="543115" y="592869"/>
                </a:lnTo>
                <a:lnTo>
                  <a:pt x="541858" y="588159"/>
                </a:lnTo>
                <a:lnTo>
                  <a:pt x="550231" y="583344"/>
                </a:lnTo>
                <a:lnTo>
                  <a:pt x="494220" y="583344"/>
                </a:lnTo>
                <a:lnTo>
                  <a:pt x="296773" y="470293"/>
                </a:lnTo>
                <a:close/>
              </a:path>
              <a:path w="791210" h="702945">
                <a:moveTo>
                  <a:pt x="276326" y="142875"/>
                </a:moveTo>
                <a:lnTo>
                  <a:pt x="264388" y="142875"/>
                </a:lnTo>
                <a:lnTo>
                  <a:pt x="259676" y="144030"/>
                </a:lnTo>
                <a:lnTo>
                  <a:pt x="244182" y="163080"/>
                </a:lnTo>
                <a:lnTo>
                  <a:pt x="244182" y="172605"/>
                </a:lnTo>
                <a:lnTo>
                  <a:pt x="266801" y="192811"/>
                </a:lnTo>
                <a:lnTo>
                  <a:pt x="266801" y="433349"/>
                </a:lnTo>
                <a:lnTo>
                  <a:pt x="261975" y="434606"/>
                </a:lnTo>
                <a:lnTo>
                  <a:pt x="258419" y="435749"/>
                </a:lnTo>
                <a:lnTo>
                  <a:pt x="254863" y="438162"/>
                </a:lnTo>
                <a:lnTo>
                  <a:pt x="251294" y="440461"/>
                </a:lnTo>
                <a:lnTo>
                  <a:pt x="248894" y="444131"/>
                </a:lnTo>
                <a:lnTo>
                  <a:pt x="247738" y="447687"/>
                </a:lnTo>
                <a:lnTo>
                  <a:pt x="246481" y="452399"/>
                </a:lnTo>
                <a:lnTo>
                  <a:pt x="245325" y="455955"/>
                </a:lnTo>
                <a:lnTo>
                  <a:pt x="246481" y="460768"/>
                </a:lnTo>
                <a:lnTo>
                  <a:pt x="247738" y="465480"/>
                </a:lnTo>
                <a:lnTo>
                  <a:pt x="39268" y="587007"/>
                </a:lnTo>
                <a:lnTo>
                  <a:pt x="46629" y="587007"/>
                </a:lnTo>
                <a:lnTo>
                  <a:pt x="250151" y="470293"/>
                </a:lnTo>
                <a:lnTo>
                  <a:pt x="296773" y="470293"/>
                </a:lnTo>
                <a:lnTo>
                  <a:pt x="290563" y="466737"/>
                </a:lnTo>
                <a:lnTo>
                  <a:pt x="291820" y="461924"/>
                </a:lnTo>
                <a:lnTo>
                  <a:pt x="292976" y="455955"/>
                </a:lnTo>
                <a:lnTo>
                  <a:pt x="292976" y="452399"/>
                </a:lnTo>
                <a:lnTo>
                  <a:pt x="291820" y="447687"/>
                </a:lnTo>
                <a:lnTo>
                  <a:pt x="289407" y="444131"/>
                </a:lnTo>
                <a:lnTo>
                  <a:pt x="287007" y="440461"/>
                </a:lnTo>
                <a:lnTo>
                  <a:pt x="283438" y="438162"/>
                </a:lnTo>
                <a:lnTo>
                  <a:pt x="279882" y="435749"/>
                </a:lnTo>
                <a:lnTo>
                  <a:pt x="275069" y="433349"/>
                </a:lnTo>
                <a:lnTo>
                  <a:pt x="271513" y="433349"/>
                </a:lnTo>
                <a:lnTo>
                  <a:pt x="271513" y="192811"/>
                </a:lnTo>
                <a:lnTo>
                  <a:pt x="276326" y="191655"/>
                </a:lnTo>
                <a:lnTo>
                  <a:pt x="279882" y="190512"/>
                </a:lnTo>
                <a:lnTo>
                  <a:pt x="284594" y="188099"/>
                </a:lnTo>
                <a:lnTo>
                  <a:pt x="288264" y="184543"/>
                </a:lnTo>
                <a:lnTo>
                  <a:pt x="290563" y="180987"/>
                </a:lnTo>
                <a:lnTo>
                  <a:pt x="292976" y="177317"/>
                </a:lnTo>
                <a:lnTo>
                  <a:pt x="294119" y="172605"/>
                </a:lnTo>
                <a:lnTo>
                  <a:pt x="294119" y="163080"/>
                </a:lnTo>
                <a:lnTo>
                  <a:pt x="292976" y="158267"/>
                </a:lnTo>
                <a:lnTo>
                  <a:pt x="299152" y="154711"/>
                </a:lnTo>
                <a:lnTo>
                  <a:pt x="290563" y="154711"/>
                </a:lnTo>
                <a:lnTo>
                  <a:pt x="287007" y="149999"/>
                </a:lnTo>
                <a:lnTo>
                  <a:pt x="282295" y="146443"/>
                </a:lnTo>
                <a:lnTo>
                  <a:pt x="276326" y="142875"/>
                </a:lnTo>
                <a:close/>
              </a:path>
              <a:path w="791210" h="702945">
                <a:moveTo>
                  <a:pt x="524065" y="571512"/>
                </a:moveTo>
                <a:lnTo>
                  <a:pt x="510971" y="571512"/>
                </a:lnTo>
                <a:lnTo>
                  <a:pt x="503745" y="575081"/>
                </a:lnTo>
                <a:lnTo>
                  <a:pt x="499033" y="578633"/>
                </a:lnTo>
                <a:lnTo>
                  <a:pt x="494220" y="583344"/>
                </a:lnTo>
                <a:lnTo>
                  <a:pt x="539559" y="583344"/>
                </a:lnTo>
                <a:lnTo>
                  <a:pt x="536003" y="578633"/>
                </a:lnTo>
                <a:lnTo>
                  <a:pt x="531177" y="573824"/>
                </a:lnTo>
                <a:lnTo>
                  <a:pt x="524065" y="571512"/>
                </a:lnTo>
                <a:close/>
              </a:path>
              <a:path w="791210" h="702945">
                <a:moveTo>
                  <a:pt x="771804" y="433349"/>
                </a:moveTo>
                <a:lnTo>
                  <a:pt x="758723" y="433349"/>
                </a:lnTo>
                <a:lnTo>
                  <a:pt x="751611" y="438162"/>
                </a:lnTo>
                <a:lnTo>
                  <a:pt x="747928" y="440461"/>
                </a:lnTo>
                <a:lnTo>
                  <a:pt x="745642" y="444131"/>
                </a:lnTo>
                <a:lnTo>
                  <a:pt x="743229" y="447687"/>
                </a:lnTo>
                <a:lnTo>
                  <a:pt x="742086" y="452399"/>
                </a:lnTo>
                <a:lnTo>
                  <a:pt x="742086" y="461924"/>
                </a:lnTo>
                <a:lnTo>
                  <a:pt x="744372" y="465480"/>
                </a:lnTo>
                <a:lnTo>
                  <a:pt x="539559" y="583344"/>
                </a:lnTo>
                <a:lnTo>
                  <a:pt x="550231" y="583344"/>
                </a:lnTo>
                <a:lnTo>
                  <a:pt x="746785" y="470293"/>
                </a:lnTo>
                <a:lnTo>
                  <a:pt x="784058" y="470293"/>
                </a:lnTo>
                <a:lnTo>
                  <a:pt x="784885" y="469036"/>
                </a:lnTo>
                <a:lnTo>
                  <a:pt x="787298" y="465480"/>
                </a:lnTo>
                <a:lnTo>
                  <a:pt x="788441" y="460768"/>
                </a:lnTo>
                <a:lnTo>
                  <a:pt x="789711" y="455955"/>
                </a:lnTo>
                <a:lnTo>
                  <a:pt x="788441" y="452399"/>
                </a:lnTo>
                <a:lnTo>
                  <a:pt x="787298" y="447687"/>
                </a:lnTo>
                <a:lnTo>
                  <a:pt x="786028" y="444131"/>
                </a:lnTo>
                <a:lnTo>
                  <a:pt x="782472" y="440461"/>
                </a:lnTo>
                <a:lnTo>
                  <a:pt x="780186" y="436905"/>
                </a:lnTo>
                <a:lnTo>
                  <a:pt x="776503" y="435749"/>
                </a:lnTo>
                <a:lnTo>
                  <a:pt x="771804" y="433349"/>
                </a:lnTo>
                <a:close/>
              </a:path>
              <a:path w="791210" h="702945">
                <a:moveTo>
                  <a:pt x="288264" y="470293"/>
                </a:moveTo>
                <a:lnTo>
                  <a:pt x="250151" y="470293"/>
                </a:lnTo>
                <a:lnTo>
                  <a:pt x="253707" y="473862"/>
                </a:lnTo>
                <a:lnTo>
                  <a:pt x="258419" y="477418"/>
                </a:lnTo>
                <a:lnTo>
                  <a:pt x="263232" y="479818"/>
                </a:lnTo>
                <a:lnTo>
                  <a:pt x="275069" y="479818"/>
                </a:lnTo>
                <a:lnTo>
                  <a:pt x="279882" y="477418"/>
                </a:lnTo>
                <a:lnTo>
                  <a:pt x="284594" y="473862"/>
                </a:lnTo>
                <a:lnTo>
                  <a:pt x="288264" y="470293"/>
                </a:lnTo>
                <a:close/>
              </a:path>
              <a:path w="791210" h="702945">
                <a:moveTo>
                  <a:pt x="784058" y="470293"/>
                </a:moveTo>
                <a:lnTo>
                  <a:pt x="746785" y="470293"/>
                </a:lnTo>
                <a:lnTo>
                  <a:pt x="750341" y="473862"/>
                </a:lnTo>
                <a:lnTo>
                  <a:pt x="755167" y="477418"/>
                </a:lnTo>
                <a:lnTo>
                  <a:pt x="759866" y="479818"/>
                </a:lnTo>
                <a:lnTo>
                  <a:pt x="770661" y="479818"/>
                </a:lnTo>
                <a:lnTo>
                  <a:pt x="775360" y="478561"/>
                </a:lnTo>
                <a:lnTo>
                  <a:pt x="778916" y="476262"/>
                </a:lnTo>
                <a:lnTo>
                  <a:pt x="782472" y="472706"/>
                </a:lnTo>
                <a:lnTo>
                  <a:pt x="784058" y="470293"/>
                </a:lnTo>
                <a:close/>
              </a:path>
              <a:path w="791210" h="702945">
                <a:moveTo>
                  <a:pt x="548020" y="41668"/>
                </a:moveTo>
                <a:lnTo>
                  <a:pt x="539559" y="41668"/>
                </a:lnTo>
                <a:lnTo>
                  <a:pt x="742086" y="159524"/>
                </a:lnTo>
                <a:lnTo>
                  <a:pt x="740816" y="163080"/>
                </a:lnTo>
                <a:lnTo>
                  <a:pt x="739673" y="167792"/>
                </a:lnTo>
                <a:lnTo>
                  <a:pt x="740816" y="172605"/>
                </a:lnTo>
                <a:lnTo>
                  <a:pt x="742086" y="177317"/>
                </a:lnTo>
                <a:lnTo>
                  <a:pt x="763422" y="192811"/>
                </a:lnTo>
                <a:lnTo>
                  <a:pt x="763422" y="433349"/>
                </a:lnTo>
                <a:lnTo>
                  <a:pt x="768248" y="433349"/>
                </a:lnTo>
                <a:lnTo>
                  <a:pt x="768248" y="192811"/>
                </a:lnTo>
                <a:lnTo>
                  <a:pt x="772947" y="192811"/>
                </a:lnTo>
                <a:lnTo>
                  <a:pt x="776503" y="190512"/>
                </a:lnTo>
                <a:lnTo>
                  <a:pt x="781329" y="188099"/>
                </a:lnTo>
                <a:lnTo>
                  <a:pt x="784885" y="185686"/>
                </a:lnTo>
                <a:lnTo>
                  <a:pt x="787298" y="180987"/>
                </a:lnTo>
                <a:lnTo>
                  <a:pt x="789711" y="177317"/>
                </a:lnTo>
                <a:lnTo>
                  <a:pt x="790854" y="172605"/>
                </a:lnTo>
                <a:lnTo>
                  <a:pt x="790854" y="163080"/>
                </a:lnTo>
                <a:lnTo>
                  <a:pt x="789711" y="158267"/>
                </a:lnTo>
                <a:lnTo>
                  <a:pt x="787890" y="154711"/>
                </a:lnTo>
                <a:lnTo>
                  <a:pt x="743229" y="154711"/>
                </a:lnTo>
                <a:lnTo>
                  <a:pt x="548020" y="41668"/>
                </a:lnTo>
                <a:close/>
              </a:path>
              <a:path w="791210" h="702945">
                <a:moveTo>
                  <a:pt x="516940" y="0"/>
                </a:moveTo>
                <a:lnTo>
                  <a:pt x="490664" y="27317"/>
                </a:lnTo>
                <a:lnTo>
                  <a:pt x="491921" y="32131"/>
                </a:lnTo>
                <a:lnTo>
                  <a:pt x="493064" y="38100"/>
                </a:lnTo>
                <a:lnTo>
                  <a:pt x="290563" y="154711"/>
                </a:lnTo>
                <a:lnTo>
                  <a:pt x="299152" y="154711"/>
                </a:lnTo>
                <a:lnTo>
                  <a:pt x="495477" y="41668"/>
                </a:lnTo>
                <a:lnTo>
                  <a:pt x="548020" y="41668"/>
                </a:lnTo>
                <a:lnTo>
                  <a:pt x="541858" y="38100"/>
                </a:lnTo>
                <a:lnTo>
                  <a:pt x="543115" y="32131"/>
                </a:lnTo>
                <a:lnTo>
                  <a:pt x="544271" y="27317"/>
                </a:lnTo>
                <a:lnTo>
                  <a:pt x="543115" y="21361"/>
                </a:lnTo>
                <a:lnTo>
                  <a:pt x="522808" y="1155"/>
                </a:lnTo>
                <a:lnTo>
                  <a:pt x="516940" y="0"/>
                </a:lnTo>
                <a:close/>
              </a:path>
              <a:path w="791210" h="702945">
                <a:moveTo>
                  <a:pt x="765835" y="141630"/>
                </a:moveTo>
                <a:lnTo>
                  <a:pt x="758723" y="142875"/>
                </a:lnTo>
                <a:lnTo>
                  <a:pt x="752754" y="145186"/>
                </a:lnTo>
                <a:lnTo>
                  <a:pt x="743229" y="154711"/>
                </a:lnTo>
                <a:lnTo>
                  <a:pt x="787890" y="154711"/>
                </a:lnTo>
                <a:lnTo>
                  <a:pt x="787298" y="153555"/>
                </a:lnTo>
                <a:lnTo>
                  <a:pt x="780186" y="146443"/>
                </a:lnTo>
                <a:lnTo>
                  <a:pt x="775360" y="144030"/>
                </a:lnTo>
                <a:lnTo>
                  <a:pt x="770661" y="142875"/>
                </a:lnTo>
                <a:lnTo>
                  <a:pt x="765835" y="141630"/>
                </a:lnTo>
                <a:close/>
              </a:path>
              <a:path w="791210" h="702945">
                <a:moveTo>
                  <a:pt x="539559" y="41668"/>
                </a:moveTo>
                <a:lnTo>
                  <a:pt x="495477" y="41668"/>
                </a:lnTo>
                <a:lnTo>
                  <a:pt x="500189" y="46367"/>
                </a:lnTo>
                <a:lnTo>
                  <a:pt x="505002" y="49936"/>
                </a:lnTo>
                <a:lnTo>
                  <a:pt x="510971" y="52336"/>
                </a:lnTo>
                <a:lnTo>
                  <a:pt x="516940" y="53492"/>
                </a:lnTo>
                <a:lnTo>
                  <a:pt x="524065" y="52336"/>
                </a:lnTo>
                <a:lnTo>
                  <a:pt x="530034" y="49936"/>
                </a:lnTo>
                <a:lnTo>
                  <a:pt x="534746" y="46367"/>
                </a:lnTo>
                <a:lnTo>
                  <a:pt x="539559" y="41668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8311" y="4018279"/>
            <a:ext cx="1576070" cy="1125220"/>
          </a:xfrm>
          <a:custGeom>
            <a:avLst/>
            <a:gdLst/>
            <a:ahLst/>
            <a:cxnLst/>
            <a:rect l="l" t="t" r="r" b="b"/>
            <a:pathLst>
              <a:path w="1576070" h="1125220">
                <a:moveTo>
                  <a:pt x="542290" y="1020546"/>
                </a:moveTo>
                <a:lnTo>
                  <a:pt x="539877" y="1013434"/>
                </a:lnTo>
                <a:lnTo>
                  <a:pt x="536321" y="1007478"/>
                </a:lnTo>
                <a:lnTo>
                  <a:pt x="530352" y="1003922"/>
                </a:lnTo>
                <a:lnTo>
                  <a:pt x="523240" y="1001509"/>
                </a:lnTo>
                <a:lnTo>
                  <a:pt x="513715" y="1003922"/>
                </a:lnTo>
                <a:lnTo>
                  <a:pt x="510159" y="1007478"/>
                </a:lnTo>
                <a:lnTo>
                  <a:pt x="507746" y="1011021"/>
                </a:lnTo>
                <a:lnTo>
                  <a:pt x="298450" y="889711"/>
                </a:lnTo>
                <a:lnTo>
                  <a:pt x="300863" y="884897"/>
                </a:lnTo>
                <a:lnTo>
                  <a:pt x="300863" y="874229"/>
                </a:lnTo>
                <a:lnTo>
                  <a:pt x="280670" y="853948"/>
                </a:lnTo>
                <a:lnTo>
                  <a:pt x="270002" y="853948"/>
                </a:lnTo>
                <a:lnTo>
                  <a:pt x="249809" y="878941"/>
                </a:lnTo>
                <a:lnTo>
                  <a:pt x="252095" y="889711"/>
                </a:lnTo>
                <a:lnTo>
                  <a:pt x="51054" y="1006221"/>
                </a:lnTo>
                <a:lnTo>
                  <a:pt x="47498" y="1000366"/>
                </a:lnTo>
                <a:lnTo>
                  <a:pt x="35687" y="993140"/>
                </a:lnTo>
                <a:lnTo>
                  <a:pt x="22606" y="993140"/>
                </a:lnTo>
                <a:lnTo>
                  <a:pt x="16637" y="994397"/>
                </a:lnTo>
                <a:lnTo>
                  <a:pt x="11938" y="997953"/>
                </a:lnTo>
                <a:lnTo>
                  <a:pt x="8382" y="1000366"/>
                </a:lnTo>
                <a:lnTo>
                  <a:pt x="4699" y="1005065"/>
                </a:lnTo>
                <a:lnTo>
                  <a:pt x="2413" y="1009878"/>
                </a:lnTo>
                <a:lnTo>
                  <a:pt x="1143" y="1014577"/>
                </a:lnTo>
                <a:lnTo>
                  <a:pt x="0" y="1020546"/>
                </a:lnTo>
                <a:lnTo>
                  <a:pt x="0" y="1025245"/>
                </a:lnTo>
                <a:lnTo>
                  <a:pt x="2413" y="1031214"/>
                </a:lnTo>
                <a:lnTo>
                  <a:pt x="4699" y="1034770"/>
                </a:lnTo>
                <a:lnTo>
                  <a:pt x="7112" y="1039571"/>
                </a:lnTo>
                <a:lnTo>
                  <a:pt x="10668" y="1043127"/>
                </a:lnTo>
                <a:lnTo>
                  <a:pt x="15494" y="1045540"/>
                </a:lnTo>
                <a:lnTo>
                  <a:pt x="25019" y="1047940"/>
                </a:lnTo>
                <a:lnTo>
                  <a:pt x="25019" y="1125220"/>
                </a:lnTo>
                <a:lnTo>
                  <a:pt x="29718" y="1125220"/>
                </a:lnTo>
                <a:lnTo>
                  <a:pt x="29718" y="1047940"/>
                </a:lnTo>
                <a:lnTo>
                  <a:pt x="40386" y="1045540"/>
                </a:lnTo>
                <a:lnTo>
                  <a:pt x="43942" y="1043127"/>
                </a:lnTo>
                <a:lnTo>
                  <a:pt x="48641" y="1039571"/>
                </a:lnTo>
                <a:lnTo>
                  <a:pt x="51054" y="1034770"/>
                </a:lnTo>
                <a:lnTo>
                  <a:pt x="53467" y="1031214"/>
                </a:lnTo>
                <a:lnTo>
                  <a:pt x="54610" y="1025245"/>
                </a:lnTo>
                <a:lnTo>
                  <a:pt x="55880" y="1020546"/>
                </a:lnTo>
                <a:lnTo>
                  <a:pt x="53467" y="1009878"/>
                </a:lnTo>
                <a:lnTo>
                  <a:pt x="254508" y="894422"/>
                </a:lnTo>
                <a:lnTo>
                  <a:pt x="264033" y="901534"/>
                </a:lnTo>
                <a:lnTo>
                  <a:pt x="270002" y="903935"/>
                </a:lnTo>
                <a:lnTo>
                  <a:pt x="275844" y="905192"/>
                </a:lnTo>
                <a:lnTo>
                  <a:pt x="281813" y="903935"/>
                </a:lnTo>
                <a:lnTo>
                  <a:pt x="287782" y="901534"/>
                </a:lnTo>
                <a:lnTo>
                  <a:pt x="292481" y="899223"/>
                </a:lnTo>
                <a:lnTo>
                  <a:pt x="296037" y="894422"/>
                </a:lnTo>
                <a:lnTo>
                  <a:pt x="505460" y="1015733"/>
                </a:lnTo>
                <a:lnTo>
                  <a:pt x="505460" y="1020546"/>
                </a:lnTo>
                <a:lnTo>
                  <a:pt x="506603" y="1026502"/>
                </a:lnTo>
                <a:lnTo>
                  <a:pt x="509016" y="1032471"/>
                </a:lnTo>
                <a:lnTo>
                  <a:pt x="514858" y="1037170"/>
                </a:lnTo>
                <a:lnTo>
                  <a:pt x="520827" y="1038428"/>
                </a:lnTo>
                <a:lnTo>
                  <a:pt x="520827" y="1125220"/>
                </a:lnTo>
                <a:lnTo>
                  <a:pt x="525653" y="1125220"/>
                </a:lnTo>
                <a:lnTo>
                  <a:pt x="525653" y="1038428"/>
                </a:lnTo>
                <a:lnTo>
                  <a:pt x="531622" y="1037170"/>
                </a:lnTo>
                <a:lnTo>
                  <a:pt x="537591" y="1032471"/>
                </a:lnTo>
                <a:lnTo>
                  <a:pt x="541147" y="1027658"/>
                </a:lnTo>
                <a:lnTo>
                  <a:pt x="542290" y="1020546"/>
                </a:lnTo>
                <a:close/>
              </a:path>
              <a:path w="1576070" h="1125220">
                <a:moveTo>
                  <a:pt x="1575689" y="481330"/>
                </a:moveTo>
                <a:lnTo>
                  <a:pt x="1545653" y="464820"/>
                </a:lnTo>
                <a:lnTo>
                  <a:pt x="1538732" y="461010"/>
                </a:lnTo>
                <a:lnTo>
                  <a:pt x="1540002" y="455930"/>
                </a:lnTo>
                <a:lnTo>
                  <a:pt x="1541145" y="450850"/>
                </a:lnTo>
                <a:lnTo>
                  <a:pt x="1516126" y="424180"/>
                </a:lnTo>
                <a:lnTo>
                  <a:pt x="1510157" y="425450"/>
                </a:lnTo>
                <a:lnTo>
                  <a:pt x="1505458" y="426720"/>
                </a:lnTo>
                <a:lnTo>
                  <a:pt x="1501902" y="429260"/>
                </a:lnTo>
                <a:lnTo>
                  <a:pt x="1498346" y="433070"/>
                </a:lnTo>
                <a:lnTo>
                  <a:pt x="1494663" y="436880"/>
                </a:lnTo>
                <a:lnTo>
                  <a:pt x="1492377" y="440690"/>
                </a:lnTo>
                <a:lnTo>
                  <a:pt x="1491107" y="444500"/>
                </a:lnTo>
                <a:lnTo>
                  <a:pt x="1489964" y="450850"/>
                </a:lnTo>
                <a:lnTo>
                  <a:pt x="1491107" y="455930"/>
                </a:lnTo>
                <a:lnTo>
                  <a:pt x="1492377" y="461010"/>
                </a:lnTo>
                <a:lnTo>
                  <a:pt x="1287526" y="579120"/>
                </a:lnTo>
                <a:lnTo>
                  <a:pt x="1283970" y="574040"/>
                </a:lnTo>
                <a:lnTo>
                  <a:pt x="1279144" y="571500"/>
                </a:lnTo>
                <a:lnTo>
                  <a:pt x="1273302" y="568960"/>
                </a:lnTo>
                <a:lnTo>
                  <a:pt x="1267333" y="567690"/>
                </a:lnTo>
                <a:lnTo>
                  <a:pt x="1264920" y="568210"/>
                </a:lnTo>
                <a:lnTo>
                  <a:pt x="1264920" y="613410"/>
                </a:lnTo>
                <a:lnTo>
                  <a:pt x="1264920" y="858520"/>
                </a:lnTo>
                <a:lnTo>
                  <a:pt x="1257808" y="859790"/>
                </a:lnTo>
                <a:lnTo>
                  <a:pt x="1251839" y="864870"/>
                </a:lnTo>
                <a:lnTo>
                  <a:pt x="1247013" y="872490"/>
                </a:lnTo>
                <a:lnTo>
                  <a:pt x="1245870" y="876300"/>
                </a:lnTo>
                <a:lnTo>
                  <a:pt x="1245870" y="883920"/>
                </a:lnTo>
                <a:lnTo>
                  <a:pt x="1248283" y="889000"/>
                </a:lnTo>
                <a:lnTo>
                  <a:pt x="1041019" y="1008380"/>
                </a:lnTo>
                <a:lnTo>
                  <a:pt x="1036193" y="1003300"/>
                </a:lnTo>
                <a:lnTo>
                  <a:pt x="1031367" y="999490"/>
                </a:lnTo>
                <a:lnTo>
                  <a:pt x="1025525" y="996950"/>
                </a:lnTo>
                <a:lnTo>
                  <a:pt x="1019556" y="995680"/>
                </a:lnTo>
                <a:lnTo>
                  <a:pt x="1012317" y="996950"/>
                </a:lnTo>
                <a:lnTo>
                  <a:pt x="1006348" y="999490"/>
                </a:lnTo>
                <a:lnTo>
                  <a:pt x="1001649" y="1003300"/>
                </a:lnTo>
                <a:lnTo>
                  <a:pt x="998093" y="1008380"/>
                </a:lnTo>
                <a:lnTo>
                  <a:pt x="801141" y="895350"/>
                </a:lnTo>
                <a:lnTo>
                  <a:pt x="794512" y="891540"/>
                </a:lnTo>
                <a:lnTo>
                  <a:pt x="796798" y="885190"/>
                </a:lnTo>
                <a:lnTo>
                  <a:pt x="796798" y="875030"/>
                </a:lnTo>
                <a:lnTo>
                  <a:pt x="795655" y="869950"/>
                </a:lnTo>
                <a:lnTo>
                  <a:pt x="793242" y="866140"/>
                </a:lnTo>
                <a:lnTo>
                  <a:pt x="790956" y="862330"/>
                </a:lnTo>
                <a:lnTo>
                  <a:pt x="787273" y="859790"/>
                </a:lnTo>
                <a:lnTo>
                  <a:pt x="782574" y="857250"/>
                </a:lnTo>
                <a:lnTo>
                  <a:pt x="777748" y="854710"/>
                </a:lnTo>
                <a:lnTo>
                  <a:pt x="773049" y="854710"/>
                </a:lnTo>
                <a:lnTo>
                  <a:pt x="773049" y="614680"/>
                </a:lnTo>
                <a:lnTo>
                  <a:pt x="794512" y="595630"/>
                </a:lnTo>
                <a:lnTo>
                  <a:pt x="794512" y="586740"/>
                </a:lnTo>
                <a:lnTo>
                  <a:pt x="793242" y="582930"/>
                </a:lnTo>
                <a:lnTo>
                  <a:pt x="799820" y="579120"/>
                </a:lnTo>
                <a:lnTo>
                  <a:pt x="1001649" y="462280"/>
                </a:lnTo>
                <a:lnTo>
                  <a:pt x="1005205" y="466090"/>
                </a:lnTo>
                <a:lnTo>
                  <a:pt x="1010031" y="469900"/>
                </a:lnTo>
                <a:lnTo>
                  <a:pt x="1013587" y="471170"/>
                </a:lnTo>
                <a:lnTo>
                  <a:pt x="1019556" y="472440"/>
                </a:lnTo>
                <a:lnTo>
                  <a:pt x="1029081" y="469900"/>
                </a:lnTo>
                <a:lnTo>
                  <a:pt x="1033780" y="466090"/>
                </a:lnTo>
                <a:lnTo>
                  <a:pt x="1036193" y="462280"/>
                </a:lnTo>
                <a:lnTo>
                  <a:pt x="1245870" y="582930"/>
                </a:lnTo>
                <a:lnTo>
                  <a:pt x="1244727" y="588010"/>
                </a:lnTo>
                <a:lnTo>
                  <a:pt x="1244727" y="595630"/>
                </a:lnTo>
                <a:lnTo>
                  <a:pt x="1245870" y="599440"/>
                </a:lnTo>
                <a:lnTo>
                  <a:pt x="1248283" y="603250"/>
                </a:lnTo>
                <a:lnTo>
                  <a:pt x="1250569" y="607060"/>
                </a:lnTo>
                <a:lnTo>
                  <a:pt x="1252982" y="609600"/>
                </a:lnTo>
                <a:lnTo>
                  <a:pt x="1256538" y="612140"/>
                </a:lnTo>
                <a:lnTo>
                  <a:pt x="1261364" y="613410"/>
                </a:lnTo>
                <a:lnTo>
                  <a:pt x="1264920" y="613410"/>
                </a:lnTo>
                <a:lnTo>
                  <a:pt x="1264920" y="568210"/>
                </a:lnTo>
                <a:lnTo>
                  <a:pt x="1261364" y="568960"/>
                </a:lnTo>
                <a:lnTo>
                  <a:pt x="1256538" y="571500"/>
                </a:lnTo>
                <a:lnTo>
                  <a:pt x="1251839" y="574040"/>
                </a:lnTo>
                <a:lnTo>
                  <a:pt x="1248283" y="579120"/>
                </a:lnTo>
                <a:lnTo>
                  <a:pt x="1043063" y="462280"/>
                </a:lnTo>
                <a:lnTo>
                  <a:pt x="1038606" y="459740"/>
                </a:lnTo>
                <a:lnTo>
                  <a:pt x="1039749" y="454660"/>
                </a:lnTo>
                <a:lnTo>
                  <a:pt x="1041019" y="450850"/>
                </a:lnTo>
                <a:lnTo>
                  <a:pt x="1041019" y="445770"/>
                </a:lnTo>
                <a:lnTo>
                  <a:pt x="1039749" y="443230"/>
                </a:lnTo>
                <a:lnTo>
                  <a:pt x="1035050" y="436880"/>
                </a:lnTo>
                <a:lnTo>
                  <a:pt x="1029081" y="431800"/>
                </a:lnTo>
                <a:lnTo>
                  <a:pt x="1025525" y="429260"/>
                </a:lnTo>
                <a:lnTo>
                  <a:pt x="1021842" y="429260"/>
                </a:lnTo>
                <a:lnTo>
                  <a:pt x="1021842" y="182880"/>
                </a:lnTo>
                <a:lnTo>
                  <a:pt x="1041019" y="166370"/>
                </a:lnTo>
                <a:lnTo>
                  <a:pt x="1041019" y="157480"/>
                </a:lnTo>
                <a:lnTo>
                  <a:pt x="1038606" y="153670"/>
                </a:lnTo>
                <a:lnTo>
                  <a:pt x="1037755" y="151130"/>
                </a:lnTo>
                <a:lnTo>
                  <a:pt x="1037336" y="149860"/>
                </a:lnTo>
                <a:lnTo>
                  <a:pt x="1035050" y="146050"/>
                </a:lnTo>
                <a:lnTo>
                  <a:pt x="1027811" y="140970"/>
                </a:lnTo>
                <a:lnTo>
                  <a:pt x="1023112" y="139700"/>
                </a:lnTo>
                <a:lnTo>
                  <a:pt x="1019556" y="139700"/>
                </a:lnTo>
                <a:lnTo>
                  <a:pt x="1017143" y="140220"/>
                </a:lnTo>
                <a:lnTo>
                  <a:pt x="1017143" y="182880"/>
                </a:lnTo>
                <a:lnTo>
                  <a:pt x="1017143" y="429260"/>
                </a:lnTo>
                <a:lnTo>
                  <a:pt x="1012317" y="429260"/>
                </a:lnTo>
                <a:lnTo>
                  <a:pt x="1008761" y="431800"/>
                </a:lnTo>
                <a:lnTo>
                  <a:pt x="1002792" y="436880"/>
                </a:lnTo>
                <a:lnTo>
                  <a:pt x="999236" y="443230"/>
                </a:lnTo>
                <a:lnTo>
                  <a:pt x="998093" y="445770"/>
                </a:lnTo>
                <a:lnTo>
                  <a:pt x="998093" y="454660"/>
                </a:lnTo>
                <a:lnTo>
                  <a:pt x="999236" y="459740"/>
                </a:lnTo>
                <a:lnTo>
                  <a:pt x="790956" y="579120"/>
                </a:lnTo>
                <a:lnTo>
                  <a:pt x="787273" y="574040"/>
                </a:lnTo>
                <a:lnTo>
                  <a:pt x="782574" y="571500"/>
                </a:lnTo>
                <a:lnTo>
                  <a:pt x="777748" y="568960"/>
                </a:lnTo>
                <a:lnTo>
                  <a:pt x="770636" y="567690"/>
                </a:lnTo>
                <a:lnTo>
                  <a:pt x="764667" y="568960"/>
                </a:lnTo>
                <a:lnTo>
                  <a:pt x="759968" y="571500"/>
                </a:lnTo>
                <a:lnTo>
                  <a:pt x="755142" y="574040"/>
                </a:lnTo>
                <a:lnTo>
                  <a:pt x="751586" y="579120"/>
                </a:lnTo>
                <a:lnTo>
                  <a:pt x="551307" y="464820"/>
                </a:lnTo>
                <a:lnTo>
                  <a:pt x="546862" y="462280"/>
                </a:lnTo>
                <a:lnTo>
                  <a:pt x="548005" y="455930"/>
                </a:lnTo>
                <a:lnTo>
                  <a:pt x="549148" y="450850"/>
                </a:lnTo>
                <a:lnTo>
                  <a:pt x="548005" y="444500"/>
                </a:lnTo>
                <a:lnTo>
                  <a:pt x="525399" y="424180"/>
                </a:lnTo>
                <a:lnTo>
                  <a:pt x="525399" y="189230"/>
                </a:lnTo>
                <a:lnTo>
                  <a:pt x="549148" y="166370"/>
                </a:lnTo>
                <a:lnTo>
                  <a:pt x="550418" y="161290"/>
                </a:lnTo>
                <a:lnTo>
                  <a:pt x="549148" y="156210"/>
                </a:lnTo>
                <a:lnTo>
                  <a:pt x="548005" y="152400"/>
                </a:lnTo>
                <a:lnTo>
                  <a:pt x="556768" y="147320"/>
                </a:lnTo>
                <a:lnTo>
                  <a:pt x="753999" y="33020"/>
                </a:lnTo>
                <a:lnTo>
                  <a:pt x="757555" y="36830"/>
                </a:lnTo>
                <a:lnTo>
                  <a:pt x="761111" y="39370"/>
                </a:lnTo>
                <a:lnTo>
                  <a:pt x="765937" y="41910"/>
                </a:lnTo>
                <a:lnTo>
                  <a:pt x="776605" y="41910"/>
                </a:lnTo>
                <a:lnTo>
                  <a:pt x="781431" y="39370"/>
                </a:lnTo>
                <a:lnTo>
                  <a:pt x="784987" y="36830"/>
                </a:lnTo>
                <a:lnTo>
                  <a:pt x="788543" y="33020"/>
                </a:lnTo>
                <a:lnTo>
                  <a:pt x="999236" y="154940"/>
                </a:lnTo>
                <a:lnTo>
                  <a:pt x="998093" y="161290"/>
                </a:lnTo>
                <a:lnTo>
                  <a:pt x="998093" y="166370"/>
                </a:lnTo>
                <a:lnTo>
                  <a:pt x="1017143" y="182880"/>
                </a:lnTo>
                <a:lnTo>
                  <a:pt x="1017143" y="140220"/>
                </a:lnTo>
                <a:lnTo>
                  <a:pt x="1013587" y="140970"/>
                </a:lnTo>
                <a:lnTo>
                  <a:pt x="1008761" y="142240"/>
                </a:lnTo>
                <a:lnTo>
                  <a:pt x="1004062" y="146050"/>
                </a:lnTo>
                <a:lnTo>
                  <a:pt x="1000506" y="151130"/>
                </a:lnTo>
                <a:lnTo>
                  <a:pt x="797496" y="33020"/>
                </a:lnTo>
                <a:lnTo>
                  <a:pt x="790956" y="29210"/>
                </a:lnTo>
                <a:lnTo>
                  <a:pt x="792099" y="24130"/>
                </a:lnTo>
                <a:lnTo>
                  <a:pt x="792099" y="16510"/>
                </a:lnTo>
                <a:lnTo>
                  <a:pt x="790956" y="12700"/>
                </a:lnTo>
                <a:lnTo>
                  <a:pt x="786130" y="5080"/>
                </a:lnTo>
                <a:lnTo>
                  <a:pt x="779018" y="1270"/>
                </a:lnTo>
                <a:lnTo>
                  <a:pt x="775462" y="0"/>
                </a:lnTo>
                <a:lnTo>
                  <a:pt x="767080" y="0"/>
                </a:lnTo>
                <a:lnTo>
                  <a:pt x="763524" y="1270"/>
                </a:lnTo>
                <a:lnTo>
                  <a:pt x="756412" y="5080"/>
                </a:lnTo>
                <a:lnTo>
                  <a:pt x="751586" y="12700"/>
                </a:lnTo>
                <a:lnTo>
                  <a:pt x="750443" y="16510"/>
                </a:lnTo>
                <a:lnTo>
                  <a:pt x="750443" y="24130"/>
                </a:lnTo>
                <a:lnTo>
                  <a:pt x="751586" y="29210"/>
                </a:lnTo>
                <a:lnTo>
                  <a:pt x="545592" y="147320"/>
                </a:lnTo>
                <a:lnTo>
                  <a:pt x="542036" y="142240"/>
                </a:lnTo>
                <a:lnTo>
                  <a:pt x="530098" y="135890"/>
                </a:lnTo>
                <a:lnTo>
                  <a:pt x="518287" y="135890"/>
                </a:lnTo>
                <a:lnTo>
                  <a:pt x="512318" y="137160"/>
                </a:lnTo>
                <a:lnTo>
                  <a:pt x="508762" y="139700"/>
                </a:lnTo>
                <a:lnTo>
                  <a:pt x="503936" y="142240"/>
                </a:lnTo>
                <a:lnTo>
                  <a:pt x="501523" y="147320"/>
                </a:lnTo>
                <a:lnTo>
                  <a:pt x="497967" y="151130"/>
                </a:lnTo>
                <a:lnTo>
                  <a:pt x="496824" y="156210"/>
                </a:lnTo>
                <a:lnTo>
                  <a:pt x="496824" y="166370"/>
                </a:lnTo>
                <a:lnTo>
                  <a:pt x="497967" y="171450"/>
                </a:lnTo>
                <a:lnTo>
                  <a:pt x="500380" y="175260"/>
                </a:lnTo>
                <a:lnTo>
                  <a:pt x="507492" y="182880"/>
                </a:lnTo>
                <a:lnTo>
                  <a:pt x="511048" y="185420"/>
                </a:lnTo>
                <a:lnTo>
                  <a:pt x="515874" y="187960"/>
                </a:lnTo>
                <a:lnTo>
                  <a:pt x="520573" y="187960"/>
                </a:lnTo>
                <a:lnTo>
                  <a:pt x="520573" y="424180"/>
                </a:lnTo>
                <a:lnTo>
                  <a:pt x="511048" y="426720"/>
                </a:lnTo>
                <a:lnTo>
                  <a:pt x="507492" y="430530"/>
                </a:lnTo>
                <a:lnTo>
                  <a:pt x="503936" y="433070"/>
                </a:lnTo>
                <a:lnTo>
                  <a:pt x="501523" y="436880"/>
                </a:lnTo>
                <a:lnTo>
                  <a:pt x="499237" y="441960"/>
                </a:lnTo>
                <a:lnTo>
                  <a:pt x="497967" y="444500"/>
                </a:lnTo>
                <a:lnTo>
                  <a:pt x="497967" y="455930"/>
                </a:lnTo>
                <a:lnTo>
                  <a:pt x="499237" y="461010"/>
                </a:lnTo>
                <a:lnTo>
                  <a:pt x="518287" y="476250"/>
                </a:lnTo>
                <a:lnTo>
                  <a:pt x="522986" y="476250"/>
                </a:lnTo>
                <a:lnTo>
                  <a:pt x="534924" y="473710"/>
                </a:lnTo>
                <a:lnTo>
                  <a:pt x="539623" y="469900"/>
                </a:lnTo>
                <a:lnTo>
                  <a:pt x="544449" y="464820"/>
                </a:lnTo>
                <a:lnTo>
                  <a:pt x="749173" y="582930"/>
                </a:lnTo>
                <a:lnTo>
                  <a:pt x="748030" y="588010"/>
                </a:lnTo>
                <a:lnTo>
                  <a:pt x="748030" y="595630"/>
                </a:lnTo>
                <a:lnTo>
                  <a:pt x="749173" y="599440"/>
                </a:lnTo>
                <a:lnTo>
                  <a:pt x="756412" y="610870"/>
                </a:lnTo>
                <a:lnTo>
                  <a:pt x="759968" y="612140"/>
                </a:lnTo>
                <a:lnTo>
                  <a:pt x="764667" y="613410"/>
                </a:lnTo>
                <a:lnTo>
                  <a:pt x="768223" y="614680"/>
                </a:lnTo>
                <a:lnTo>
                  <a:pt x="768223" y="854710"/>
                </a:lnTo>
                <a:lnTo>
                  <a:pt x="763524" y="854710"/>
                </a:lnTo>
                <a:lnTo>
                  <a:pt x="759968" y="857250"/>
                </a:lnTo>
                <a:lnTo>
                  <a:pt x="745617" y="875030"/>
                </a:lnTo>
                <a:lnTo>
                  <a:pt x="745617" y="885190"/>
                </a:lnTo>
                <a:lnTo>
                  <a:pt x="746887" y="890270"/>
                </a:lnTo>
                <a:lnTo>
                  <a:pt x="749173" y="895350"/>
                </a:lnTo>
                <a:lnTo>
                  <a:pt x="752856" y="897890"/>
                </a:lnTo>
                <a:lnTo>
                  <a:pt x="756412" y="900430"/>
                </a:lnTo>
                <a:lnTo>
                  <a:pt x="761111" y="902970"/>
                </a:lnTo>
                <a:lnTo>
                  <a:pt x="765937" y="905510"/>
                </a:lnTo>
                <a:lnTo>
                  <a:pt x="777748" y="905510"/>
                </a:lnTo>
                <a:lnTo>
                  <a:pt x="783717" y="902970"/>
                </a:lnTo>
                <a:lnTo>
                  <a:pt x="788543" y="899160"/>
                </a:lnTo>
                <a:lnTo>
                  <a:pt x="792099" y="895350"/>
                </a:lnTo>
                <a:lnTo>
                  <a:pt x="995680" y="1012190"/>
                </a:lnTo>
                <a:lnTo>
                  <a:pt x="994537" y="1016000"/>
                </a:lnTo>
                <a:lnTo>
                  <a:pt x="994537" y="1026160"/>
                </a:lnTo>
                <a:lnTo>
                  <a:pt x="1017143" y="1046480"/>
                </a:lnTo>
                <a:lnTo>
                  <a:pt x="1017143" y="1125220"/>
                </a:lnTo>
                <a:lnTo>
                  <a:pt x="1021842" y="1125220"/>
                </a:lnTo>
                <a:lnTo>
                  <a:pt x="1021842" y="1046480"/>
                </a:lnTo>
                <a:lnTo>
                  <a:pt x="1026668" y="1045210"/>
                </a:lnTo>
                <a:lnTo>
                  <a:pt x="1030224" y="1043940"/>
                </a:lnTo>
                <a:lnTo>
                  <a:pt x="1033780" y="1041400"/>
                </a:lnTo>
                <a:lnTo>
                  <a:pt x="1037336" y="1037590"/>
                </a:lnTo>
                <a:lnTo>
                  <a:pt x="1041019" y="1033780"/>
                </a:lnTo>
                <a:lnTo>
                  <a:pt x="1042162" y="1031240"/>
                </a:lnTo>
                <a:lnTo>
                  <a:pt x="1043305" y="1026160"/>
                </a:lnTo>
                <a:lnTo>
                  <a:pt x="1044575" y="1021080"/>
                </a:lnTo>
                <a:lnTo>
                  <a:pt x="1043305" y="1016000"/>
                </a:lnTo>
                <a:lnTo>
                  <a:pt x="1042162" y="1012190"/>
                </a:lnTo>
                <a:lnTo>
                  <a:pt x="1048804" y="1008380"/>
                </a:lnTo>
                <a:lnTo>
                  <a:pt x="1250569" y="892810"/>
                </a:lnTo>
                <a:lnTo>
                  <a:pt x="1252982" y="896620"/>
                </a:lnTo>
                <a:lnTo>
                  <a:pt x="1257808" y="897890"/>
                </a:lnTo>
                <a:lnTo>
                  <a:pt x="1262507" y="900430"/>
                </a:lnTo>
                <a:lnTo>
                  <a:pt x="1273302" y="900430"/>
                </a:lnTo>
                <a:lnTo>
                  <a:pt x="1276858" y="897890"/>
                </a:lnTo>
                <a:lnTo>
                  <a:pt x="1281557" y="896620"/>
                </a:lnTo>
                <a:lnTo>
                  <a:pt x="1285113" y="892810"/>
                </a:lnTo>
                <a:lnTo>
                  <a:pt x="1497076" y="1014730"/>
                </a:lnTo>
                <a:lnTo>
                  <a:pt x="1497076" y="1021080"/>
                </a:lnTo>
                <a:lnTo>
                  <a:pt x="1498346" y="1028700"/>
                </a:lnTo>
                <a:lnTo>
                  <a:pt x="1506601" y="1037590"/>
                </a:lnTo>
                <a:lnTo>
                  <a:pt x="1512570" y="1040130"/>
                </a:lnTo>
                <a:lnTo>
                  <a:pt x="1512570" y="1125220"/>
                </a:lnTo>
                <a:lnTo>
                  <a:pt x="1517396" y="1125220"/>
                </a:lnTo>
                <a:lnTo>
                  <a:pt x="1517396" y="1040130"/>
                </a:lnTo>
                <a:lnTo>
                  <a:pt x="1524508" y="1037590"/>
                </a:lnTo>
                <a:lnTo>
                  <a:pt x="1532763" y="1028700"/>
                </a:lnTo>
                <a:lnTo>
                  <a:pt x="1534033" y="1021080"/>
                </a:lnTo>
                <a:lnTo>
                  <a:pt x="1534033" y="1014730"/>
                </a:lnTo>
                <a:lnTo>
                  <a:pt x="1538655" y="1012190"/>
                </a:lnTo>
                <a:lnTo>
                  <a:pt x="1575689" y="991870"/>
                </a:lnTo>
                <a:lnTo>
                  <a:pt x="1575689" y="985520"/>
                </a:lnTo>
                <a:lnTo>
                  <a:pt x="1531620" y="1012190"/>
                </a:lnTo>
                <a:lnTo>
                  <a:pt x="1528064" y="1007110"/>
                </a:lnTo>
                <a:lnTo>
                  <a:pt x="1524508" y="1004570"/>
                </a:lnTo>
                <a:lnTo>
                  <a:pt x="1520952" y="1003300"/>
                </a:lnTo>
                <a:lnTo>
                  <a:pt x="1516126" y="1002030"/>
                </a:lnTo>
                <a:lnTo>
                  <a:pt x="1510157" y="1003300"/>
                </a:lnTo>
                <a:lnTo>
                  <a:pt x="1506601" y="1004570"/>
                </a:lnTo>
                <a:lnTo>
                  <a:pt x="1499489" y="1012190"/>
                </a:lnTo>
                <a:lnTo>
                  <a:pt x="1294079" y="892810"/>
                </a:lnTo>
                <a:lnTo>
                  <a:pt x="1287526" y="889000"/>
                </a:lnTo>
                <a:lnTo>
                  <a:pt x="1288669" y="883920"/>
                </a:lnTo>
                <a:lnTo>
                  <a:pt x="1288669" y="876300"/>
                </a:lnTo>
                <a:lnTo>
                  <a:pt x="1287526" y="872490"/>
                </a:lnTo>
                <a:lnTo>
                  <a:pt x="1283970" y="864870"/>
                </a:lnTo>
                <a:lnTo>
                  <a:pt x="1276858" y="859790"/>
                </a:lnTo>
                <a:lnTo>
                  <a:pt x="1273302" y="859790"/>
                </a:lnTo>
                <a:lnTo>
                  <a:pt x="1269619" y="858520"/>
                </a:lnTo>
                <a:lnTo>
                  <a:pt x="1269619" y="613410"/>
                </a:lnTo>
                <a:lnTo>
                  <a:pt x="1274445" y="613410"/>
                </a:lnTo>
                <a:lnTo>
                  <a:pt x="1285113" y="607060"/>
                </a:lnTo>
                <a:lnTo>
                  <a:pt x="1287526" y="603250"/>
                </a:lnTo>
                <a:lnTo>
                  <a:pt x="1288669" y="599440"/>
                </a:lnTo>
                <a:lnTo>
                  <a:pt x="1289939" y="595630"/>
                </a:lnTo>
                <a:lnTo>
                  <a:pt x="1291082" y="591820"/>
                </a:lnTo>
                <a:lnTo>
                  <a:pt x="1289939" y="588010"/>
                </a:lnTo>
                <a:lnTo>
                  <a:pt x="1288669" y="582930"/>
                </a:lnTo>
                <a:lnTo>
                  <a:pt x="1295311" y="579120"/>
                </a:lnTo>
                <a:lnTo>
                  <a:pt x="1494663" y="464820"/>
                </a:lnTo>
                <a:lnTo>
                  <a:pt x="1498346" y="468630"/>
                </a:lnTo>
                <a:lnTo>
                  <a:pt x="1504188" y="472440"/>
                </a:lnTo>
                <a:lnTo>
                  <a:pt x="1509014" y="474980"/>
                </a:lnTo>
                <a:lnTo>
                  <a:pt x="1516126" y="476250"/>
                </a:lnTo>
                <a:lnTo>
                  <a:pt x="1522095" y="474980"/>
                </a:lnTo>
                <a:lnTo>
                  <a:pt x="1526921" y="472440"/>
                </a:lnTo>
                <a:lnTo>
                  <a:pt x="1532763" y="468630"/>
                </a:lnTo>
                <a:lnTo>
                  <a:pt x="1536446" y="464820"/>
                </a:lnTo>
                <a:lnTo>
                  <a:pt x="1575689" y="487680"/>
                </a:lnTo>
                <a:lnTo>
                  <a:pt x="1575689" y="48133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8182" y="2306701"/>
            <a:ext cx="1076325" cy="1460500"/>
          </a:xfrm>
          <a:custGeom>
            <a:avLst/>
            <a:gdLst/>
            <a:ahLst/>
            <a:cxnLst/>
            <a:rect l="l" t="t" r="r" b="b"/>
            <a:pathLst>
              <a:path w="1076325" h="1460500">
                <a:moveTo>
                  <a:pt x="785368" y="1447800"/>
                </a:moveTo>
                <a:lnTo>
                  <a:pt x="749681" y="1447800"/>
                </a:lnTo>
                <a:lnTo>
                  <a:pt x="750824" y="1460500"/>
                </a:lnTo>
                <a:lnTo>
                  <a:pt x="784225" y="1460500"/>
                </a:lnTo>
                <a:lnTo>
                  <a:pt x="785368" y="1447800"/>
                </a:lnTo>
                <a:close/>
              </a:path>
              <a:path w="1076325" h="1460500">
                <a:moveTo>
                  <a:pt x="544957" y="1295400"/>
                </a:moveTo>
                <a:lnTo>
                  <a:pt x="493775" y="1295400"/>
                </a:lnTo>
                <a:lnTo>
                  <a:pt x="492633" y="1308100"/>
                </a:lnTo>
                <a:lnTo>
                  <a:pt x="493775" y="1320800"/>
                </a:lnTo>
                <a:lnTo>
                  <a:pt x="542671" y="1320800"/>
                </a:lnTo>
                <a:lnTo>
                  <a:pt x="750824" y="1447800"/>
                </a:lnTo>
                <a:lnTo>
                  <a:pt x="784225" y="1447800"/>
                </a:lnTo>
                <a:lnTo>
                  <a:pt x="805408" y="1435100"/>
                </a:lnTo>
                <a:lnTo>
                  <a:pt x="753237" y="1435100"/>
                </a:lnTo>
                <a:lnTo>
                  <a:pt x="544957" y="1320800"/>
                </a:lnTo>
                <a:lnTo>
                  <a:pt x="546226" y="1308100"/>
                </a:lnTo>
                <a:lnTo>
                  <a:pt x="547370" y="1308100"/>
                </a:lnTo>
                <a:lnTo>
                  <a:pt x="544957" y="1295400"/>
                </a:lnTo>
                <a:close/>
              </a:path>
              <a:path w="1076325" h="1460500">
                <a:moveTo>
                  <a:pt x="1037717" y="1295400"/>
                </a:moveTo>
                <a:lnTo>
                  <a:pt x="993648" y="1295400"/>
                </a:lnTo>
                <a:lnTo>
                  <a:pt x="992505" y="1308100"/>
                </a:lnTo>
                <a:lnTo>
                  <a:pt x="993648" y="1320800"/>
                </a:lnTo>
                <a:lnTo>
                  <a:pt x="783082" y="1435100"/>
                </a:lnTo>
                <a:lnTo>
                  <a:pt x="805408" y="1435100"/>
                </a:lnTo>
                <a:lnTo>
                  <a:pt x="996061" y="1320800"/>
                </a:lnTo>
                <a:lnTo>
                  <a:pt x="1037717" y="1320800"/>
                </a:lnTo>
                <a:lnTo>
                  <a:pt x="1038860" y="1308100"/>
                </a:lnTo>
                <a:lnTo>
                  <a:pt x="1037717" y="1295400"/>
                </a:lnTo>
                <a:close/>
              </a:path>
              <a:path w="1076325" h="1460500">
                <a:moveTo>
                  <a:pt x="1037717" y="1320800"/>
                </a:moveTo>
                <a:lnTo>
                  <a:pt x="1035303" y="1320800"/>
                </a:lnTo>
                <a:lnTo>
                  <a:pt x="1075817" y="1346200"/>
                </a:lnTo>
                <a:lnTo>
                  <a:pt x="1075817" y="1333500"/>
                </a:lnTo>
                <a:lnTo>
                  <a:pt x="1037717" y="1320800"/>
                </a:lnTo>
                <a:close/>
              </a:path>
              <a:path w="1076325" h="1460500">
                <a:moveTo>
                  <a:pt x="542671" y="1320800"/>
                </a:moveTo>
                <a:lnTo>
                  <a:pt x="497332" y="1320800"/>
                </a:lnTo>
                <a:lnTo>
                  <a:pt x="499745" y="1333500"/>
                </a:lnTo>
                <a:lnTo>
                  <a:pt x="537845" y="1333500"/>
                </a:lnTo>
                <a:lnTo>
                  <a:pt x="542671" y="1320800"/>
                </a:lnTo>
                <a:close/>
              </a:path>
              <a:path w="1076325" h="1460500">
                <a:moveTo>
                  <a:pt x="1031748" y="1320800"/>
                </a:moveTo>
                <a:lnTo>
                  <a:pt x="999617" y="1320800"/>
                </a:lnTo>
                <a:lnTo>
                  <a:pt x="1004316" y="1333500"/>
                </a:lnTo>
                <a:lnTo>
                  <a:pt x="1027049" y="1333500"/>
                </a:lnTo>
                <a:lnTo>
                  <a:pt x="1031748" y="1320800"/>
                </a:lnTo>
                <a:close/>
              </a:path>
              <a:path w="1076325" h="1460500">
                <a:moveTo>
                  <a:pt x="536701" y="1282700"/>
                </a:moveTo>
                <a:lnTo>
                  <a:pt x="503300" y="1282700"/>
                </a:lnTo>
                <a:lnTo>
                  <a:pt x="496189" y="1295400"/>
                </a:lnTo>
                <a:lnTo>
                  <a:pt x="540258" y="1295400"/>
                </a:lnTo>
                <a:lnTo>
                  <a:pt x="536701" y="1282700"/>
                </a:lnTo>
                <a:close/>
              </a:path>
              <a:path w="1076325" h="1460500">
                <a:moveTo>
                  <a:pt x="1027049" y="1282700"/>
                </a:moveTo>
                <a:lnTo>
                  <a:pt x="1004316" y="1282700"/>
                </a:lnTo>
                <a:lnTo>
                  <a:pt x="1000760" y="1295400"/>
                </a:lnTo>
                <a:lnTo>
                  <a:pt x="1030605" y="1295400"/>
                </a:lnTo>
                <a:lnTo>
                  <a:pt x="1027049" y="1282700"/>
                </a:lnTo>
                <a:close/>
              </a:path>
              <a:path w="1076325" h="1460500">
                <a:moveTo>
                  <a:pt x="522350" y="1041400"/>
                </a:moveTo>
                <a:lnTo>
                  <a:pt x="517651" y="1041400"/>
                </a:lnTo>
                <a:lnTo>
                  <a:pt x="517651" y="1282700"/>
                </a:lnTo>
                <a:lnTo>
                  <a:pt x="522350" y="1282700"/>
                </a:lnTo>
                <a:lnTo>
                  <a:pt x="522350" y="1041400"/>
                </a:lnTo>
                <a:close/>
              </a:path>
              <a:path w="1076325" h="1460500">
                <a:moveTo>
                  <a:pt x="1017524" y="1041400"/>
                </a:moveTo>
                <a:lnTo>
                  <a:pt x="1012698" y="1041400"/>
                </a:lnTo>
                <a:lnTo>
                  <a:pt x="1012698" y="1282700"/>
                </a:lnTo>
                <a:lnTo>
                  <a:pt x="1017524" y="1282700"/>
                </a:lnTo>
                <a:lnTo>
                  <a:pt x="1017524" y="1041400"/>
                </a:lnTo>
                <a:close/>
              </a:path>
              <a:path w="1076325" h="1460500">
                <a:moveTo>
                  <a:pt x="542671" y="1028700"/>
                </a:moveTo>
                <a:lnTo>
                  <a:pt x="497332" y="1028700"/>
                </a:lnTo>
                <a:lnTo>
                  <a:pt x="499745" y="1041400"/>
                </a:lnTo>
                <a:lnTo>
                  <a:pt x="540258" y="1041400"/>
                </a:lnTo>
                <a:lnTo>
                  <a:pt x="542671" y="1028700"/>
                </a:lnTo>
                <a:close/>
              </a:path>
              <a:path w="1076325" h="1460500">
                <a:moveTo>
                  <a:pt x="1037717" y="1028700"/>
                </a:moveTo>
                <a:lnTo>
                  <a:pt x="993648" y="1028700"/>
                </a:lnTo>
                <a:lnTo>
                  <a:pt x="996061" y="1041400"/>
                </a:lnTo>
                <a:lnTo>
                  <a:pt x="1035303" y="1041400"/>
                </a:lnTo>
                <a:lnTo>
                  <a:pt x="1037717" y="1028700"/>
                </a:lnTo>
                <a:close/>
              </a:path>
              <a:path w="1076325" h="1460500">
                <a:moveTo>
                  <a:pt x="547370" y="1016000"/>
                </a:moveTo>
                <a:lnTo>
                  <a:pt x="492633" y="1016000"/>
                </a:lnTo>
                <a:lnTo>
                  <a:pt x="492633" y="1028700"/>
                </a:lnTo>
                <a:lnTo>
                  <a:pt x="546226" y="1028700"/>
                </a:lnTo>
                <a:lnTo>
                  <a:pt x="547370" y="1016000"/>
                </a:lnTo>
                <a:close/>
              </a:path>
              <a:path w="1076325" h="1460500">
                <a:moveTo>
                  <a:pt x="792607" y="889000"/>
                </a:moveTo>
                <a:lnTo>
                  <a:pt x="790194" y="889000"/>
                </a:lnTo>
                <a:lnTo>
                  <a:pt x="991235" y="1003300"/>
                </a:lnTo>
                <a:lnTo>
                  <a:pt x="990092" y="1016000"/>
                </a:lnTo>
                <a:lnTo>
                  <a:pt x="990092" y="1028700"/>
                </a:lnTo>
                <a:lnTo>
                  <a:pt x="1041273" y="1028700"/>
                </a:lnTo>
                <a:lnTo>
                  <a:pt x="1042416" y="1016000"/>
                </a:lnTo>
                <a:lnTo>
                  <a:pt x="1041273" y="1016000"/>
                </a:lnTo>
                <a:lnTo>
                  <a:pt x="1040130" y="1003300"/>
                </a:lnTo>
                <a:lnTo>
                  <a:pt x="993648" y="1003300"/>
                </a:lnTo>
                <a:lnTo>
                  <a:pt x="792607" y="889000"/>
                </a:lnTo>
                <a:close/>
              </a:path>
              <a:path w="1076325" h="1460500">
                <a:moveTo>
                  <a:pt x="746125" y="889000"/>
                </a:moveTo>
                <a:lnTo>
                  <a:pt x="743712" y="889000"/>
                </a:lnTo>
                <a:lnTo>
                  <a:pt x="542671" y="1003300"/>
                </a:lnTo>
                <a:lnTo>
                  <a:pt x="495046" y="1003300"/>
                </a:lnTo>
                <a:lnTo>
                  <a:pt x="493775" y="1016000"/>
                </a:lnTo>
                <a:lnTo>
                  <a:pt x="546226" y="1016000"/>
                </a:lnTo>
                <a:lnTo>
                  <a:pt x="544957" y="1003300"/>
                </a:lnTo>
                <a:lnTo>
                  <a:pt x="746125" y="889000"/>
                </a:lnTo>
                <a:close/>
              </a:path>
              <a:path w="1076325" h="1460500">
                <a:moveTo>
                  <a:pt x="527176" y="990600"/>
                </a:moveTo>
                <a:lnTo>
                  <a:pt x="509270" y="990600"/>
                </a:lnTo>
                <a:lnTo>
                  <a:pt x="504571" y="1003300"/>
                </a:lnTo>
                <a:lnTo>
                  <a:pt x="539115" y="1003300"/>
                </a:lnTo>
                <a:lnTo>
                  <a:pt x="527176" y="990600"/>
                </a:lnTo>
                <a:close/>
              </a:path>
              <a:path w="1076325" h="1460500">
                <a:moveTo>
                  <a:pt x="1028192" y="990600"/>
                </a:moveTo>
                <a:lnTo>
                  <a:pt x="1003173" y="990600"/>
                </a:lnTo>
                <a:lnTo>
                  <a:pt x="997203" y="1003300"/>
                </a:lnTo>
                <a:lnTo>
                  <a:pt x="1034161" y="1003300"/>
                </a:lnTo>
                <a:lnTo>
                  <a:pt x="1028192" y="990600"/>
                </a:lnTo>
                <a:close/>
              </a:path>
              <a:path w="1076325" h="1460500">
                <a:moveTo>
                  <a:pt x="1075817" y="977900"/>
                </a:moveTo>
                <a:lnTo>
                  <a:pt x="1037717" y="1003300"/>
                </a:lnTo>
                <a:lnTo>
                  <a:pt x="1040130" y="1003300"/>
                </a:lnTo>
                <a:lnTo>
                  <a:pt x="1075817" y="990600"/>
                </a:lnTo>
                <a:lnTo>
                  <a:pt x="1075817" y="977900"/>
                </a:lnTo>
                <a:close/>
              </a:path>
              <a:path w="1076325" h="1460500">
                <a:moveTo>
                  <a:pt x="790194" y="889000"/>
                </a:moveTo>
                <a:lnTo>
                  <a:pt x="746125" y="889000"/>
                </a:lnTo>
                <a:lnTo>
                  <a:pt x="749681" y="901700"/>
                </a:lnTo>
                <a:lnTo>
                  <a:pt x="780669" y="901700"/>
                </a:lnTo>
                <a:lnTo>
                  <a:pt x="790194" y="889000"/>
                </a:lnTo>
                <a:close/>
              </a:path>
              <a:path w="1076325" h="1460500">
                <a:moveTo>
                  <a:pt x="792607" y="863600"/>
                </a:moveTo>
                <a:lnTo>
                  <a:pt x="742569" y="863600"/>
                </a:lnTo>
                <a:lnTo>
                  <a:pt x="741299" y="876300"/>
                </a:lnTo>
                <a:lnTo>
                  <a:pt x="741299" y="889000"/>
                </a:lnTo>
                <a:lnTo>
                  <a:pt x="793750" y="889000"/>
                </a:lnTo>
                <a:lnTo>
                  <a:pt x="793750" y="876300"/>
                </a:lnTo>
                <a:lnTo>
                  <a:pt x="792607" y="863600"/>
                </a:lnTo>
                <a:close/>
              </a:path>
              <a:path w="1076325" h="1460500">
                <a:moveTo>
                  <a:pt x="784225" y="850900"/>
                </a:moveTo>
                <a:lnTo>
                  <a:pt x="752094" y="850900"/>
                </a:lnTo>
                <a:lnTo>
                  <a:pt x="744982" y="863600"/>
                </a:lnTo>
                <a:lnTo>
                  <a:pt x="787781" y="863600"/>
                </a:lnTo>
                <a:lnTo>
                  <a:pt x="784225" y="850900"/>
                </a:lnTo>
                <a:close/>
              </a:path>
              <a:path w="1076325" h="1460500">
                <a:moveTo>
                  <a:pt x="769874" y="609600"/>
                </a:moveTo>
                <a:lnTo>
                  <a:pt x="765175" y="609600"/>
                </a:lnTo>
                <a:lnTo>
                  <a:pt x="765175" y="850900"/>
                </a:lnTo>
                <a:lnTo>
                  <a:pt x="769874" y="850900"/>
                </a:lnTo>
                <a:lnTo>
                  <a:pt x="769874" y="609600"/>
                </a:lnTo>
                <a:close/>
              </a:path>
              <a:path w="1076325" h="1460500">
                <a:moveTo>
                  <a:pt x="277241" y="609600"/>
                </a:moveTo>
                <a:lnTo>
                  <a:pt x="266573" y="609600"/>
                </a:lnTo>
                <a:lnTo>
                  <a:pt x="271272" y="622300"/>
                </a:lnTo>
                <a:lnTo>
                  <a:pt x="277241" y="609600"/>
                </a:lnTo>
                <a:close/>
              </a:path>
              <a:path w="1076325" h="1460500">
                <a:moveTo>
                  <a:pt x="296291" y="596900"/>
                </a:moveTo>
                <a:lnTo>
                  <a:pt x="247523" y="596900"/>
                </a:lnTo>
                <a:lnTo>
                  <a:pt x="249809" y="609600"/>
                </a:lnTo>
                <a:lnTo>
                  <a:pt x="293877" y="609600"/>
                </a:lnTo>
                <a:lnTo>
                  <a:pt x="296291" y="596900"/>
                </a:lnTo>
                <a:close/>
              </a:path>
              <a:path w="1076325" h="1460500">
                <a:moveTo>
                  <a:pt x="788924" y="596900"/>
                </a:moveTo>
                <a:lnTo>
                  <a:pt x="747268" y="596900"/>
                </a:lnTo>
                <a:lnTo>
                  <a:pt x="749681" y="609600"/>
                </a:lnTo>
                <a:lnTo>
                  <a:pt x="785368" y="609600"/>
                </a:lnTo>
                <a:lnTo>
                  <a:pt x="788924" y="596900"/>
                </a:lnTo>
                <a:close/>
              </a:path>
              <a:path w="1076325" h="1460500">
                <a:moveTo>
                  <a:pt x="298703" y="584200"/>
                </a:moveTo>
                <a:lnTo>
                  <a:pt x="245110" y="584200"/>
                </a:lnTo>
                <a:lnTo>
                  <a:pt x="246252" y="596900"/>
                </a:lnTo>
                <a:lnTo>
                  <a:pt x="297434" y="596900"/>
                </a:lnTo>
                <a:lnTo>
                  <a:pt x="298703" y="584200"/>
                </a:lnTo>
                <a:close/>
              </a:path>
              <a:path w="1076325" h="1460500">
                <a:moveTo>
                  <a:pt x="792607" y="584200"/>
                </a:moveTo>
                <a:lnTo>
                  <a:pt x="742569" y="584200"/>
                </a:lnTo>
                <a:lnTo>
                  <a:pt x="743712" y="596900"/>
                </a:lnTo>
                <a:lnTo>
                  <a:pt x="792607" y="596900"/>
                </a:lnTo>
                <a:lnTo>
                  <a:pt x="792607" y="584200"/>
                </a:lnTo>
                <a:close/>
              </a:path>
              <a:path w="1076325" h="1460500">
                <a:moveTo>
                  <a:pt x="45212" y="457200"/>
                </a:moveTo>
                <a:lnTo>
                  <a:pt x="42799" y="457200"/>
                </a:lnTo>
                <a:lnTo>
                  <a:pt x="247523" y="584200"/>
                </a:lnTo>
                <a:lnTo>
                  <a:pt x="296291" y="584200"/>
                </a:lnTo>
                <a:lnTo>
                  <a:pt x="316992" y="571500"/>
                </a:lnTo>
                <a:lnTo>
                  <a:pt x="249809" y="571500"/>
                </a:lnTo>
                <a:lnTo>
                  <a:pt x="45212" y="457200"/>
                </a:lnTo>
                <a:close/>
              </a:path>
              <a:path w="1076325" h="1460500">
                <a:moveTo>
                  <a:pt x="537845" y="457200"/>
                </a:moveTo>
                <a:lnTo>
                  <a:pt x="535432" y="457200"/>
                </a:lnTo>
                <a:lnTo>
                  <a:pt x="744982" y="584200"/>
                </a:lnTo>
                <a:lnTo>
                  <a:pt x="791337" y="584200"/>
                </a:lnTo>
                <a:lnTo>
                  <a:pt x="811568" y="571500"/>
                </a:lnTo>
                <a:lnTo>
                  <a:pt x="747268" y="571500"/>
                </a:lnTo>
                <a:lnTo>
                  <a:pt x="537845" y="457200"/>
                </a:lnTo>
                <a:close/>
              </a:path>
              <a:path w="1076325" h="1460500">
                <a:moveTo>
                  <a:pt x="278384" y="558800"/>
                </a:moveTo>
                <a:lnTo>
                  <a:pt x="265302" y="558800"/>
                </a:lnTo>
                <a:lnTo>
                  <a:pt x="259334" y="571500"/>
                </a:lnTo>
                <a:lnTo>
                  <a:pt x="284352" y="571500"/>
                </a:lnTo>
                <a:lnTo>
                  <a:pt x="278384" y="558800"/>
                </a:lnTo>
                <a:close/>
              </a:path>
              <a:path w="1076325" h="1460500">
                <a:moveTo>
                  <a:pt x="503300" y="457200"/>
                </a:moveTo>
                <a:lnTo>
                  <a:pt x="501015" y="457200"/>
                </a:lnTo>
                <a:lnTo>
                  <a:pt x="293877" y="571500"/>
                </a:lnTo>
                <a:lnTo>
                  <a:pt x="316992" y="571500"/>
                </a:lnTo>
                <a:lnTo>
                  <a:pt x="503300" y="457200"/>
                </a:lnTo>
                <a:close/>
              </a:path>
              <a:path w="1076325" h="1460500">
                <a:moveTo>
                  <a:pt x="993648" y="457200"/>
                </a:moveTo>
                <a:lnTo>
                  <a:pt x="991235" y="457200"/>
                </a:lnTo>
                <a:lnTo>
                  <a:pt x="788924" y="571500"/>
                </a:lnTo>
                <a:lnTo>
                  <a:pt x="811568" y="571500"/>
                </a:lnTo>
                <a:lnTo>
                  <a:pt x="993648" y="457200"/>
                </a:lnTo>
                <a:close/>
              </a:path>
              <a:path w="1076325" h="1460500">
                <a:moveTo>
                  <a:pt x="1040130" y="457200"/>
                </a:moveTo>
                <a:lnTo>
                  <a:pt x="1037717" y="457200"/>
                </a:lnTo>
                <a:lnTo>
                  <a:pt x="1075817" y="482600"/>
                </a:lnTo>
                <a:lnTo>
                  <a:pt x="1040130" y="457200"/>
                </a:lnTo>
                <a:close/>
              </a:path>
              <a:path w="1076325" h="1460500">
                <a:moveTo>
                  <a:pt x="42799" y="457200"/>
                </a:moveTo>
                <a:lnTo>
                  <a:pt x="4699" y="457200"/>
                </a:lnTo>
                <a:lnTo>
                  <a:pt x="10668" y="469900"/>
                </a:lnTo>
                <a:lnTo>
                  <a:pt x="39243" y="469900"/>
                </a:lnTo>
                <a:lnTo>
                  <a:pt x="42799" y="457200"/>
                </a:lnTo>
                <a:close/>
              </a:path>
              <a:path w="1076325" h="1460500">
                <a:moveTo>
                  <a:pt x="535432" y="457200"/>
                </a:moveTo>
                <a:lnTo>
                  <a:pt x="503300" y="457200"/>
                </a:lnTo>
                <a:lnTo>
                  <a:pt x="506857" y="469900"/>
                </a:lnTo>
                <a:lnTo>
                  <a:pt x="533146" y="469900"/>
                </a:lnTo>
                <a:lnTo>
                  <a:pt x="535432" y="457200"/>
                </a:lnTo>
                <a:close/>
              </a:path>
              <a:path w="1076325" h="1460500">
                <a:moveTo>
                  <a:pt x="1037717" y="457200"/>
                </a:moveTo>
                <a:lnTo>
                  <a:pt x="993648" y="457200"/>
                </a:lnTo>
                <a:lnTo>
                  <a:pt x="998474" y="469900"/>
                </a:lnTo>
                <a:lnTo>
                  <a:pt x="1032891" y="469900"/>
                </a:lnTo>
                <a:lnTo>
                  <a:pt x="1037717" y="457200"/>
                </a:lnTo>
                <a:close/>
              </a:path>
              <a:path w="1076325" h="1460500">
                <a:moveTo>
                  <a:pt x="46355" y="444500"/>
                </a:moveTo>
                <a:lnTo>
                  <a:pt x="1143" y="444500"/>
                </a:lnTo>
                <a:lnTo>
                  <a:pt x="1143" y="457200"/>
                </a:lnTo>
                <a:lnTo>
                  <a:pt x="46355" y="457200"/>
                </a:lnTo>
                <a:lnTo>
                  <a:pt x="46355" y="444500"/>
                </a:lnTo>
                <a:close/>
              </a:path>
              <a:path w="1076325" h="1460500">
                <a:moveTo>
                  <a:pt x="540258" y="444500"/>
                </a:moveTo>
                <a:lnTo>
                  <a:pt x="499745" y="444500"/>
                </a:lnTo>
                <a:lnTo>
                  <a:pt x="499745" y="457200"/>
                </a:lnTo>
                <a:lnTo>
                  <a:pt x="539115" y="457200"/>
                </a:lnTo>
                <a:lnTo>
                  <a:pt x="540258" y="444500"/>
                </a:lnTo>
                <a:close/>
              </a:path>
              <a:path w="1076325" h="1460500">
                <a:moveTo>
                  <a:pt x="1042416" y="444500"/>
                </a:moveTo>
                <a:lnTo>
                  <a:pt x="988949" y="444500"/>
                </a:lnTo>
                <a:lnTo>
                  <a:pt x="990092" y="457200"/>
                </a:lnTo>
                <a:lnTo>
                  <a:pt x="1041273" y="457200"/>
                </a:lnTo>
                <a:lnTo>
                  <a:pt x="1042416" y="444500"/>
                </a:lnTo>
                <a:close/>
              </a:path>
              <a:path w="1076325" h="1460500">
                <a:moveTo>
                  <a:pt x="40386" y="431800"/>
                </a:moveTo>
                <a:lnTo>
                  <a:pt x="7112" y="431800"/>
                </a:lnTo>
                <a:lnTo>
                  <a:pt x="2286" y="444500"/>
                </a:lnTo>
                <a:lnTo>
                  <a:pt x="45212" y="444500"/>
                </a:lnTo>
                <a:lnTo>
                  <a:pt x="40386" y="431800"/>
                </a:lnTo>
                <a:close/>
              </a:path>
              <a:path w="1076325" h="1460500">
                <a:moveTo>
                  <a:pt x="534289" y="431800"/>
                </a:moveTo>
                <a:lnTo>
                  <a:pt x="504571" y="431800"/>
                </a:lnTo>
                <a:lnTo>
                  <a:pt x="501015" y="444500"/>
                </a:lnTo>
                <a:lnTo>
                  <a:pt x="537845" y="444500"/>
                </a:lnTo>
                <a:lnTo>
                  <a:pt x="534289" y="431800"/>
                </a:lnTo>
                <a:close/>
              </a:path>
              <a:path w="1076325" h="1460500">
                <a:moveTo>
                  <a:pt x="1037717" y="431800"/>
                </a:moveTo>
                <a:lnTo>
                  <a:pt x="993648" y="431800"/>
                </a:lnTo>
                <a:lnTo>
                  <a:pt x="991235" y="444500"/>
                </a:lnTo>
                <a:lnTo>
                  <a:pt x="1040130" y="444500"/>
                </a:lnTo>
                <a:lnTo>
                  <a:pt x="1037717" y="431800"/>
                </a:lnTo>
                <a:close/>
              </a:path>
              <a:path w="1076325" h="1460500">
                <a:moveTo>
                  <a:pt x="26162" y="177800"/>
                </a:moveTo>
                <a:lnTo>
                  <a:pt x="21336" y="177800"/>
                </a:lnTo>
                <a:lnTo>
                  <a:pt x="21336" y="431800"/>
                </a:lnTo>
                <a:lnTo>
                  <a:pt x="26162" y="431800"/>
                </a:lnTo>
                <a:lnTo>
                  <a:pt x="26162" y="177800"/>
                </a:lnTo>
                <a:close/>
              </a:path>
              <a:path w="1076325" h="1460500">
                <a:moveTo>
                  <a:pt x="522350" y="190500"/>
                </a:moveTo>
                <a:lnTo>
                  <a:pt x="517651" y="190500"/>
                </a:lnTo>
                <a:lnTo>
                  <a:pt x="517651" y="431800"/>
                </a:lnTo>
                <a:lnTo>
                  <a:pt x="522350" y="431800"/>
                </a:lnTo>
                <a:lnTo>
                  <a:pt x="522350" y="190500"/>
                </a:lnTo>
                <a:close/>
              </a:path>
              <a:path w="1076325" h="1460500">
                <a:moveTo>
                  <a:pt x="1027049" y="419100"/>
                </a:moveTo>
                <a:lnTo>
                  <a:pt x="1004316" y="419100"/>
                </a:lnTo>
                <a:lnTo>
                  <a:pt x="999617" y="431800"/>
                </a:lnTo>
                <a:lnTo>
                  <a:pt x="1031748" y="431800"/>
                </a:lnTo>
                <a:lnTo>
                  <a:pt x="1027049" y="419100"/>
                </a:lnTo>
                <a:close/>
              </a:path>
              <a:path w="1076325" h="1460500">
                <a:moveTo>
                  <a:pt x="1017524" y="177800"/>
                </a:moveTo>
                <a:lnTo>
                  <a:pt x="1012698" y="177800"/>
                </a:lnTo>
                <a:lnTo>
                  <a:pt x="1012698" y="419100"/>
                </a:lnTo>
                <a:lnTo>
                  <a:pt x="1017524" y="419100"/>
                </a:lnTo>
                <a:lnTo>
                  <a:pt x="1017524" y="177800"/>
                </a:lnTo>
                <a:close/>
              </a:path>
              <a:path w="1076325" h="1460500">
                <a:moveTo>
                  <a:pt x="534289" y="177800"/>
                </a:moveTo>
                <a:lnTo>
                  <a:pt x="508126" y="177800"/>
                </a:lnTo>
                <a:lnTo>
                  <a:pt x="512825" y="190500"/>
                </a:lnTo>
                <a:lnTo>
                  <a:pt x="527176" y="190500"/>
                </a:lnTo>
                <a:lnTo>
                  <a:pt x="534289" y="177800"/>
                </a:lnTo>
                <a:close/>
              </a:path>
              <a:path w="1076325" h="1460500">
                <a:moveTo>
                  <a:pt x="46355" y="165100"/>
                </a:moveTo>
                <a:lnTo>
                  <a:pt x="2286" y="165100"/>
                </a:lnTo>
                <a:lnTo>
                  <a:pt x="3556" y="177800"/>
                </a:lnTo>
                <a:lnTo>
                  <a:pt x="43942" y="177800"/>
                </a:lnTo>
                <a:lnTo>
                  <a:pt x="46355" y="165100"/>
                </a:lnTo>
                <a:close/>
              </a:path>
              <a:path w="1076325" h="1460500">
                <a:moveTo>
                  <a:pt x="542671" y="165100"/>
                </a:moveTo>
                <a:lnTo>
                  <a:pt x="496189" y="165100"/>
                </a:lnTo>
                <a:lnTo>
                  <a:pt x="498601" y="177800"/>
                </a:lnTo>
                <a:lnTo>
                  <a:pt x="541401" y="177800"/>
                </a:lnTo>
                <a:lnTo>
                  <a:pt x="542671" y="165100"/>
                </a:lnTo>
                <a:close/>
              </a:path>
              <a:path w="1076325" h="1460500">
                <a:moveTo>
                  <a:pt x="1034161" y="165100"/>
                </a:moveTo>
                <a:lnTo>
                  <a:pt x="997203" y="165100"/>
                </a:lnTo>
                <a:lnTo>
                  <a:pt x="1000760" y="177800"/>
                </a:lnTo>
                <a:lnTo>
                  <a:pt x="1030605" y="177800"/>
                </a:lnTo>
                <a:lnTo>
                  <a:pt x="1034161" y="165100"/>
                </a:lnTo>
                <a:close/>
              </a:path>
              <a:path w="1076325" h="1460500">
                <a:moveTo>
                  <a:pt x="47625" y="152400"/>
                </a:moveTo>
                <a:lnTo>
                  <a:pt x="1143" y="152400"/>
                </a:lnTo>
                <a:lnTo>
                  <a:pt x="0" y="165100"/>
                </a:lnTo>
                <a:lnTo>
                  <a:pt x="47625" y="165100"/>
                </a:lnTo>
                <a:lnTo>
                  <a:pt x="47625" y="152400"/>
                </a:lnTo>
                <a:close/>
              </a:path>
              <a:path w="1076325" h="1460500">
                <a:moveTo>
                  <a:pt x="543814" y="152400"/>
                </a:moveTo>
                <a:lnTo>
                  <a:pt x="495046" y="152400"/>
                </a:lnTo>
                <a:lnTo>
                  <a:pt x="495046" y="165100"/>
                </a:lnTo>
                <a:lnTo>
                  <a:pt x="544957" y="165100"/>
                </a:lnTo>
                <a:lnTo>
                  <a:pt x="543814" y="152400"/>
                </a:lnTo>
                <a:close/>
              </a:path>
              <a:path w="1076325" h="1460500">
                <a:moveTo>
                  <a:pt x="809878" y="38100"/>
                </a:moveTo>
                <a:lnTo>
                  <a:pt x="786638" y="38100"/>
                </a:lnTo>
                <a:lnTo>
                  <a:pt x="996061" y="152400"/>
                </a:lnTo>
                <a:lnTo>
                  <a:pt x="994791" y="165100"/>
                </a:lnTo>
                <a:lnTo>
                  <a:pt x="1036574" y="165100"/>
                </a:lnTo>
                <a:lnTo>
                  <a:pt x="1035303" y="152400"/>
                </a:lnTo>
                <a:lnTo>
                  <a:pt x="998474" y="152400"/>
                </a:lnTo>
                <a:lnTo>
                  <a:pt x="809878" y="38100"/>
                </a:lnTo>
                <a:close/>
              </a:path>
              <a:path w="1076325" h="1460500">
                <a:moveTo>
                  <a:pt x="40386" y="139700"/>
                </a:moveTo>
                <a:lnTo>
                  <a:pt x="10668" y="139700"/>
                </a:lnTo>
                <a:lnTo>
                  <a:pt x="4699" y="152400"/>
                </a:lnTo>
                <a:lnTo>
                  <a:pt x="43942" y="152400"/>
                </a:lnTo>
                <a:lnTo>
                  <a:pt x="40386" y="139700"/>
                </a:lnTo>
                <a:close/>
              </a:path>
              <a:path w="1076325" h="1460500">
                <a:moveTo>
                  <a:pt x="255777" y="25400"/>
                </a:moveTo>
                <a:lnTo>
                  <a:pt x="253492" y="25400"/>
                </a:lnTo>
                <a:lnTo>
                  <a:pt x="43942" y="152400"/>
                </a:lnTo>
                <a:lnTo>
                  <a:pt x="46355" y="152400"/>
                </a:lnTo>
                <a:lnTo>
                  <a:pt x="255777" y="25400"/>
                </a:lnTo>
                <a:close/>
              </a:path>
              <a:path w="1076325" h="1460500">
                <a:moveTo>
                  <a:pt x="290322" y="25400"/>
                </a:moveTo>
                <a:lnTo>
                  <a:pt x="287909" y="25400"/>
                </a:lnTo>
                <a:lnTo>
                  <a:pt x="496189" y="152400"/>
                </a:lnTo>
                <a:lnTo>
                  <a:pt x="498601" y="152400"/>
                </a:lnTo>
                <a:lnTo>
                  <a:pt x="290322" y="25400"/>
                </a:lnTo>
                <a:close/>
              </a:path>
              <a:path w="1076325" h="1460500">
                <a:moveTo>
                  <a:pt x="536701" y="139700"/>
                </a:moveTo>
                <a:lnTo>
                  <a:pt x="502158" y="139700"/>
                </a:lnTo>
                <a:lnTo>
                  <a:pt x="498601" y="152400"/>
                </a:lnTo>
                <a:lnTo>
                  <a:pt x="541401" y="152400"/>
                </a:lnTo>
                <a:lnTo>
                  <a:pt x="536701" y="139700"/>
                </a:lnTo>
                <a:close/>
              </a:path>
              <a:path w="1076325" h="1460500">
                <a:moveTo>
                  <a:pt x="788924" y="25400"/>
                </a:moveTo>
                <a:lnTo>
                  <a:pt x="746125" y="25400"/>
                </a:lnTo>
                <a:lnTo>
                  <a:pt x="541401" y="152400"/>
                </a:lnTo>
                <a:lnTo>
                  <a:pt x="542671" y="152400"/>
                </a:lnTo>
                <a:lnTo>
                  <a:pt x="748538" y="38100"/>
                </a:lnTo>
                <a:lnTo>
                  <a:pt x="809878" y="38100"/>
                </a:lnTo>
                <a:lnTo>
                  <a:pt x="788924" y="25400"/>
                </a:lnTo>
                <a:close/>
              </a:path>
              <a:path w="1076325" h="1460500">
                <a:moveTo>
                  <a:pt x="1029335" y="139700"/>
                </a:moveTo>
                <a:lnTo>
                  <a:pt x="1002030" y="139700"/>
                </a:lnTo>
                <a:lnTo>
                  <a:pt x="998474" y="152400"/>
                </a:lnTo>
                <a:lnTo>
                  <a:pt x="1032891" y="152400"/>
                </a:lnTo>
                <a:lnTo>
                  <a:pt x="1029335" y="139700"/>
                </a:lnTo>
                <a:close/>
              </a:path>
              <a:path w="1076325" h="1460500">
                <a:moveTo>
                  <a:pt x="1075817" y="127000"/>
                </a:moveTo>
                <a:lnTo>
                  <a:pt x="1032891" y="152400"/>
                </a:lnTo>
                <a:lnTo>
                  <a:pt x="1035303" y="152400"/>
                </a:lnTo>
                <a:lnTo>
                  <a:pt x="1075817" y="127000"/>
                </a:lnTo>
                <a:close/>
              </a:path>
              <a:path w="1076325" h="1460500">
                <a:moveTo>
                  <a:pt x="287909" y="25400"/>
                </a:moveTo>
                <a:lnTo>
                  <a:pt x="255777" y="25400"/>
                </a:lnTo>
                <a:lnTo>
                  <a:pt x="259334" y="38100"/>
                </a:lnTo>
                <a:lnTo>
                  <a:pt x="284352" y="38100"/>
                </a:lnTo>
                <a:lnTo>
                  <a:pt x="287909" y="25400"/>
                </a:lnTo>
                <a:close/>
              </a:path>
              <a:path w="1076325" h="1460500">
                <a:moveTo>
                  <a:pt x="291592" y="12700"/>
                </a:moveTo>
                <a:lnTo>
                  <a:pt x="252222" y="12700"/>
                </a:lnTo>
                <a:lnTo>
                  <a:pt x="252222" y="25400"/>
                </a:lnTo>
                <a:lnTo>
                  <a:pt x="291592" y="25400"/>
                </a:lnTo>
                <a:lnTo>
                  <a:pt x="291592" y="12700"/>
                </a:lnTo>
                <a:close/>
              </a:path>
              <a:path w="1076325" h="1460500">
                <a:moveTo>
                  <a:pt x="790194" y="12700"/>
                </a:moveTo>
                <a:lnTo>
                  <a:pt x="744982" y="12700"/>
                </a:lnTo>
                <a:lnTo>
                  <a:pt x="744982" y="25400"/>
                </a:lnTo>
                <a:lnTo>
                  <a:pt x="790194" y="25400"/>
                </a:lnTo>
                <a:lnTo>
                  <a:pt x="790194" y="12700"/>
                </a:lnTo>
                <a:close/>
              </a:path>
              <a:path w="1076325" h="1460500">
                <a:moveTo>
                  <a:pt x="285623" y="0"/>
                </a:moveTo>
                <a:lnTo>
                  <a:pt x="258191" y="0"/>
                </a:lnTo>
                <a:lnTo>
                  <a:pt x="255777" y="12700"/>
                </a:lnTo>
                <a:lnTo>
                  <a:pt x="287909" y="12700"/>
                </a:lnTo>
                <a:lnTo>
                  <a:pt x="285623" y="0"/>
                </a:lnTo>
                <a:close/>
              </a:path>
              <a:path w="1076325" h="1460500">
                <a:moveTo>
                  <a:pt x="786638" y="0"/>
                </a:moveTo>
                <a:lnTo>
                  <a:pt x="748538" y="0"/>
                </a:lnTo>
                <a:lnTo>
                  <a:pt x="746125" y="12700"/>
                </a:lnTo>
                <a:lnTo>
                  <a:pt x="788924" y="12700"/>
                </a:lnTo>
                <a:lnTo>
                  <a:pt x="78663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" y="1010284"/>
            <a:ext cx="1414780" cy="4049395"/>
          </a:xfrm>
          <a:custGeom>
            <a:avLst/>
            <a:gdLst/>
            <a:ahLst/>
            <a:cxnLst/>
            <a:rect l="l" t="t" r="r" b="b"/>
            <a:pathLst>
              <a:path w="1414780" h="4049395">
                <a:moveTo>
                  <a:pt x="1162710" y="2309393"/>
                </a:moveTo>
                <a:lnTo>
                  <a:pt x="1156741" y="2309393"/>
                </a:lnTo>
                <a:lnTo>
                  <a:pt x="1150785" y="2296693"/>
                </a:lnTo>
                <a:lnTo>
                  <a:pt x="1141260" y="2296693"/>
                </a:lnTo>
                <a:lnTo>
                  <a:pt x="1141260" y="2334793"/>
                </a:lnTo>
                <a:lnTo>
                  <a:pt x="1141260" y="2588793"/>
                </a:lnTo>
                <a:lnTo>
                  <a:pt x="1130490" y="2588793"/>
                </a:lnTo>
                <a:lnTo>
                  <a:pt x="1126934" y="2601493"/>
                </a:lnTo>
                <a:lnTo>
                  <a:pt x="1125778" y="2601493"/>
                </a:lnTo>
                <a:lnTo>
                  <a:pt x="1126934" y="2614193"/>
                </a:lnTo>
                <a:lnTo>
                  <a:pt x="912787" y="2741193"/>
                </a:lnTo>
                <a:lnTo>
                  <a:pt x="905662" y="2728493"/>
                </a:lnTo>
                <a:lnTo>
                  <a:pt x="882967" y="2728493"/>
                </a:lnTo>
                <a:lnTo>
                  <a:pt x="880668" y="2741193"/>
                </a:lnTo>
                <a:lnTo>
                  <a:pt x="672376" y="2614193"/>
                </a:lnTo>
                <a:lnTo>
                  <a:pt x="673519" y="2614193"/>
                </a:lnTo>
                <a:lnTo>
                  <a:pt x="674776" y="2601493"/>
                </a:lnTo>
                <a:lnTo>
                  <a:pt x="673519" y="2601493"/>
                </a:lnTo>
                <a:lnTo>
                  <a:pt x="672376" y="2588793"/>
                </a:lnTo>
                <a:lnTo>
                  <a:pt x="664006" y="2588793"/>
                </a:lnTo>
                <a:lnTo>
                  <a:pt x="659295" y="2576093"/>
                </a:lnTo>
                <a:lnTo>
                  <a:pt x="649770" y="2576093"/>
                </a:lnTo>
                <a:lnTo>
                  <a:pt x="649770" y="2334793"/>
                </a:lnTo>
                <a:lnTo>
                  <a:pt x="664006" y="2334793"/>
                </a:lnTo>
                <a:lnTo>
                  <a:pt x="666407" y="2322093"/>
                </a:lnTo>
                <a:lnTo>
                  <a:pt x="668820" y="2322093"/>
                </a:lnTo>
                <a:lnTo>
                  <a:pt x="669963" y="2309393"/>
                </a:lnTo>
                <a:lnTo>
                  <a:pt x="668820" y="2309393"/>
                </a:lnTo>
                <a:lnTo>
                  <a:pt x="881811" y="2182393"/>
                </a:lnTo>
                <a:lnTo>
                  <a:pt x="884224" y="2182393"/>
                </a:lnTo>
                <a:lnTo>
                  <a:pt x="887780" y="2195093"/>
                </a:lnTo>
                <a:lnTo>
                  <a:pt x="904417" y="2195093"/>
                </a:lnTo>
                <a:lnTo>
                  <a:pt x="907973" y="2182393"/>
                </a:lnTo>
                <a:lnTo>
                  <a:pt x="910374" y="2182393"/>
                </a:lnTo>
                <a:lnTo>
                  <a:pt x="1126934" y="2309393"/>
                </a:lnTo>
                <a:lnTo>
                  <a:pt x="1125778" y="2309393"/>
                </a:lnTo>
                <a:lnTo>
                  <a:pt x="1126934" y="2322093"/>
                </a:lnTo>
                <a:lnTo>
                  <a:pt x="1130490" y="2322093"/>
                </a:lnTo>
                <a:lnTo>
                  <a:pt x="1135303" y="2334793"/>
                </a:lnTo>
                <a:lnTo>
                  <a:pt x="1141260" y="2334793"/>
                </a:lnTo>
                <a:lnTo>
                  <a:pt x="1141260" y="2296693"/>
                </a:lnTo>
                <a:lnTo>
                  <a:pt x="1131747" y="2296693"/>
                </a:lnTo>
                <a:lnTo>
                  <a:pt x="1128191" y="2309393"/>
                </a:lnTo>
                <a:lnTo>
                  <a:pt x="912787" y="2182393"/>
                </a:lnTo>
                <a:lnTo>
                  <a:pt x="913930" y="2169693"/>
                </a:lnTo>
                <a:lnTo>
                  <a:pt x="912787" y="2169693"/>
                </a:lnTo>
                <a:lnTo>
                  <a:pt x="909218" y="2156993"/>
                </a:lnTo>
                <a:lnTo>
                  <a:pt x="882967" y="2156993"/>
                </a:lnTo>
                <a:lnTo>
                  <a:pt x="879411" y="2169693"/>
                </a:lnTo>
                <a:lnTo>
                  <a:pt x="878255" y="2169693"/>
                </a:lnTo>
                <a:lnTo>
                  <a:pt x="879411" y="2182393"/>
                </a:lnTo>
                <a:lnTo>
                  <a:pt x="666407" y="2309393"/>
                </a:lnTo>
                <a:lnTo>
                  <a:pt x="662851" y="2296693"/>
                </a:lnTo>
                <a:lnTo>
                  <a:pt x="644969" y="2296693"/>
                </a:lnTo>
                <a:lnTo>
                  <a:pt x="644969" y="2334793"/>
                </a:lnTo>
                <a:lnTo>
                  <a:pt x="644969" y="2576093"/>
                </a:lnTo>
                <a:lnTo>
                  <a:pt x="636701" y="2576093"/>
                </a:lnTo>
                <a:lnTo>
                  <a:pt x="631888" y="2588793"/>
                </a:lnTo>
                <a:lnTo>
                  <a:pt x="624776" y="2588793"/>
                </a:lnTo>
                <a:lnTo>
                  <a:pt x="622363" y="2601493"/>
                </a:lnTo>
                <a:lnTo>
                  <a:pt x="622363" y="2614193"/>
                </a:lnTo>
                <a:lnTo>
                  <a:pt x="624776" y="2614193"/>
                </a:lnTo>
                <a:lnTo>
                  <a:pt x="422440" y="2728493"/>
                </a:lnTo>
                <a:lnTo>
                  <a:pt x="412927" y="2728493"/>
                </a:lnTo>
                <a:lnTo>
                  <a:pt x="406958" y="2715793"/>
                </a:lnTo>
                <a:lnTo>
                  <a:pt x="393877" y="2715793"/>
                </a:lnTo>
                <a:lnTo>
                  <a:pt x="387921" y="2728493"/>
                </a:lnTo>
                <a:lnTo>
                  <a:pt x="378396" y="2728493"/>
                </a:lnTo>
                <a:lnTo>
                  <a:pt x="170205" y="2614193"/>
                </a:lnTo>
                <a:lnTo>
                  <a:pt x="171361" y="2601493"/>
                </a:lnTo>
                <a:lnTo>
                  <a:pt x="170218" y="2601493"/>
                </a:lnTo>
                <a:lnTo>
                  <a:pt x="166547" y="2588793"/>
                </a:lnTo>
                <a:lnTo>
                  <a:pt x="154736" y="2588793"/>
                </a:lnTo>
                <a:lnTo>
                  <a:pt x="154736" y="2334793"/>
                </a:lnTo>
                <a:lnTo>
                  <a:pt x="167805" y="2334793"/>
                </a:lnTo>
                <a:lnTo>
                  <a:pt x="170218" y="2322093"/>
                </a:lnTo>
                <a:lnTo>
                  <a:pt x="173774" y="2322093"/>
                </a:lnTo>
                <a:lnTo>
                  <a:pt x="173774" y="2309393"/>
                </a:lnTo>
                <a:lnTo>
                  <a:pt x="172516" y="2309393"/>
                </a:lnTo>
                <a:lnTo>
                  <a:pt x="385508" y="2182393"/>
                </a:lnTo>
                <a:lnTo>
                  <a:pt x="387921" y="2195093"/>
                </a:lnTo>
                <a:lnTo>
                  <a:pt x="411759" y="2195093"/>
                </a:lnTo>
                <a:lnTo>
                  <a:pt x="415328" y="2182393"/>
                </a:lnTo>
                <a:lnTo>
                  <a:pt x="628332" y="2309393"/>
                </a:lnTo>
                <a:lnTo>
                  <a:pt x="627176" y="2309393"/>
                </a:lnTo>
                <a:lnTo>
                  <a:pt x="627176" y="2322093"/>
                </a:lnTo>
                <a:lnTo>
                  <a:pt x="628332" y="2322093"/>
                </a:lnTo>
                <a:lnTo>
                  <a:pt x="631888" y="2334793"/>
                </a:lnTo>
                <a:lnTo>
                  <a:pt x="644969" y="2334793"/>
                </a:lnTo>
                <a:lnTo>
                  <a:pt x="644969" y="2296693"/>
                </a:lnTo>
                <a:lnTo>
                  <a:pt x="633145" y="2296693"/>
                </a:lnTo>
                <a:lnTo>
                  <a:pt x="630732" y="2309393"/>
                </a:lnTo>
                <a:lnTo>
                  <a:pt x="417741" y="2182393"/>
                </a:lnTo>
                <a:lnTo>
                  <a:pt x="418884" y="2182393"/>
                </a:lnTo>
                <a:lnTo>
                  <a:pt x="418884" y="2169693"/>
                </a:lnTo>
                <a:lnTo>
                  <a:pt x="417741" y="2169693"/>
                </a:lnTo>
                <a:lnTo>
                  <a:pt x="414070" y="2156993"/>
                </a:lnTo>
                <a:lnTo>
                  <a:pt x="402247" y="2156993"/>
                </a:lnTo>
                <a:lnTo>
                  <a:pt x="402247" y="1902993"/>
                </a:lnTo>
                <a:lnTo>
                  <a:pt x="415328" y="1902993"/>
                </a:lnTo>
                <a:lnTo>
                  <a:pt x="418884" y="1890293"/>
                </a:lnTo>
                <a:lnTo>
                  <a:pt x="420039" y="1890293"/>
                </a:lnTo>
                <a:lnTo>
                  <a:pt x="420039" y="1877593"/>
                </a:lnTo>
                <a:lnTo>
                  <a:pt x="414070" y="1877593"/>
                </a:lnTo>
                <a:lnTo>
                  <a:pt x="411759" y="1864893"/>
                </a:lnTo>
                <a:lnTo>
                  <a:pt x="386765" y="1864893"/>
                </a:lnTo>
                <a:lnTo>
                  <a:pt x="383209" y="1877593"/>
                </a:lnTo>
                <a:lnTo>
                  <a:pt x="170205" y="1750593"/>
                </a:lnTo>
                <a:lnTo>
                  <a:pt x="171361" y="1750593"/>
                </a:lnTo>
                <a:lnTo>
                  <a:pt x="171361" y="1737893"/>
                </a:lnTo>
                <a:lnTo>
                  <a:pt x="167805" y="1737893"/>
                </a:lnTo>
                <a:lnTo>
                  <a:pt x="162991" y="1725193"/>
                </a:lnTo>
                <a:lnTo>
                  <a:pt x="141655" y="1725193"/>
                </a:lnTo>
                <a:lnTo>
                  <a:pt x="136842" y="1737893"/>
                </a:lnTo>
                <a:lnTo>
                  <a:pt x="133286" y="1737893"/>
                </a:lnTo>
                <a:lnTo>
                  <a:pt x="133286" y="1750593"/>
                </a:lnTo>
                <a:lnTo>
                  <a:pt x="134429" y="1750593"/>
                </a:lnTo>
                <a:lnTo>
                  <a:pt x="0" y="1826793"/>
                </a:lnTo>
                <a:lnTo>
                  <a:pt x="0" y="1839493"/>
                </a:lnTo>
                <a:lnTo>
                  <a:pt x="136842" y="1750593"/>
                </a:lnTo>
                <a:lnTo>
                  <a:pt x="139242" y="1763293"/>
                </a:lnTo>
                <a:lnTo>
                  <a:pt x="164249" y="1763293"/>
                </a:lnTo>
                <a:lnTo>
                  <a:pt x="167805" y="1750593"/>
                </a:lnTo>
                <a:lnTo>
                  <a:pt x="381952" y="1877593"/>
                </a:lnTo>
                <a:lnTo>
                  <a:pt x="380809" y="1890293"/>
                </a:lnTo>
                <a:lnTo>
                  <a:pt x="381952" y="1890293"/>
                </a:lnTo>
                <a:lnTo>
                  <a:pt x="385508" y="1902993"/>
                </a:lnTo>
                <a:lnTo>
                  <a:pt x="397446" y="1902993"/>
                </a:lnTo>
                <a:lnTo>
                  <a:pt x="397446" y="2156993"/>
                </a:lnTo>
                <a:lnTo>
                  <a:pt x="386765" y="2156993"/>
                </a:lnTo>
                <a:lnTo>
                  <a:pt x="383209" y="2169693"/>
                </a:lnTo>
                <a:lnTo>
                  <a:pt x="381952" y="2169693"/>
                </a:lnTo>
                <a:lnTo>
                  <a:pt x="383209" y="2182393"/>
                </a:lnTo>
                <a:lnTo>
                  <a:pt x="170218" y="2309393"/>
                </a:lnTo>
                <a:lnTo>
                  <a:pt x="166547" y="2296693"/>
                </a:lnTo>
                <a:lnTo>
                  <a:pt x="137998" y="2296693"/>
                </a:lnTo>
                <a:lnTo>
                  <a:pt x="134429" y="2309393"/>
                </a:lnTo>
                <a:lnTo>
                  <a:pt x="0" y="2233193"/>
                </a:lnTo>
                <a:lnTo>
                  <a:pt x="132130" y="2309393"/>
                </a:lnTo>
                <a:lnTo>
                  <a:pt x="130873" y="2309393"/>
                </a:lnTo>
                <a:lnTo>
                  <a:pt x="130873" y="2322093"/>
                </a:lnTo>
                <a:lnTo>
                  <a:pt x="132130" y="2322093"/>
                </a:lnTo>
                <a:lnTo>
                  <a:pt x="135686" y="2334793"/>
                </a:lnTo>
                <a:lnTo>
                  <a:pt x="149923" y="2334793"/>
                </a:lnTo>
                <a:lnTo>
                  <a:pt x="149923" y="2588793"/>
                </a:lnTo>
                <a:lnTo>
                  <a:pt x="137998" y="2588793"/>
                </a:lnTo>
                <a:lnTo>
                  <a:pt x="134429" y="2601493"/>
                </a:lnTo>
                <a:lnTo>
                  <a:pt x="133286" y="2601493"/>
                </a:lnTo>
                <a:lnTo>
                  <a:pt x="134429" y="2614193"/>
                </a:lnTo>
                <a:lnTo>
                  <a:pt x="0" y="2690393"/>
                </a:lnTo>
                <a:lnTo>
                  <a:pt x="136842" y="2614193"/>
                </a:lnTo>
                <a:lnTo>
                  <a:pt x="140398" y="2614193"/>
                </a:lnTo>
                <a:lnTo>
                  <a:pt x="143954" y="2626893"/>
                </a:lnTo>
                <a:lnTo>
                  <a:pt x="160693" y="2626893"/>
                </a:lnTo>
                <a:lnTo>
                  <a:pt x="164249" y="2614193"/>
                </a:lnTo>
                <a:lnTo>
                  <a:pt x="167805" y="2614193"/>
                </a:lnTo>
                <a:lnTo>
                  <a:pt x="375996" y="2741193"/>
                </a:lnTo>
                <a:lnTo>
                  <a:pt x="374840" y="2741193"/>
                </a:lnTo>
                <a:lnTo>
                  <a:pt x="374840" y="2753893"/>
                </a:lnTo>
                <a:lnTo>
                  <a:pt x="378396" y="2753893"/>
                </a:lnTo>
                <a:lnTo>
                  <a:pt x="380809" y="2766593"/>
                </a:lnTo>
                <a:lnTo>
                  <a:pt x="397446" y="2766593"/>
                </a:lnTo>
                <a:lnTo>
                  <a:pt x="397446" y="3020593"/>
                </a:lnTo>
                <a:lnTo>
                  <a:pt x="385508" y="3020593"/>
                </a:lnTo>
                <a:lnTo>
                  <a:pt x="381952" y="3033293"/>
                </a:lnTo>
                <a:lnTo>
                  <a:pt x="379653" y="3033293"/>
                </a:lnTo>
                <a:lnTo>
                  <a:pt x="381952" y="3045993"/>
                </a:lnTo>
                <a:lnTo>
                  <a:pt x="173774" y="3160293"/>
                </a:lnTo>
                <a:lnTo>
                  <a:pt x="170218" y="3160293"/>
                </a:lnTo>
                <a:lnTo>
                  <a:pt x="164249" y="3147593"/>
                </a:lnTo>
                <a:lnTo>
                  <a:pt x="140398" y="3147593"/>
                </a:lnTo>
                <a:lnTo>
                  <a:pt x="134429" y="3160293"/>
                </a:lnTo>
                <a:lnTo>
                  <a:pt x="130873" y="3160293"/>
                </a:lnTo>
                <a:lnTo>
                  <a:pt x="0" y="3084093"/>
                </a:lnTo>
                <a:lnTo>
                  <a:pt x="0" y="3096793"/>
                </a:lnTo>
                <a:lnTo>
                  <a:pt x="128473" y="3172993"/>
                </a:lnTo>
                <a:lnTo>
                  <a:pt x="127317" y="3172993"/>
                </a:lnTo>
                <a:lnTo>
                  <a:pt x="127317" y="3185693"/>
                </a:lnTo>
                <a:lnTo>
                  <a:pt x="133286" y="3185693"/>
                </a:lnTo>
                <a:lnTo>
                  <a:pt x="136842" y="3198393"/>
                </a:lnTo>
                <a:lnTo>
                  <a:pt x="149923" y="3198393"/>
                </a:lnTo>
                <a:lnTo>
                  <a:pt x="149923" y="3452393"/>
                </a:lnTo>
                <a:lnTo>
                  <a:pt x="135686" y="3452393"/>
                </a:lnTo>
                <a:lnTo>
                  <a:pt x="134429" y="3465093"/>
                </a:lnTo>
                <a:lnTo>
                  <a:pt x="135686" y="3465093"/>
                </a:lnTo>
                <a:lnTo>
                  <a:pt x="0" y="3553993"/>
                </a:lnTo>
                <a:lnTo>
                  <a:pt x="137998" y="3477793"/>
                </a:lnTo>
                <a:lnTo>
                  <a:pt x="166547" y="3477793"/>
                </a:lnTo>
                <a:lnTo>
                  <a:pt x="377253" y="3592093"/>
                </a:lnTo>
                <a:lnTo>
                  <a:pt x="375996" y="3604793"/>
                </a:lnTo>
                <a:lnTo>
                  <a:pt x="377253" y="3617493"/>
                </a:lnTo>
                <a:lnTo>
                  <a:pt x="381952" y="3617493"/>
                </a:lnTo>
                <a:lnTo>
                  <a:pt x="385508" y="3630193"/>
                </a:lnTo>
                <a:lnTo>
                  <a:pt x="397446" y="3630193"/>
                </a:lnTo>
                <a:lnTo>
                  <a:pt x="397446" y="3871493"/>
                </a:lnTo>
                <a:lnTo>
                  <a:pt x="385508" y="3871493"/>
                </a:lnTo>
                <a:lnTo>
                  <a:pt x="381952" y="3884193"/>
                </a:lnTo>
                <a:lnTo>
                  <a:pt x="375996" y="3884193"/>
                </a:lnTo>
                <a:lnTo>
                  <a:pt x="375996" y="3896893"/>
                </a:lnTo>
                <a:lnTo>
                  <a:pt x="377253" y="3909593"/>
                </a:lnTo>
                <a:lnTo>
                  <a:pt x="168948" y="4023893"/>
                </a:lnTo>
                <a:lnTo>
                  <a:pt x="166547" y="4023893"/>
                </a:lnTo>
                <a:lnTo>
                  <a:pt x="161848" y="4011193"/>
                </a:lnTo>
                <a:lnTo>
                  <a:pt x="142798" y="4011193"/>
                </a:lnTo>
                <a:lnTo>
                  <a:pt x="137998" y="4023893"/>
                </a:lnTo>
                <a:lnTo>
                  <a:pt x="135686" y="4023893"/>
                </a:lnTo>
                <a:lnTo>
                  <a:pt x="0" y="3947693"/>
                </a:lnTo>
                <a:lnTo>
                  <a:pt x="133286" y="4023893"/>
                </a:lnTo>
                <a:lnTo>
                  <a:pt x="132130" y="4036593"/>
                </a:lnTo>
                <a:lnTo>
                  <a:pt x="134429" y="4036593"/>
                </a:lnTo>
                <a:lnTo>
                  <a:pt x="135686" y="4049293"/>
                </a:lnTo>
                <a:lnTo>
                  <a:pt x="166547" y="4049293"/>
                </a:lnTo>
                <a:lnTo>
                  <a:pt x="171361" y="4036593"/>
                </a:lnTo>
                <a:lnTo>
                  <a:pt x="172516" y="4036593"/>
                </a:lnTo>
                <a:lnTo>
                  <a:pt x="171361" y="4023893"/>
                </a:lnTo>
                <a:lnTo>
                  <a:pt x="379653" y="3909593"/>
                </a:lnTo>
                <a:lnTo>
                  <a:pt x="384365" y="3909593"/>
                </a:lnTo>
                <a:lnTo>
                  <a:pt x="389178" y="3922293"/>
                </a:lnTo>
                <a:lnTo>
                  <a:pt x="410514" y="3922293"/>
                </a:lnTo>
                <a:lnTo>
                  <a:pt x="414070" y="3909593"/>
                </a:lnTo>
                <a:lnTo>
                  <a:pt x="421297" y="3909593"/>
                </a:lnTo>
                <a:lnTo>
                  <a:pt x="423595" y="3896893"/>
                </a:lnTo>
                <a:lnTo>
                  <a:pt x="424853" y="3896893"/>
                </a:lnTo>
                <a:lnTo>
                  <a:pt x="424853" y="3884193"/>
                </a:lnTo>
                <a:lnTo>
                  <a:pt x="421297" y="3884193"/>
                </a:lnTo>
                <a:lnTo>
                  <a:pt x="418884" y="3871493"/>
                </a:lnTo>
                <a:lnTo>
                  <a:pt x="402247" y="3871493"/>
                </a:lnTo>
                <a:lnTo>
                  <a:pt x="402247" y="3630193"/>
                </a:lnTo>
                <a:lnTo>
                  <a:pt x="415328" y="3630193"/>
                </a:lnTo>
                <a:lnTo>
                  <a:pt x="418884" y="3617493"/>
                </a:lnTo>
                <a:lnTo>
                  <a:pt x="423595" y="3617493"/>
                </a:lnTo>
                <a:lnTo>
                  <a:pt x="424853" y="3604793"/>
                </a:lnTo>
                <a:lnTo>
                  <a:pt x="423595" y="3592093"/>
                </a:lnTo>
                <a:lnTo>
                  <a:pt x="417741" y="3592093"/>
                </a:lnTo>
                <a:lnTo>
                  <a:pt x="414070" y="3579393"/>
                </a:lnTo>
                <a:lnTo>
                  <a:pt x="387921" y="3579393"/>
                </a:lnTo>
                <a:lnTo>
                  <a:pt x="383209" y="3592093"/>
                </a:lnTo>
                <a:lnTo>
                  <a:pt x="379653" y="3592093"/>
                </a:lnTo>
                <a:lnTo>
                  <a:pt x="190017" y="3477793"/>
                </a:lnTo>
                <a:lnTo>
                  <a:pt x="168948" y="3465093"/>
                </a:lnTo>
                <a:lnTo>
                  <a:pt x="170218" y="3465093"/>
                </a:lnTo>
                <a:lnTo>
                  <a:pt x="168960" y="3452393"/>
                </a:lnTo>
                <a:lnTo>
                  <a:pt x="154736" y="3452393"/>
                </a:lnTo>
                <a:lnTo>
                  <a:pt x="154736" y="3198393"/>
                </a:lnTo>
                <a:lnTo>
                  <a:pt x="171361" y="3198393"/>
                </a:lnTo>
                <a:lnTo>
                  <a:pt x="173774" y="3185693"/>
                </a:lnTo>
                <a:lnTo>
                  <a:pt x="177330" y="3185693"/>
                </a:lnTo>
                <a:lnTo>
                  <a:pt x="177330" y="3172993"/>
                </a:lnTo>
                <a:lnTo>
                  <a:pt x="176072" y="3160293"/>
                </a:lnTo>
                <a:lnTo>
                  <a:pt x="384365" y="3045993"/>
                </a:lnTo>
                <a:lnTo>
                  <a:pt x="386765" y="3045993"/>
                </a:lnTo>
                <a:lnTo>
                  <a:pt x="391477" y="3058693"/>
                </a:lnTo>
                <a:lnTo>
                  <a:pt x="408216" y="3058693"/>
                </a:lnTo>
                <a:lnTo>
                  <a:pt x="411759" y="3045993"/>
                </a:lnTo>
                <a:lnTo>
                  <a:pt x="417741" y="3045993"/>
                </a:lnTo>
                <a:lnTo>
                  <a:pt x="420039" y="3033293"/>
                </a:lnTo>
                <a:lnTo>
                  <a:pt x="418884" y="3020593"/>
                </a:lnTo>
                <a:lnTo>
                  <a:pt x="402247" y="3020593"/>
                </a:lnTo>
                <a:lnTo>
                  <a:pt x="402247" y="2766593"/>
                </a:lnTo>
                <a:lnTo>
                  <a:pt x="415328" y="2766593"/>
                </a:lnTo>
                <a:lnTo>
                  <a:pt x="422440" y="2753893"/>
                </a:lnTo>
                <a:lnTo>
                  <a:pt x="425996" y="2753893"/>
                </a:lnTo>
                <a:lnTo>
                  <a:pt x="425996" y="2741193"/>
                </a:lnTo>
                <a:lnTo>
                  <a:pt x="424853" y="2741193"/>
                </a:lnTo>
                <a:lnTo>
                  <a:pt x="445084" y="2728493"/>
                </a:lnTo>
                <a:lnTo>
                  <a:pt x="627176" y="2614193"/>
                </a:lnTo>
                <a:lnTo>
                  <a:pt x="630732" y="2626893"/>
                </a:lnTo>
                <a:lnTo>
                  <a:pt x="665264" y="2626893"/>
                </a:lnTo>
                <a:lnTo>
                  <a:pt x="669963" y="2614193"/>
                </a:lnTo>
                <a:lnTo>
                  <a:pt x="878255" y="2741193"/>
                </a:lnTo>
                <a:lnTo>
                  <a:pt x="877112" y="2741193"/>
                </a:lnTo>
                <a:lnTo>
                  <a:pt x="878255" y="2753893"/>
                </a:lnTo>
                <a:lnTo>
                  <a:pt x="882967" y="2753893"/>
                </a:lnTo>
                <a:lnTo>
                  <a:pt x="888923" y="2766593"/>
                </a:lnTo>
                <a:lnTo>
                  <a:pt x="903262" y="2766593"/>
                </a:lnTo>
                <a:lnTo>
                  <a:pt x="909218" y="2753893"/>
                </a:lnTo>
                <a:lnTo>
                  <a:pt x="915187" y="2753893"/>
                </a:lnTo>
                <a:lnTo>
                  <a:pt x="915187" y="2741193"/>
                </a:lnTo>
                <a:lnTo>
                  <a:pt x="913930" y="2741193"/>
                </a:lnTo>
                <a:lnTo>
                  <a:pt x="1129334" y="2614193"/>
                </a:lnTo>
                <a:lnTo>
                  <a:pt x="1136446" y="2614193"/>
                </a:lnTo>
                <a:lnTo>
                  <a:pt x="1140002" y="2626893"/>
                </a:lnTo>
                <a:lnTo>
                  <a:pt x="1150785" y="2626893"/>
                </a:lnTo>
                <a:lnTo>
                  <a:pt x="1156741" y="2614193"/>
                </a:lnTo>
                <a:lnTo>
                  <a:pt x="1161453" y="2614193"/>
                </a:lnTo>
                <a:lnTo>
                  <a:pt x="1162710" y="2601493"/>
                </a:lnTo>
                <a:lnTo>
                  <a:pt x="1161453" y="2601493"/>
                </a:lnTo>
                <a:lnTo>
                  <a:pt x="1157897" y="2588793"/>
                </a:lnTo>
                <a:lnTo>
                  <a:pt x="1145971" y="2588793"/>
                </a:lnTo>
                <a:lnTo>
                  <a:pt x="1145971" y="2334793"/>
                </a:lnTo>
                <a:lnTo>
                  <a:pt x="1153185" y="2334793"/>
                </a:lnTo>
                <a:lnTo>
                  <a:pt x="1157897" y="2322093"/>
                </a:lnTo>
                <a:lnTo>
                  <a:pt x="1161453" y="2322093"/>
                </a:lnTo>
                <a:lnTo>
                  <a:pt x="1162710" y="2309393"/>
                </a:lnTo>
                <a:close/>
              </a:path>
              <a:path w="1414780" h="4049395">
                <a:moveTo>
                  <a:pt x="1414170" y="457200"/>
                </a:moveTo>
                <a:lnTo>
                  <a:pt x="1412900" y="444500"/>
                </a:lnTo>
                <a:lnTo>
                  <a:pt x="1408201" y="444500"/>
                </a:lnTo>
                <a:lnTo>
                  <a:pt x="1402232" y="431800"/>
                </a:lnTo>
                <a:lnTo>
                  <a:pt x="1395120" y="431800"/>
                </a:lnTo>
                <a:lnTo>
                  <a:pt x="1395120" y="190500"/>
                </a:lnTo>
                <a:lnTo>
                  <a:pt x="1401089" y="177800"/>
                </a:lnTo>
                <a:lnTo>
                  <a:pt x="1409344" y="177800"/>
                </a:lnTo>
                <a:lnTo>
                  <a:pt x="1411757" y="165100"/>
                </a:lnTo>
                <a:lnTo>
                  <a:pt x="1409344" y="165100"/>
                </a:lnTo>
                <a:lnTo>
                  <a:pt x="1405788" y="152400"/>
                </a:lnTo>
                <a:lnTo>
                  <a:pt x="1390294" y="152400"/>
                </a:lnTo>
                <a:lnTo>
                  <a:pt x="1390294" y="190500"/>
                </a:lnTo>
                <a:lnTo>
                  <a:pt x="1390294" y="431800"/>
                </a:lnTo>
                <a:lnTo>
                  <a:pt x="1382039" y="431800"/>
                </a:lnTo>
                <a:lnTo>
                  <a:pt x="1376070" y="444500"/>
                </a:lnTo>
                <a:lnTo>
                  <a:pt x="1372514" y="444500"/>
                </a:lnTo>
                <a:lnTo>
                  <a:pt x="1371244" y="457200"/>
                </a:lnTo>
                <a:lnTo>
                  <a:pt x="1372514" y="469900"/>
                </a:lnTo>
                <a:lnTo>
                  <a:pt x="1160614" y="584200"/>
                </a:lnTo>
                <a:lnTo>
                  <a:pt x="1149832" y="584200"/>
                </a:lnTo>
                <a:lnTo>
                  <a:pt x="1143977" y="571500"/>
                </a:lnTo>
                <a:lnTo>
                  <a:pt x="1141564" y="577875"/>
                </a:lnTo>
                <a:lnTo>
                  <a:pt x="1141564" y="622300"/>
                </a:lnTo>
                <a:lnTo>
                  <a:pt x="1141564" y="863600"/>
                </a:lnTo>
                <a:lnTo>
                  <a:pt x="1129639" y="863600"/>
                </a:lnTo>
                <a:lnTo>
                  <a:pt x="1126083" y="876300"/>
                </a:lnTo>
                <a:lnTo>
                  <a:pt x="1121270" y="876300"/>
                </a:lnTo>
                <a:lnTo>
                  <a:pt x="1120114" y="889000"/>
                </a:lnTo>
                <a:lnTo>
                  <a:pt x="1122527" y="889000"/>
                </a:lnTo>
                <a:lnTo>
                  <a:pt x="915428" y="1016000"/>
                </a:lnTo>
                <a:lnTo>
                  <a:pt x="911771" y="1016000"/>
                </a:lnTo>
                <a:lnTo>
                  <a:pt x="907059" y="1003300"/>
                </a:lnTo>
                <a:lnTo>
                  <a:pt x="893978" y="1003300"/>
                </a:lnTo>
                <a:lnTo>
                  <a:pt x="893978" y="1054100"/>
                </a:lnTo>
                <a:lnTo>
                  <a:pt x="893978" y="1295400"/>
                </a:lnTo>
                <a:lnTo>
                  <a:pt x="879640" y="1295400"/>
                </a:lnTo>
                <a:lnTo>
                  <a:pt x="877341" y="1308100"/>
                </a:lnTo>
                <a:lnTo>
                  <a:pt x="873683" y="1308100"/>
                </a:lnTo>
                <a:lnTo>
                  <a:pt x="873683" y="1320800"/>
                </a:lnTo>
                <a:lnTo>
                  <a:pt x="874941" y="1320800"/>
                </a:lnTo>
                <a:lnTo>
                  <a:pt x="666584" y="1447800"/>
                </a:lnTo>
                <a:lnTo>
                  <a:pt x="663028" y="1447800"/>
                </a:lnTo>
                <a:lnTo>
                  <a:pt x="658215" y="1435100"/>
                </a:lnTo>
                <a:lnTo>
                  <a:pt x="638022" y="1435100"/>
                </a:lnTo>
                <a:lnTo>
                  <a:pt x="634466" y="1447800"/>
                </a:lnTo>
                <a:lnTo>
                  <a:pt x="630910" y="1447800"/>
                </a:lnTo>
                <a:lnTo>
                  <a:pt x="416598" y="1320800"/>
                </a:lnTo>
                <a:lnTo>
                  <a:pt x="417842" y="1320800"/>
                </a:lnTo>
                <a:lnTo>
                  <a:pt x="416598" y="1308100"/>
                </a:lnTo>
                <a:lnTo>
                  <a:pt x="413029" y="1308100"/>
                </a:lnTo>
                <a:lnTo>
                  <a:pt x="408317" y="1295400"/>
                </a:lnTo>
                <a:lnTo>
                  <a:pt x="402361" y="1295400"/>
                </a:lnTo>
                <a:lnTo>
                  <a:pt x="402361" y="1041400"/>
                </a:lnTo>
                <a:lnTo>
                  <a:pt x="414185" y="1041400"/>
                </a:lnTo>
                <a:lnTo>
                  <a:pt x="417842" y="1028700"/>
                </a:lnTo>
                <a:lnTo>
                  <a:pt x="420154" y="1028700"/>
                </a:lnTo>
                <a:lnTo>
                  <a:pt x="418998" y="1016000"/>
                </a:lnTo>
                <a:lnTo>
                  <a:pt x="627341" y="901700"/>
                </a:lnTo>
                <a:lnTo>
                  <a:pt x="630910" y="901700"/>
                </a:lnTo>
                <a:lnTo>
                  <a:pt x="636866" y="914400"/>
                </a:lnTo>
                <a:lnTo>
                  <a:pt x="660628" y="914400"/>
                </a:lnTo>
                <a:lnTo>
                  <a:pt x="665441" y="901700"/>
                </a:lnTo>
                <a:lnTo>
                  <a:pt x="668997" y="901700"/>
                </a:lnTo>
                <a:lnTo>
                  <a:pt x="876084" y="1016000"/>
                </a:lnTo>
                <a:lnTo>
                  <a:pt x="874941" y="1028700"/>
                </a:lnTo>
                <a:lnTo>
                  <a:pt x="876084" y="1028700"/>
                </a:lnTo>
                <a:lnTo>
                  <a:pt x="877341" y="1041400"/>
                </a:lnTo>
                <a:lnTo>
                  <a:pt x="889165" y="1041400"/>
                </a:lnTo>
                <a:lnTo>
                  <a:pt x="893978" y="1054100"/>
                </a:lnTo>
                <a:lnTo>
                  <a:pt x="893978" y="1003300"/>
                </a:lnTo>
                <a:lnTo>
                  <a:pt x="885609" y="1003300"/>
                </a:lnTo>
                <a:lnTo>
                  <a:pt x="880897" y="1016000"/>
                </a:lnTo>
                <a:lnTo>
                  <a:pt x="877341" y="1016000"/>
                </a:lnTo>
                <a:lnTo>
                  <a:pt x="671398" y="901700"/>
                </a:lnTo>
                <a:lnTo>
                  <a:pt x="673709" y="889000"/>
                </a:lnTo>
                <a:lnTo>
                  <a:pt x="673709" y="876300"/>
                </a:lnTo>
                <a:lnTo>
                  <a:pt x="670140" y="876300"/>
                </a:lnTo>
                <a:lnTo>
                  <a:pt x="663028" y="863600"/>
                </a:lnTo>
                <a:lnTo>
                  <a:pt x="649947" y="863600"/>
                </a:lnTo>
                <a:lnTo>
                  <a:pt x="649947" y="609600"/>
                </a:lnTo>
                <a:lnTo>
                  <a:pt x="661885" y="609600"/>
                </a:lnTo>
                <a:lnTo>
                  <a:pt x="665441" y="596900"/>
                </a:lnTo>
                <a:lnTo>
                  <a:pt x="686739" y="584200"/>
                </a:lnTo>
                <a:lnTo>
                  <a:pt x="878497" y="469900"/>
                </a:lnTo>
                <a:lnTo>
                  <a:pt x="885609" y="469900"/>
                </a:lnTo>
                <a:lnTo>
                  <a:pt x="890422" y="482600"/>
                </a:lnTo>
                <a:lnTo>
                  <a:pt x="902246" y="482600"/>
                </a:lnTo>
                <a:lnTo>
                  <a:pt x="907059" y="469900"/>
                </a:lnTo>
                <a:lnTo>
                  <a:pt x="914184" y="469900"/>
                </a:lnTo>
                <a:lnTo>
                  <a:pt x="1126083" y="584200"/>
                </a:lnTo>
                <a:lnTo>
                  <a:pt x="1124927" y="596900"/>
                </a:lnTo>
                <a:lnTo>
                  <a:pt x="1126083" y="609600"/>
                </a:lnTo>
                <a:lnTo>
                  <a:pt x="1134452" y="609600"/>
                </a:lnTo>
                <a:lnTo>
                  <a:pt x="1141564" y="622300"/>
                </a:lnTo>
                <a:lnTo>
                  <a:pt x="1141564" y="577875"/>
                </a:lnTo>
                <a:lnTo>
                  <a:pt x="1139164" y="584200"/>
                </a:lnTo>
                <a:lnTo>
                  <a:pt x="1127239" y="584200"/>
                </a:lnTo>
                <a:lnTo>
                  <a:pt x="916584" y="469900"/>
                </a:lnTo>
                <a:lnTo>
                  <a:pt x="917740" y="457200"/>
                </a:lnTo>
                <a:lnTo>
                  <a:pt x="918997" y="457200"/>
                </a:lnTo>
                <a:lnTo>
                  <a:pt x="917740" y="444500"/>
                </a:lnTo>
                <a:lnTo>
                  <a:pt x="915428" y="444500"/>
                </a:lnTo>
                <a:lnTo>
                  <a:pt x="909472" y="431800"/>
                </a:lnTo>
                <a:lnTo>
                  <a:pt x="898690" y="431800"/>
                </a:lnTo>
                <a:lnTo>
                  <a:pt x="898690" y="190500"/>
                </a:lnTo>
                <a:lnTo>
                  <a:pt x="909472" y="190500"/>
                </a:lnTo>
                <a:lnTo>
                  <a:pt x="913028" y="177800"/>
                </a:lnTo>
                <a:lnTo>
                  <a:pt x="916584" y="177800"/>
                </a:lnTo>
                <a:lnTo>
                  <a:pt x="917740" y="165100"/>
                </a:lnTo>
                <a:lnTo>
                  <a:pt x="916584" y="165100"/>
                </a:lnTo>
                <a:lnTo>
                  <a:pt x="1127239" y="38100"/>
                </a:lnTo>
                <a:lnTo>
                  <a:pt x="1134452" y="38100"/>
                </a:lnTo>
                <a:lnTo>
                  <a:pt x="1139164" y="50800"/>
                </a:lnTo>
                <a:lnTo>
                  <a:pt x="1149832" y="50800"/>
                </a:lnTo>
                <a:lnTo>
                  <a:pt x="1153502" y="38100"/>
                </a:lnTo>
                <a:lnTo>
                  <a:pt x="1160614" y="38100"/>
                </a:lnTo>
                <a:lnTo>
                  <a:pt x="1374800" y="165100"/>
                </a:lnTo>
                <a:lnTo>
                  <a:pt x="1373657" y="165100"/>
                </a:lnTo>
                <a:lnTo>
                  <a:pt x="1374800" y="177800"/>
                </a:lnTo>
                <a:lnTo>
                  <a:pt x="1383182" y="177800"/>
                </a:lnTo>
                <a:lnTo>
                  <a:pt x="1390294" y="190500"/>
                </a:lnTo>
                <a:lnTo>
                  <a:pt x="1390294" y="152400"/>
                </a:lnTo>
                <a:lnTo>
                  <a:pt x="1377213" y="152400"/>
                </a:lnTo>
                <a:lnTo>
                  <a:pt x="1163027" y="38100"/>
                </a:lnTo>
                <a:lnTo>
                  <a:pt x="1164170" y="25400"/>
                </a:lnTo>
                <a:lnTo>
                  <a:pt x="1163027" y="12700"/>
                </a:lnTo>
                <a:lnTo>
                  <a:pt x="1152245" y="12700"/>
                </a:lnTo>
                <a:lnTo>
                  <a:pt x="1148689" y="0"/>
                </a:lnTo>
                <a:lnTo>
                  <a:pt x="1140320" y="0"/>
                </a:lnTo>
                <a:lnTo>
                  <a:pt x="1136751" y="12700"/>
                </a:lnTo>
                <a:lnTo>
                  <a:pt x="1127239" y="12700"/>
                </a:lnTo>
                <a:lnTo>
                  <a:pt x="1124927" y="25400"/>
                </a:lnTo>
                <a:lnTo>
                  <a:pt x="1126083" y="38100"/>
                </a:lnTo>
                <a:lnTo>
                  <a:pt x="914184" y="152400"/>
                </a:lnTo>
                <a:lnTo>
                  <a:pt x="907059" y="152400"/>
                </a:lnTo>
                <a:lnTo>
                  <a:pt x="902246" y="139700"/>
                </a:lnTo>
                <a:lnTo>
                  <a:pt x="891578" y="139700"/>
                </a:lnTo>
                <a:lnTo>
                  <a:pt x="888022" y="152400"/>
                </a:lnTo>
                <a:lnTo>
                  <a:pt x="880897" y="152400"/>
                </a:lnTo>
                <a:lnTo>
                  <a:pt x="876084" y="165100"/>
                </a:lnTo>
                <a:lnTo>
                  <a:pt x="874941" y="165100"/>
                </a:lnTo>
                <a:lnTo>
                  <a:pt x="876084" y="177800"/>
                </a:lnTo>
                <a:lnTo>
                  <a:pt x="879640" y="177800"/>
                </a:lnTo>
                <a:lnTo>
                  <a:pt x="885609" y="190500"/>
                </a:lnTo>
                <a:lnTo>
                  <a:pt x="893978" y="190500"/>
                </a:lnTo>
                <a:lnTo>
                  <a:pt x="893978" y="431800"/>
                </a:lnTo>
                <a:lnTo>
                  <a:pt x="885609" y="431800"/>
                </a:lnTo>
                <a:lnTo>
                  <a:pt x="879640" y="444500"/>
                </a:lnTo>
                <a:lnTo>
                  <a:pt x="876084" y="444500"/>
                </a:lnTo>
                <a:lnTo>
                  <a:pt x="874941" y="457200"/>
                </a:lnTo>
                <a:lnTo>
                  <a:pt x="876084" y="469900"/>
                </a:lnTo>
                <a:lnTo>
                  <a:pt x="663028" y="584200"/>
                </a:lnTo>
                <a:lnTo>
                  <a:pt x="645134" y="584200"/>
                </a:lnTo>
                <a:lnTo>
                  <a:pt x="645134" y="609600"/>
                </a:lnTo>
                <a:lnTo>
                  <a:pt x="645134" y="863600"/>
                </a:lnTo>
                <a:lnTo>
                  <a:pt x="629653" y="863600"/>
                </a:lnTo>
                <a:lnTo>
                  <a:pt x="627341" y="876300"/>
                </a:lnTo>
                <a:lnTo>
                  <a:pt x="623785" y="876300"/>
                </a:lnTo>
                <a:lnTo>
                  <a:pt x="623785" y="889000"/>
                </a:lnTo>
                <a:lnTo>
                  <a:pt x="624941" y="889000"/>
                </a:lnTo>
                <a:lnTo>
                  <a:pt x="416598" y="1016000"/>
                </a:lnTo>
                <a:lnTo>
                  <a:pt x="409473" y="1016000"/>
                </a:lnTo>
                <a:lnTo>
                  <a:pt x="404660" y="1003300"/>
                </a:lnTo>
                <a:lnTo>
                  <a:pt x="395135" y="1003300"/>
                </a:lnTo>
                <a:lnTo>
                  <a:pt x="391579" y="1016000"/>
                </a:lnTo>
                <a:lnTo>
                  <a:pt x="384467" y="1016000"/>
                </a:lnTo>
                <a:lnTo>
                  <a:pt x="190538" y="901700"/>
                </a:lnTo>
                <a:lnTo>
                  <a:pt x="168986" y="889000"/>
                </a:lnTo>
                <a:lnTo>
                  <a:pt x="170256" y="889000"/>
                </a:lnTo>
                <a:lnTo>
                  <a:pt x="168998" y="876300"/>
                </a:lnTo>
                <a:lnTo>
                  <a:pt x="160731" y="876300"/>
                </a:lnTo>
                <a:lnTo>
                  <a:pt x="154774" y="863600"/>
                </a:lnTo>
                <a:lnTo>
                  <a:pt x="154774" y="622300"/>
                </a:lnTo>
                <a:lnTo>
                  <a:pt x="167855" y="622300"/>
                </a:lnTo>
                <a:lnTo>
                  <a:pt x="170256" y="609600"/>
                </a:lnTo>
                <a:lnTo>
                  <a:pt x="176123" y="609600"/>
                </a:lnTo>
                <a:lnTo>
                  <a:pt x="177380" y="596900"/>
                </a:lnTo>
                <a:lnTo>
                  <a:pt x="176123" y="584200"/>
                </a:lnTo>
                <a:lnTo>
                  <a:pt x="383298" y="469900"/>
                </a:lnTo>
                <a:lnTo>
                  <a:pt x="395135" y="469900"/>
                </a:lnTo>
                <a:lnTo>
                  <a:pt x="399948" y="482600"/>
                </a:lnTo>
                <a:lnTo>
                  <a:pt x="405917" y="469900"/>
                </a:lnTo>
                <a:lnTo>
                  <a:pt x="417842" y="469900"/>
                </a:lnTo>
                <a:lnTo>
                  <a:pt x="630910" y="596900"/>
                </a:lnTo>
                <a:lnTo>
                  <a:pt x="632053" y="596900"/>
                </a:lnTo>
                <a:lnTo>
                  <a:pt x="634466" y="609600"/>
                </a:lnTo>
                <a:lnTo>
                  <a:pt x="645134" y="609600"/>
                </a:lnTo>
                <a:lnTo>
                  <a:pt x="645134" y="584200"/>
                </a:lnTo>
                <a:lnTo>
                  <a:pt x="633310" y="584200"/>
                </a:lnTo>
                <a:lnTo>
                  <a:pt x="420154" y="469900"/>
                </a:lnTo>
                <a:lnTo>
                  <a:pt x="421411" y="457200"/>
                </a:lnTo>
                <a:lnTo>
                  <a:pt x="420154" y="444500"/>
                </a:lnTo>
                <a:lnTo>
                  <a:pt x="415442" y="444500"/>
                </a:lnTo>
                <a:lnTo>
                  <a:pt x="409473" y="431800"/>
                </a:lnTo>
                <a:lnTo>
                  <a:pt x="402361" y="431800"/>
                </a:lnTo>
                <a:lnTo>
                  <a:pt x="402361" y="190500"/>
                </a:lnTo>
                <a:lnTo>
                  <a:pt x="414185" y="190500"/>
                </a:lnTo>
                <a:lnTo>
                  <a:pt x="416598" y="177800"/>
                </a:lnTo>
                <a:lnTo>
                  <a:pt x="422554" y="177800"/>
                </a:lnTo>
                <a:lnTo>
                  <a:pt x="423710" y="165100"/>
                </a:lnTo>
                <a:lnTo>
                  <a:pt x="421411" y="152400"/>
                </a:lnTo>
                <a:lnTo>
                  <a:pt x="413029" y="152400"/>
                </a:lnTo>
                <a:lnTo>
                  <a:pt x="409473" y="139700"/>
                </a:lnTo>
                <a:lnTo>
                  <a:pt x="395135" y="139700"/>
                </a:lnTo>
                <a:lnTo>
                  <a:pt x="389280" y="152400"/>
                </a:lnTo>
                <a:lnTo>
                  <a:pt x="380911" y="152400"/>
                </a:lnTo>
                <a:lnTo>
                  <a:pt x="176123" y="38100"/>
                </a:lnTo>
                <a:lnTo>
                  <a:pt x="177380" y="25400"/>
                </a:lnTo>
                <a:lnTo>
                  <a:pt x="176123" y="12700"/>
                </a:lnTo>
                <a:lnTo>
                  <a:pt x="170256" y="12700"/>
                </a:lnTo>
                <a:lnTo>
                  <a:pt x="166598" y="0"/>
                </a:lnTo>
                <a:lnTo>
                  <a:pt x="138023" y="0"/>
                </a:lnTo>
                <a:lnTo>
                  <a:pt x="134467" y="12700"/>
                </a:lnTo>
                <a:lnTo>
                  <a:pt x="128511" y="12700"/>
                </a:lnTo>
                <a:lnTo>
                  <a:pt x="127355" y="25400"/>
                </a:lnTo>
                <a:lnTo>
                  <a:pt x="128511" y="38100"/>
                </a:lnTo>
                <a:lnTo>
                  <a:pt x="0" y="114300"/>
                </a:lnTo>
                <a:lnTo>
                  <a:pt x="130911" y="38100"/>
                </a:lnTo>
                <a:lnTo>
                  <a:pt x="134467" y="38100"/>
                </a:lnTo>
                <a:lnTo>
                  <a:pt x="140436" y="50800"/>
                </a:lnTo>
                <a:lnTo>
                  <a:pt x="164299" y="50800"/>
                </a:lnTo>
                <a:lnTo>
                  <a:pt x="168998" y="38100"/>
                </a:lnTo>
                <a:lnTo>
                  <a:pt x="173799" y="38100"/>
                </a:lnTo>
                <a:lnTo>
                  <a:pt x="379755" y="165100"/>
                </a:lnTo>
                <a:lnTo>
                  <a:pt x="378498" y="165100"/>
                </a:lnTo>
                <a:lnTo>
                  <a:pt x="379755" y="177800"/>
                </a:lnTo>
                <a:lnTo>
                  <a:pt x="383311" y="177800"/>
                </a:lnTo>
                <a:lnTo>
                  <a:pt x="389280" y="190500"/>
                </a:lnTo>
                <a:lnTo>
                  <a:pt x="397548" y="190500"/>
                </a:lnTo>
                <a:lnTo>
                  <a:pt x="397548" y="431800"/>
                </a:lnTo>
                <a:lnTo>
                  <a:pt x="390436" y="431800"/>
                </a:lnTo>
                <a:lnTo>
                  <a:pt x="384467" y="444500"/>
                </a:lnTo>
                <a:lnTo>
                  <a:pt x="380911" y="444500"/>
                </a:lnTo>
                <a:lnTo>
                  <a:pt x="379755" y="457200"/>
                </a:lnTo>
                <a:lnTo>
                  <a:pt x="380911" y="457200"/>
                </a:lnTo>
                <a:lnTo>
                  <a:pt x="173799" y="584200"/>
                </a:lnTo>
                <a:lnTo>
                  <a:pt x="168998" y="584200"/>
                </a:lnTo>
                <a:lnTo>
                  <a:pt x="164299" y="571500"/>
                </a:lnTo>
                <a:lnTo>
                  <a:pt x="140436" y="571500"/>
                </a:lnTo>
                <a:lnTo>
                  <a:pt x="135724" y="584200"/>
                </a:lnTo>
                <a:lnTo>
                  <a:pt x="130911" y="584200"/>
                </a:lnTo>
                <a:lnTo>
                  <a:pt x="0" y="508000"/>
                </a:lnTo>
                <a:lnTo>
                  <a:pt x="129768" y="584200"/>
                </a:lnTo>
                <a:lnTo>
                  <a:pt x="127355" y="596900"/>
                </a:lnTo>
                <a:lnTo>
                  <a:pt x="129768" y="609600"/>
                </a:lnTo>
                <a:lnTo>
                  <a:pt x="133324" y="609600"/>
                </a:lnTo>
                <a:lnTo>
                  <a:pt x="136880" y="622300"/>
                </a:lnTo>
                <a:lnTo>
                  <a:pt x="149961" y="622300"/>
                </a:lnTo>
                <a:lnTo>
                  <a:pt x="149961" y="863600"/>
                </a:lnTo>
                <a:lnTo>
                  <a:pt x="143992" y="876300"/>
                </a:lnTo>
                <a:lnTo>
                  <a:pt x="135724" y="876300"/>
                </a:lnTo>
                <a:lnTo>
                  <a:pt x="134467" y="889000"/>
                </a:lnTo>
                <a:lnTo>
                  <a:pt x="135724" y="889000"/>
                </a:lnTo>
                <a:lnTo>
                  <a:pt x="0" y="965200"/>
                </a:lnTo>
                <a:lnTo>
                  <a:pt x="0" y="977900"/>
                </a:lnTo>
                <a:lnTo>
                  <a:pt x="138023" y="901700"/>
                </a:lnTo>
                <a:lnTo>
                  <a:pt x="166598" y="901700"/>
                </a:lnTo>
                <a:lnTo>
                  <a:pt x="382066" y="1016000"/>
                </a:lnTo>
                <a:lnTo>
                  <a:pt x="380911" y="1028700"/>
                </a:lnTo>
                <a:lnTo>
                  <a:pt x="382066" y="1028700"/>
                </a:lnTo>
                <a:lnTo>
                  <a:pt x="385622" y="1041400"/>
                </a:lnTo>
                <a:lnTo>
                  <a:pt x="397548" y="1041400"/>
                </a:lnTo>
                <a:lnTo>
                  <a:pt x="397548" y="1295400"/>
                </a:lnTo>
                <a:lnTo>
                  <a:pt x="391579" y="1295400"/>
                </a:lnTo>
                <a:lnTo>
                  <a:pt x="386880" y="1308100"/>
                </a:lnTo>
                <a:lnTo>
                  <a:pt x="384467" y="1308100"/>
                </a:lnTo>
                <a:lnTo>
                  <a:pt x="383311" y="1320800"/>
                </a:lnTo>
                <a:lnTo>
                  <a:pt x="384467" y="1320800"/>
                </a:lnTo>
                <a:lnTo>
                  <a:pt x="388023" y="1333500"/>
                </a:lnTo>
                <a:lnTo>
                  <a:pt x="411873" y="1333500"/>
                </a:lnTo>
                <a:lnTo>
                  <a:pt x="414185" y="1320800"/>
                </a:lnTo>
                <a:lnTo>
                  <a:pt x="628497" y="1447800"/>
                </a:lnTo>
                <a:lnTo>
                  <a:pt x="627341" y="1460500"/>
                </a:lnTo>
                <a:lnTo>
                  <a:pt x="628497" y="1460500"/>
                </a:lnTo>
                <a:lnTo>
                  <a:pt x="632053" y="1473200"/>
                </a:lnTo>
                <a:lnTo>
                  <a:pt x="645134" y="1473200"/>
                </a:lnTo>
                <a:lnTo>
                  <a:pt x="645134" y="1727200"/>
                </a:lnTo>
                <a:lnTo>
                  <a:pt x="639178" y="1727200"/>
                </a:lnTo>
                <a:lnTo>
                  <a:pt x="634466" y="1739900"/>
                </a:lnTo>
                <a:lnTo>
                  <a:pt x="629653" y="1739900"/>
                </a:lnTo>
                <a:lnTo>
                  <a:pt x="630910" y="1752600"/>
                </a:lnTo>
                <a:lnTo>
                  <a:pt x="635609" y="1752600"/>
                </a:lnTo>
                <a:lnTo>
                  <a:pt x="641578" y="1765300"/>
                </a:lnTo>
                <a:lnTo>
                  <a:pt x="660628" y="1765300"/>
                </a:lnTo>
                <a:lnTo>
                  <a:pt x="663028" y="1752600"/>
                </a:lnTo>
                <a:lnTo>
                  <a:pt x="873683" y="1879600"/>
                </a:lnTo>
                <a:lnTo>
                  <a:pt x="872528" y="1879600"/>
                </a:lnTo>
                <a:lnTo>
                  <a:pt x="872528" y="1892300"/>
                </a:lnTo>
                <a:lnTo>
                  <a:pt x="874941" y="1892300"/>
                </a:lnTo>
                <a:lnTo>
                  <a:pt x="876084" y="1905000"/>
                </a:lnTo>
                <a:lnTo>
                  <a:pt x="916584" y="1905000"/>
                </a:lnTo>
                <a:lnTo>
                  <a:pt x="918997" y="1892300"/>
                </a:lnTo>
                <a:lnTo>
                  <a:pt x="920140" y="1892300"/>
                </a:lnTo>
                <a:lnTo>
                  <a:pt x="920140" y="1879600"/>
                </a:lnTo>
                <a:lnTo>
                  <a:pt x="918997" y="1879600"/>
                </a:lnTo>
                <a:lnTo>
                  <a:pt x="1127239" y="1752600"/>
                </a:lnTo>
                <a:lnTo>
                  <a:pt x="1130795" y="1765300"/>
                </a:lnTo>
                <a:lnTo>
                  <a:pt x="1159357" y="1765300"/>
                </a:lnTo>
                <a:lnTo>
                  <a:pt x="1164170" y="1752600"/>
                </a:lnTo>
                <a:lnTo>
                  <a:pt x="1165326" y="1752600"/>
                </a:lnTo>
                <a:lnTo>
                  <a:pt x="1165326" y="1739900"/>
                </a:lnTo>
                <a:lnTo>
                  <a:pt x="1163027" y="1739900"/>
                </a:lnTo>
                <a:lnTo>
                  <a:pt x="1160614" y="1727200"/>
                </a:lnTo>
                <a:lnTo>
                  <a:pt x="1146276" y="1727200"/>
                </a:lnTo>
                <a:lnTo>
                  <a:pt x="1146276" y="1473200"/>
                </a:lnTo>
                <a:lnTo>
                  <a:pt x="1160614" y="1473200"/>
                </a:lnTo>
                <a:lnTo>
                  <a:pt x="1164170" y="1460500"/>
                </a:lnTo>
                <a:lnTo>
                  <a:pt x="1165326" y="1460500"/>
                </a:lnTo>
                <a:lnTo>
                  <a:pt x="1165326" y="1447800"/>
                </a:lnTo>
                <a:lnTo>
                  <a:pt x="1159357" y="1447800"/>
                </a:lnTo>
                <a:lnTo>
                  <a:pt x="1155801" y="1435100"/>
                </a:lnTo>
                <a:lnTo>
                  <a:pt x="1141564" y="1435100"/>
                </a:lnTo>
                <a:lnTo>
                  <a:pt x="1141564" y="1473200"/>
                </a:lnTo>
                <a:lnTo>
                  <a:pt x="1141564" y="1727200"/>
                </a:lnTo>
                <a:lnTo>
                  <a:pt x="1128496" y="1727200"/>
                </a:lnTo>
                <a:lnTo>
                  <a:pt x="1124927" y="1739900"/>
                </a:lnTo>
                <a:lnTo>
                  <a:pt x="1123670" y="1739900"/>
                </a:lnTo>
                <a:lnTo>
                  <a:pt x="1123670" y="1752600"/>
                </a:lnTo>
                <a:lnTo>
                  <a:pt x="1124927" y="1752600"/>
                </a:lnTo>
                <a:lnTo>
                  <a:pt x="916584" y="1879600"/>
                </a:lnTo>
                <a:lnTo>
                  <a:pt x="913028" y="1866900"/>
                </a:lnTo>
                <a:lnTo>
                  <a:pt x="879640" y="1866900"/>
                </a:lnTo>
                <a:lnTo>
                  <a:pt x="876084" y="1879600"/>
                </a:lnTo>
                <a:lnTo>
                  <a:pt x="665441" y="1752600"/>
                </a:lnTo>
                <a:lnTo>
                  <a:pt x="666584" y="1739900"/>
                </a:lnTo>
                <a:lnTo>
                  <a:pt x="661885" y="1739900"/>
                </a:lnTo>
                <a:lnTo>
                  <a:pt x="657072" y="1727200"/>
                </a:lnTo>
                <a:lnTo>
                  <a:pt x="649947" y="1727200"/>
                </a:lnTo>
                <a:lnTo>
                  <a:pt x="649947" y="1473200"/>
                </a:lnTo>
                <a:lnTo>
                  <a:pt x="664184" y="1473200"/>
                </a:lnTo>
                <a:lnTo>
                  <a:pt x="667740" y="1460500"/>
                </a:lnTo>
                <a:lnTo>
                  <a:pt x="670140" y="1460500"/>
                </a:lnTo>
                <a:lnTo>
                  <a:pt x="668997" y="1447800"/>
                </a:lnTo>
                <a:lnTo>
                  <a:pt x="667740" y="1447800"/>
                </a:lnTo>
                <a:lnTo>
                  <a:pt x="877341" y="1333500"/>
                </a:lnTo>
                <a:lnTo>
                  <a:pt x="915428" y="1333500"/>
                </a:lnTo>
                <a:lnTo>
                  <a:pt x="1124927" y="1447800"/>
                </a:lnTo>
                <a:lnTo>
                  <a:pt x="1123670" y="1460500"/>
                </a:lnTo>
                <a:lnTo>
                  <a:pt x="1124927" y="1460500"/>
                </a:lnTo>
                <a:lnTo>
                  <a:pt x="1128496" y="1473200"/>
                </a:lnTo>
                <a:lnTo>
                  <a:pt x="1141564" y="1473200"/>
                </a:lnTo>
                <a:lnTo>
                  <a:pt x="1141564" y="1435100"/>
                </a:lnTo>
                <a:lnTo>
                  <a:pt x="1134452" y="1435100"/>
                </a:lnTo>
                <a:lnTo>
                  <a:pt x="1129639" y="1447800"/>
                </a:lnTo>
                <a:lnTo>
                  <a:pt x="1126083" y="1447800"/>
                </a:lnTo>
                <a:lnTo>
                  <a:pt x="938568" y="1333500"/>
                </a:lnTo>
                <a:lnTo>
                  <a:pt x="917740" y="1320800"/>
                </a:lnTo>
                <a:lnTo>
                  <a:pt x="918997" y="1320800"/>
                </a:lnTo>
                <a:lnTo>
                  <a:pt x="918997" y="1308100"/>
                </a:lnTo>
                <a:lnTo>
                  <a:pt x="915428" y="1308100"/>
                </a:lnTo>
                <a:lnTo>
                  <a:pt x="913028" y="1295400"/>
                </a:lnTo>
                <a:lnTo>
                  <a:pt x="898690" y="1295400"/>
                </a:lnTo>
                <a:lnTo>
                  <a:pt x="898690" y="1054100"/>
                </a:lnTo>
                <a:lnTo>
                  <a:pt x="902246" y="1054100"/>
                </a:lnTo>
                <a:lnTo>
                  <a:pt x="905916" y="1041400"/>
                </a:lnTo>
                <a:lnTo>
                  <a:pt x="917740" y="1041400"/>
                </a:lnTo>
                <a:lnTo>
                  <a:pt x="918997" y="1028700"/>
                </a:lnTo>
                <a:lnTo>
                  <a:pt x="917740" y="1016000"/>
                </a:lnTo>
                <a:lnTo>
                  <a:pt x="1124927" y="901700"/>
                </a:lnTo>
                <a:lnTo>
                  <a:pt x="1133195" y="901700"/>
                </a:lnTo>
                <a:lnTo>
                  <a:pt x="1138008" y="914400"/>
                </a:lnTo>
                <a:lnTo>
                  <a:pt x="1153502" y="914400"/>
                </a:lnTo>
                <a:lnTo>
                  <a:pt x="1158214" y="901700"/>
                </a:lnTo>
                <a:lnTo>
                  <a:pt x="1164170" y="901700"/>
                </a:lnTo>
                <a:lnTo>
                  <a:pt x="1166583" y="889000"/>
                </a:lnTo>
                <a:lnTo>
                  <a:pt x="1168882" y="889000"/>
                </a:lnTo>
                <a:lnTo>
                  <a:pt x="1167726" y="876300"/>
                </a:lnTo>
                <a:lnTo>
                  <a:pt x="1161770" y="876300"/>
                </a:lnTo>
                <a:lnTo>
                  <a:pt x="1159357" y="863600"/>
                </a:lnTo>
                <a:lnTo>
                  <a:pt x="1146276" y="863600"/>
                </a:lnTo>
                <a:lnTo>
                  <a:pt x="1146276" y="622300"/>
                </a:lnTo>
                <a:lnTo>
                  <a:pt x="1153502" y="609600"/>
                </a:lnTo>
                <a:lnTo>
                  <a:pt x="1163027" y="609600"/>
                </a:lnTo>
                <a:lnTo>
                  <a:pt x="1164170" y="596900"/>
                </a:lnTo>
                <a:lnTo>
                  <a:pt x="1163027" y="584200"/>
                </a:lnTo>
                <a:lnTo>
                  <a:pt x="1374800" y="469900"/>
                </a:lnTo>
                <a:lnTo>
                  <a:pt x="1382039" y="469900"/>
                </a:lnTo>
                <a:lnTo>
                  <a:pt x="1386738" y="482600"/>
                </a:lnTo>
                <a:lnTo>
                  <a:pt x="1396263" y="482600"/>
                </a:lnTo>
                <a:lnTo>
                  <a:pt x="1401089" y="469900"/>
                </a:lnTo>
                <a:lnTo>
                  <a:pt x="1412900" y="469900"/>
                </a:lnTo>
                <a:lnTo>
                  <a:pt x="1414170" y="4572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760" y="0"/>
            <a:ext cx="536575" cy="330835"/>
          </a:xfrm>
          <a:custGeom>
            <a:avLst/>
            <a:gdLst/>
            <a:ahLst/>
            <a:cxnLst/>
            <a:rect l="l" t="t" r="r" b="b"/>
            <a:pathLst>
              <a:path w="536575" h="330835">
                <a:moveTo>
                  <a:pt x="514984" y="0"/>
                </a:moveTo>
                <a:lnTo>
                  <a:pt x="510159" y="0"/>
                </a:lnTo>
                <a:lnTo>
                  <a:pt x="510159" y="147574"/>
                </a:lnTo>
                <a:lnTo>
                  <a:pt x="505459" y="148716"/>
                </a:lnTo>
                <a:lnTo>
                  <a:pt x="501903" y="149987"/>
                </a:lnTo>
                <a:lnTo>
                  <a:pt x="498347" y="152273"/>
                </a:lnTo>
                <a:lnTo>
                  <a:pt x="492378" y="158241"/>
                </a:lnTo>
                <a:lnTo>
                  <a:pt x="491236" y="162940"/>
                </a:lnTo>
                <a:lnTo>
                  <a:pt x="489966" y="166497"/>
                </a:lnTo>
                <a:lnTo>
                  <a:pt x="488823" y="171323"/>
                </a:lnTo>
                <a:lnTo>
                  <a:pt x="489966" y="176022"/>
                </a:lnTo>
                <a:lnTo>
                  <a:pt x="491236" y="179577"/>
                </a:lnTo>
                <a:lnTo>
                  <a:pt x="280670" y="300863"/>
                </a:lnTo>
                <a:lnTo>
                  <a:pt x="277114" y="298576"/>
                </a:lnTo>
                <a:lnTo>
                  <a:pt x="273558" y="294894"/>
                </a:lnTo>
                <a:lnTo>
                  <a:pt x="270002" y="293750"/>
                </a:lnTo>
                <a:lnTo>
                  <a:pt x="260477" y="293750"/>
                </a:lnTo>
                <a:lnTo>
                  <a:pt x="255778" y="296163"/>
                </a:lnTo>
                <a:lnTo>
                  <a:pt x="252222" y="298576"/>
                </a:lnTo>
                <a:lnTo>
                  <a:pt x="249809" y="302133"/>
                </a:lnTo>
                <a:lnTo>
                  <a:pt x="33350" y="177164"/>
                </a:lnTo>
                <a:lnTo>
                  <a:pt x="34505" y="171323"/>
                </a:lnTo>
                <a:lnTo>
                  <a:pt x="33350" y="164211"/>
                </a:lnTo>
                <a:lnTo>
                  <a:pt x="30949" y="159385"/>
                </a:lnTo>
                <a:lnTo>
                  <a:pt x="24993" y="155828"/>
                </a:lnTo>
                <a:lnTo>
                  <a:pt x="19024" y="153542"/>
                </a:lnTo>
                <a:lnTo>
                  <a:pt x="19024" y="0"/>
                </a:lnTo>
                <a:lnTo>
                  <a:pt x="14325" y="0"/>
                </a:lnTo>
                <a:lnTo>
                  <a:pt x="14325" y="153542"/>
                </a:lnTo>
                <a:lnTo>
                  <a:pt x="8369" y="155828"/>
                </a:lnTo>
                <a:lnTo>
                  <a:pt x="3556" y="159385"/>
                </a:lnTo>
                <a:lnTo>
                  <a:pt x="1257" y="165353"/>
                </a:lnTo>
                <a:lnTo>
                  <a:pt x="0" y="171323"/>
                </a:lnTo>
                <a:lnTo>
                  <a:pt x="0" y="174878"/>
                </a:lnTo>
                <a:lnTo>
                  <a:pt x="1257" y="178435"/>
                </a:lnTo>
                <a:lnTo>
                  <a:pt x="4813" y="183134"/>
                </a:lnTo>
                <a:lnTo>
                  <a:pt x="13068" y="187960"/>
                </a:lnTo>
                <a:lnTo>
                  <a:pt x="16725" y="189102"/>
                </a:lnTo>
                <a:lnTo>
                  <a:pt x="21437" y="187960"/>
                </a:lnTo>
                <a:lnTo>
                  <a:pt x="24993" y="186689"/>
                </a:lnTo>
                <a:lnTo>
                  <a:pt x="28536" y="184403"/>
                </a:lnTo>
                <a:lnTo>
                  <a:pt x="32092" y="180721"/>
                </a:lnTo>
                <a:lnTo>
                  <a:pt x="247396" y="305688"/>
                </a:lnTo>
                <a:lnTo>
                  <a:pt x="246253" y="311658"/>
                </a:lnTo>
                <a:lnTo>
                  <a:pt x="247396" y="315213"/>
                </a:lnTo>
                <a:lnTo>
                  <a:pt x="247396" y="318770"/>
                </a:lnTo>
                <a:lnTo>
                  <a:pt x="252222" y="324738"/>
                </a:lnTo>
                <a:lnTo>
                  <a:pt x="258190" y="329438"/>
                </a:lnTo>
                <a:lnTo>
                  <a:pt x="261747" y="329438"/>
                </a:lnTo>
                <a:lnTo>
                  <a:pt x="265303" y="330708"/>
                </a:lnTo>
                <a:lnTo>
                  <a:pt x="268859" y="329438"/>
                </a:lnTo>
                <a:lnTo>
                  <a:pt x="272415" y="329438"/>
                </a:lnTo>
                <a:lnTo>
                  <a:pt x="278256" y="324738"/>
                </a:lnTo>
                <a:lnTo>
                  <a:pt x="281813" y="318770"/>
                </a:lnTo>
                <a:lnTo>
                  <a:pt x="283083" y="315213"/>
                </a:lnTo>
                <a:lnTo>
                  <a:pt x="283083" y="311658"/>
                </a:lnTo>
                <a:lnTo>
                  <a:pt x="281813" y="305688"/>
                </a:lnTo>
                <a:lnTo>
                  <a:pt x="493522" y="184403"/>
                </a:lnTo>
                <a:lnTo>
                  <a:pt x="497078" y="187960"/>
                </a:lnTo>
                <a:lnTo>
                  <a:pt x="501903" y="191515"/>
                </a:lnTo>
                <a:lnTo>
                  <a:pt x="506603" y="193928"/>
                </a:lnTo>
                <a:lnTo>
                  <a:pt x="512572" y="195072"/>
                </a:lnTo>
                <a:lnTo>
                  <a:pt x="522097" y="192659"/>
                </a:lnTo>
                <a:lnTo>
                  <a:pt x="529209" y="187960"/>
                </a:lnTo>
                <a:lnTo>
                  <a:pt x="532891" y="184403"/>
                </a:lnTo>
                <a:lnTo>
                  <a:pt x="535178" y="180721"/>
                </a:lnTo>
                <a:lnTo>
                  <a:pt x="536447" y="176022"/>
                </a:lnTo>
                <a:lnTo>
                  <a:pt x="536447" y="166497"/>
                </a:lnTo>
                <a:lnTo>
                  <a:pt x="514984" y="147574"/>
                </a:lnTo>
                <a:lnTo>
                  <a:pt x="514984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" y="0"/>
            <a:ext cx="675640" cy="763905"/>
          </a:xfrm>
          <a:custGeom>
            <a:avLst/>
            <a:gdLst/>
            <a:ahLst/>
            <a:cxnLst/>
            <a:rect l="l" t="t" r="r" b="b"/>
            <a:pathLst>
              <a:path w="675640" h="763905">
                <a:moveTo>
                  <a:pt x="650008" y="0"/>
                </a:moveTo>
                <a:lnTo>
                  <a:pt x="645195" y="0"/>
                </a:lnTo>
                <a:lnTo>
                  <a:pt x="645195" y="145287"/>
                </a:lnTo>
                <a:lnTo>
                  <a:pt x="636927" y="147700"/>
                </a:lnTo>
                <a:lnTo>
                  <a:pt x="622589" y="166750"/>
                </a:lnTo>
                <a:lnTo>
                  <a:pt x="622589" y="176275"/>
                </a:lnTo>
                <a:lnTo>
                  <a:pt x="623846" y="180975"/>
                </a:lnTo>
                <a:lnTo>
                  <a:pt x="421446" y="299085"/>
                </a:lnTo>
                <a:lnTo>
                  <a:pt x="417890" y="294259"/>
                </a:lnTo>
                <a:lnTo>
                  <a:pt x="411921" y="290702"/>
                </a:lnTo>
                <a:lnTo>
                  <a:pt x="407108" y="288289"/>
                </a:lnTo>
                <a:lnTo>
                  <a:pt x="399996" y="287147"/>
                </a:lnTo>
                <a:lnTo>
                  <a:pt x="394027" y="288289"/>
                </a:lnTo>
                <a:lnTo>
                  <a:pt x="388058" y="290702"/>
                </a:lnTo>
                <a:lnTo>
                  <a:pt x="383346" y="294259"/>
                </a:lnTo>
                <a:lnTo>
                  <a:pt x="379790" y="299085"/>
                </a:lnTo>
                <a:lnTo>
                  <a:pt x="177390" y="182245"/>
                </a:lnTo>
                <a:lnTo>
                  <a:pt x="179803" y="177419"/>
                </a:lnTo>
                <a:lnTo>
                  <a:pt x="179803" y="165608"/>
                </a:lnTo>
                <a:lnTo>
                  <a:pt x="178546" y="160782"/>
                </a:lnTo>
                <a:lnTo>
                  <a:pt x="176133" y="156083"/>
                </a:lnTo>
                <a:lnTo>
                  <a:pt x="169021" y="148844"/>
                </a:lnTo>
                <a:lnTo>
                  <a:pt x="159496" y="144145"/>
                </a:lnTo>
                <a:lnTo>
                  <a:pt x="154784" y="144145"/>
                </a:lnTo>
                <a:lnTo>
                  <a:pt x="154784" y="0"/>
                </a:lnTo>
                <a:lnTo>
                  <a:pt x="149971" y="0"/>
                </a:lnTo>
                <a:lnTo>
                  <a:pt x="149971" y="144145"/>
                </a:lnTo>
                <a:lnTo>
                  <a:pt x="144002" y="145287"/>
                </a:lnTo>
                <a:lnTo>
                  <a:pt x="124958" y="165608"/>
                </a:lnTo>
                <a:lnTo>
                  <a:pt x="124958" y="176275"/>
                </a:lnTo>
                <a:lnTo>
                  <a:pt x="127365" y="182245"/>
                </a:lnTo>
                <a:lnTo>
                  <a:pt x="0" y="255015"/>
                </a:lnTo>
                <a:lnTo>
                  <a:pt x="0" y="260985"/>
                </a:lnTo>
                <a:lnTo>
                  <a:pt x="128520" y="185800"/>
                </a:lnTo>
                <a:lnTo>
                  <a:pt x="133334" y="191770"/>
                </a:lnTo>
                <a:lnTo>
                  <a:pt x="139290" y="195325"/>
                </a:lnTo>
                <a:lnTo>
                  <a:pt x="145259" y="197738"/>
                </a:lnTo>
                <a:lnTo>
                  <a:pt x="152384" y="198882"/>
                </a:lnTo>
                <a:lnTo>
                  <a:pt x="159496" y="197738"/>
                </a:lnTo>
                <a:lnTo>
                  <a:pt x="165465" y="195325"/>
                </a:lnTo>
                <a:lnTo>
                  <a:pt x="171421" y="191770"/>
                </a:lnTo>
                <a:lnTo>
                  <a:pt x="174977" y="186944"/>
                </a:lnTo>
                <a:lnTo>
                  <a:pt x="377390" y="303784"/>
                </a:lnTo>
                <a:lnTo>
                  <a:pt x="376132" y="307339"/>
                </a:lnTo>
                <a:lnTo>
                  <a:pt x="376132" y="316864"/>
                </a:lnTo>
                <a:lnTo>
                  <a:pt x="397583" y="337185"/>
                </a:lnTo>
                <a:lnTo>
                  <a:pt x="397583" y="583691"/>
                </a:lnTo>
                <a:lnTo>
                  <a:pt x="391614" y="586104"/>
                </a:lnTo>
                <a:lnTo>
                  <a:pt x="386915" y="589661"/>
                </a:lnTo>
                <a:lnTo>
                  <a:pt x="383346" y="594360"/>
                </a:lnTo>
                <a:lnTo>
                  <a:pt x="383346" y="606298"/>
                </a:lnTo>
                <a:lnTo>
                  <a:pt x="170278" y="730123"/>
                </a:lnTo>
                <a:lnTo>
                  <a:pt x="163052" y="723011"/>
                </a:lnTo>
                <a:lnTo>
                  <a:pt x="152384" y="720598"/>
                </a:lnTo>
                <a:lnTo>
                  <a:pt x="141703" y="723011"/>
                </a:lnTo>
                <a:lnTo>
                  <a:pt x="134477" y="730123"/>
                </a:lnTo>
                <a:lnTo>
                  <a:pt x="0" y="652779"/>
                </a:lnTo>
                <a:lnTo>
                  <a:pt x="0" y="658749"/>
                </a:lnTo>
                <a:lnTo>
                  <a:pt x="132178" y="734949"/>
                </a:lnTo>
                <a:lnTo>
                  <a:pt x="130921" y="738504"/>
                </a:lnTo>
                <a:lnTo>
                  <a:pt x="130921" y="746887"/>
                </a:lnTo>
                <a:lnTo>
                  <a:pt x="132178" y="750442"/>
                </a:lnTo>
                <a:lnTo>
                  <a:pt x="136890" y="757554"/>
                </a:lnTo>
                <a:lnTo>
                  <a:pt x="144002" y="762380"/>
                </a:lnTo>
                <a:lnTo>
                  <a:pt x="147558" y="763524"/>
                </a:lnTo>
                <a:lnTo>
                  <a:pt x="157083" y="763524"/>
                </a:lnTo>
                <a:lnTo>
                  <a:pt x="160753" y="762380"/>
                </a:lnTo>
                <a:lnTo>
                  <a:pt x="167865" y="757554"/>
                </a:lnTo>
                <a:lnTo>
                  <a:pt x="172577" y="750442"/>
                </a:lnTo>
                <a:lnTo>
                  <a:pt x="173834" y="746887"/>
                </a:lnTo>
                <a:lnTo>
                  <a:pt x="173834" y="738504"/>
                </a:lnTo>
                <a:lnTo>
                  <a:pt x="172577" y="733805"/>
                </a:lnTo>
                <a:lnTo>
                  <a:pt x="385657" y="611124"/>
                </a:lnTo>
                <a:lnTo>
                  <a:pt x="388058" y="614679"/>
                </a:lnTo>
                <a:lnTo>
                  <a:pt x="391614" y="617092"/>
                </a:lnTo>
                <a:lnTo>
                  <a:pt x="396440" y="618236"/>
                </a:lnTo>
                <a:lnTo>
                  <a:pt x="399996" y="619505"/>
                </a:lnTo>
                <a:lnTo>
                  <a:pt x="407108" y="617092"/>
                </a:lnTo>
                <a:lnTo>
                  <a:pt x="413077" y="613537"/>
                </a:lnTo>
                <a:lnTo>
                  <a:pt x="417890" y="605154"/>
                </a:lnTo>
                <a:lnTo>
                  <a:pt x="417890" y="601599"/>
                </a:lnTo>
                <a:lnTo>
                  <a:pt x="416633" y="594360"/>
                </a:lnTo>
                <a:lnTo>
                  <a:pt x="414220" y="589661"/>
                </a:lnTo>
                <a:lnTo>
                  <a:pt x="408365" y="584835"/>
                </a:lnTo>
                <a:lnTo>
                  <a:pt x="402396" y="583691"/>
                </a:lnTo>
                <a:lnTo>
                  <a:pt x="402396" y="337185"/>
                </a:lnTo>
                <a:lnTo>
                  <a:pt x="425002" y="316864"/>
                </a:lnTo>
                <a:lnTo>
                  <a:pt x="425002" y="307339"/>
                </a:lnTo>
                <a:lnTo>
                  <a:pt x="423745" y="302640"/>
                </a:lnTo>
                <a:lnTo>
                  <a:pt x="626157" y="185800"/>
                </a:lnTo>
                <a:lnTo>
                  <a:pt x="630971" y="190626"/>
                </a:lnTo>
                <a:lnTo>
                  <a:pt x="635682" y="194183"/>
                </a:lnTo>
                <a:lnTo>
                  <a:pt x="641639" y="196596"/>
                </a:lnTo>
                <a:lnTo>
                  <a:pt x="648763" y="197738"/>
                </a:lnTo>
                <a:lnTo>
                  <a:pt x="653577" y="197738"/>
                </a:lnTo>
                <a:lnTo>
                  <a:pt x="667801" y="190626"/>
                </a:lnTo>
                <a:lnTo>
                  <a:pt x="675027" y="176275"/>
                </a:lnTo>
                <a:lnTo>
                  <a:pt x="675027" y="165608"/>
                </a:lnTo>
                <a:lnTo>
                  <a:pt x="672614" y="160782"/>
                </a:lnTo>
                <a:lnTo>
                  <a:pt x="671471" y="157225"/>
                </a:lnTo>
                <a:lnTo>
                  <a:pt x="664245" y="150113"/>
                </a:lnTo>
                <a:lnTo>
                  <a:pt x="659533" y="147700"/>
                </a:lnTo>
                <a:lnTo>
                  <a:pt x="655977" y="145287"/>
                </a:lnTo>
                <a:lnTo>
                  <a:pt x="650008" y="145287"/>
                </a:lnTo>
                <a:lnTo>
                  <a:pt x="650008" y="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465819" y="4431791"/>
            <a:ext cx="678180" cy="711835"/>
            <a:chOff x="8465819" y="4431791"/>
            <a:chExt cx="678180" cy="7118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5819" y="4431791"/>
              <a:ext cx="678179" cy="711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39555" y="4585715"/>
              <a:ext cx="352425" cy="405765"/>
            </a:xfrm>
            <a:custGeom>
              <a:avLst/>
              <a:gdLst/>
              <a:ahLst/>
              <a:cxnLst/>
              <a:rect l="l" t="t" r="r" b="b"/>
              <a:pathLst>
                <a:path w="352425" h="405764">
                  <a:moveTo>
                    <a:pt x="176022" y="0"/>
                  </a:moveTo>
                  <a:lnTo>
                    <a:pt x="0" y="88011"/>
                  </a:lnTo>
                  <a:lnTo>
                    <a:pt x="0" y="317373"/>
                  </a:lnTo>
                  <a:lnTo>
                    <a:pt x="176022" y="405384"/>
                  </a:lnTo>
                  <a:lnTo>
                    <a:pt x="352044" y="317373"/>
                  </a:lnTo>
                  <a:lnTo>
                    <a:pt x="352044" y="8801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086" y="1720469"/>
            <a:ext cx="152400" cy="1600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086" y="2269108"/>
            <a:ext cx="152400" cy="1600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086" y="2543429"/>
            <a:ext cx="152400" cy="1600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086" y="3092069"/>
            <a:ext cx="152400" cy="1600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086" y="3640709"/>
            <a:ext cx="152400" cy="16001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99413" y="1638046"/>
            <a:ext cx="7163434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Mathematical</a:t>
            </a:r>
            <a:r>
              <a:rPr sz="18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programming:</a:t>
            </a:r>
            <a:r>
              <a:rPr sz="18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Faster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programming,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Rounding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integer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18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tabLst>
                <a:tab pos="1038225" algn="l"/>
                <a:tab pos="1539875" algn="l"/>
                <a:tab pos="2919095" algn="l"/>
                <a:tab pos="3716020" algn="l"/>
                <a:tab pos="4855210" algn="l"/>
                <a:tab pos="5877560" algn="l"/>
              </a:tabLst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Graph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algorithms:</a:t>
            </a:r>
            <a:r>
              <a:rPr sz="18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Minimum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spanning trees,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shortest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paths,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minimum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cuts.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ng	and	enumer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	Matr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	per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ent	Coun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ing	combina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orial  structures.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946785" algn="l"/>
                <a:tab pos="1484630" algn="l"/>
                <a:tab pos="2736215" algn="l"/>
                <a:tab pos="4023995" algn="l"/>
                <a:tab pos="5073015" algn="l"/>
                <a:tab pos="6171565" algn="l"/>
              </a:tabLst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Pa</a:t>
            </a:r>
            <a:r>
              <a:rPr sz="18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allel	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di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tr</a:t>
            </a:r>
            <a:r>
              <a:rPr sz="18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ted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	c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mp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tin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g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Deadlo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	avo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ce	distr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consensus.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Probabilistic</a:t>
            </a:r>
            <a:r>
              <a:rPr sz="18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existence</a:t>
            </a:r>
            <a:r>
              <a:rPr sz="1800" b="1" spc="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proofs:</a:t>
            </a:r>
            <a:r>
              <a:rPr sz="18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combinatorial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arises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non-zero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probability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drawn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suitable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space.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2383" y="745236"/>
            <a:ext cx="2999232" cy="995172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16502" y="801370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82A44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3650" y="2111755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2F09A"/>
                </a:solidFill>
                <a:latin typeface="Calibri"/>
                <a:cs typeface="Calibri"/>
              </a:rPr>
              <a:t>Thank</a:t>
            </a:r>
            <a:r>
              <a:rPr sz="2400" b="1" spc="-90" dirty="0">
                <a:solidFill>
                  <a:srgbClr val="82F09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2F09A"/>
                </a:solidFill>
                <a:latin typeface="Calibri"/>
                <a:cs typeface="Calibri"/>
              </a:rPr>
              <a:t>You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452" y="3953255"/>
            <a:ext cx="2189988" cy="1190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40251" y="4071010"/>
            <a:ext cx="89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82A44"/>
                </a:solidFill>
                <a:latin typeface="Calibri"/>
                <a:cs typeface="Calibri"/>
              </a:rPr>
              <a:t>Any </a:t>
            </a:r>
            <a:r>
              <a:rPr sz="1800" b="1" spc="5" dirty="0">
                <a:solidFill>
                  <a:srgbClr val="082A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82A44"/>
                </a:solidFill>
                <a:latin typeface="Calibri"/>
                <a:cs typeface="Calibri"/>
              </a:rPr>
              <a:t>Q</a:t>
            </a:r>
            <a:r>
              <a:rPr sz="1800" b="1" spc="5" dirty="0">
                <a:solidFill>
                  <a:srgbClr val="082A44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082A44"/>
                </a:solidFill>
                <a:latin typeface="Calibri"/>
                <a:cs typeface="Calibri"/>
              </a:rPr>
              <a:t>esti</a:t>
            </a:r>
            <a:r>
              <a:rPr sz="1800" b="1" spc="-10" dirty="0">
                <a:solidFill>
                  <a:srgbClr val="082A44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82A44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635508"/>
            <a:ext cx="4407408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3464" y="725805"/>
            <a:ext cx="3854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>
                <a:solidFill>
                  <a:srgbClr val="82F09A"/>
                </a:solidFill>
              </a:rPr>
              <a:t>Randomized</a:t>
            </a:r>
            <a:r>
              <a:rPr spc="-315" dirty="0">
                <a:solidFill>
                  <a:srgbClr val="82F09A"/>
                </a:solidFill>
              </a:rPr>
              <a:t> </a:t>
            </a:r>
            <a:r>
              <a:rPr spc="-275" dirty="0">
                <a:solidFill>
                  <a:srgbClr val="82F09A"/>
                </a:solidFill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389" y="1308353"/>
            <a:ext cx="66281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What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Randomized</a:t>
            </a:r>
            <a:r>
              <a:rPr sz="1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Algorithm?</a:t>
            </a:r>
            <a:endParaRPr sz="1800" dirty="0">
              <a:latin typeface="Calibri"/>
              <a:cs typeface="Calibri"/>
            </a:endParaRPr>
          </a:p>
          <a:p>
            <a:pPr marL="227329" marR="173355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algorithm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uses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next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Randomized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Algorithm.</a:t>
            </a:r>
            <a:endParaRPr sz="1800" dirty="0">
              <a:latin typeface="Calibri"/>
              <a:cs typeface="Calibri"/>
            </a:endParaRPr>
          </a:p>
          <a:p>
            <a:pPr marL="227329" marR="109855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randomized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degree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randomness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logic.</a:t>
            </a:r>
            <a:endParaRPr sz="1800" dirty="0">
              <a:latin typeface="Calibri"/>
              <a:cs typeface="Calibri"/>
            </a:endParaRPr>
          </a:p>
          <a:p>
            <a:pPr marL="227329" marR="5080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randomized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choices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20" y="3320796"/>
            <a:ext cx="4786883" cy="15880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635508"/>
            <a:ext cx="5954267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3464" y="725805"/>
            <a:ext cx="5401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>
                <a:solidFill>
                  <a:srgbClr val="82F09A"/>
                </a:solidFill>
              </a:rPr>
              <a:t>Why</a:t>
            </a:r>
            <a:r>
              <a:rPr spc="-315" dirty="0">
                <a:solidFill>
                  <a:srgbClr val="82F09A"/>
                </a:solidFill>
              </a:rPr>
              <a:t> </a:t>
            </a:r>
            <a:r>
              <a:rPr spc="-240" dirty="0">
                <a:solidFill>
                  <a:srgbClr val="82F09A"/>
                </a:solidFill>
              </a:rPr>
              <a:t>use</a:t>
            </a:r>
            <a:r>
              <a:rPr spc="-305" dirty="0">
                <a:solidFill>
                  <a:srgbClr val="82F09A"/>
                </a:solidFill>
              </a:rPr>
              <a:t> </a:t>
            </a:r>
            <a:r>
              <a:rPr spc="-290" dirty="0">
                <a:solidFill>
                  <a:srgbClr val="82F09A"/>
                </a:solidFill>
              </a:rPr>
              <a:t>Randomized</a:t>
            </a:r>
            <a:r>
              <a:rPr spc="-315" dirty="0">
                <a:solidFill>
                  <a:srgbClr val="82F09A"/>
                </a:solidFill>
              </a:rPr>
              <a:t> </a:t>
            </a:r>
            <a:r>
              <a:rPr spc="-275" dirty="0">
                <a:solidFill>
                  <a:srgbClr val="82F09A"/>
                </a:solidFill>
              </a:rPr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2587" y="1431416"/>
            <a:ext cx="81756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implement.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Karger's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min-cut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produces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optimum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probability.</a:t>
            </a:r>
            <a:endParaRPr sz="1800" dirty="0">
              <a:latin typeface="Calibri"/>
              <a:cs typeface="Calibri"/>
            </a:endParaRPr>
          </a:p>
          <a:p>
            <a:pPr marL="299085" marR="196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randomized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quicksort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algorithm.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Deterministic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quicksort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quite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worst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(e.g.,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almost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sorted),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randomized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quicksort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inputs.</a:t>
            </a:r>
            <a:endParaRPr sz="1800" dirty="0">
              <a:latin typeface="Calibri"/>
              <a:cs typeface="Calibri"/>
            </a:endParaRPr>
          </a:p>
          <a:p>
            <a:pPr marL="299085" marR="3225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improve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memory usage.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sampling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sparsify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technique.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parallel/distributed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computing,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data,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still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has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 affect 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outcomes.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Randomization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plays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 key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informing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decisions.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514600" y="515112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2057400" y="0"/>
                  </a:moveTo>
                  <a:lnTo>
                    <a:pt x="2008836" y="561"/>
                  </a:lnTo>
                  <a:lnTo>
                    <a:pt x="1960548" y="2239"/>
                  </a:lnTo>
                  <a:lnTo>
                    <a:pt x="1912549" y="5020"/>
                  </a:lnTo>
                  <a:lnTo>
                    <a:pt x="1864850" y="8891"/>
                  </a:lnTo>
                  <a:lnTo>
                    <a:pt x="1817464" y="13841"/>
                  </a:lnTo>
                  <a:lnTo>
                    <a:pt x="1770402" y="19857"/>
                  </a:lnTo>
                  <a:lnTo>
                    <a:pt x="1723679" y="26927"/>
                  </a:lnTo>
                  <a:lnTo>
                    <a:pt x="1677305" y="35039"/>
                  </a:lnTo>
                  <a:lnTo>
                    <a:pt x="1631294" y="44180"/>
                  </a:lnTo>
                  <a:lnTo>
                    <a:pt x="1585657" y="54337"/>
                  </a:lnTo>
                  <a:lnTo>
                    <a:pt x="1540407" y="65499"/>
                  </a:lnTo>
                  <a:lnTo>
                    <a:pt x="1495557" y="77653"/>
                  </a:lnTo>
                  <a:lnTo>
                    <a:pt x="1451118" y="90786"/>
                  </a:lnTo>
                  <a:lnTo>
                    <a:pt x="1407103" y="104887"/>
                  </a:lnTo>
                  <a:lnTo>
                    <a:pt x="1363524" y="119943"/>
                  </a:lnTo>
                  <a:lnTo>
                    <a:pt x="1320394" y="135942"/>
                  </a:lnTo>
                  <a:lnTo>
                    <a:pt x="1277725" y="152871"/>
                  </a:lnTo>
                  <a:lnTo>
                    <a:pt x="1235529" y="170718"/>
                  </a:lnTo>
                  <a:lnTo>
                    <a:pt x="1193820" y="189470"/>
                  </a:lnTo>
                  <a:lnTo>
                    <a:pt x="1152608" y="209116"/>
                  </a:lnTo>
                  <a:lnTo>
                    <a:pt x="1111906" y="229643"/>
                  </a:lnTo>
                  <a:lnTo>
                    <a:pt x="1071728" y="251038"/>
                  </a:lnTo>
                  <a:lnTo>
                    <a:pt x="1032084" y="273290"/>
                  </a:lnTo>
                  <a:lnTo>
                    <a:pt x="992989" y="296385"/>
                  </a:lnTo>
                  <a:lnTo>
                    <a:pt x="954452" y="320312"/>
                  </a:lnTo>
                  <a:lnTo>
                    <a:pt x="916488" y="345058"/>
                  </a:lnTo>
                  <a:lnTo>
                    <a:pt x="879109" y="370611"/>
                  </a:lnTo>
                  <a:lnTo>
                    <a:pt x="842326" y="396959"/>
                  </a:lnTo>
                  <a:lnTo>
                    <a:pt x="806153" y="424088"/>
                  </a:lnTo>
                  <a:lnTo>
                    <a:pt x="770601" y="451988"/>
                  </a:lnTo>
                  <a:lnTo>
                    <a:pt x="735684" y="480644"/>
                  </a:lnTo>
                  <a:lnTo>
                    <a:pt x="701412" y="510046"/>
                  </a:lnTo>
                  <a:lnTo>
                    <a:pt x="667799" y="540181"/>
                  </a:lnTo>
                  <a:lnTo>
                    <a:pt x="634857" y="571036"/>
                  </a:lnTo>
                  <a:lnTo>
                    <a:pt x="602599" y="602599"/>
                  </a:lnTo>
                  <a:lnTo>
                    <a:pt x="571036" y="634857"/>
                  </a:lnTo>
                  <a:lnTo>
                    <a:pt x="540181" y="667799"/>
                  </a:lnTo>
                  <a:lnTo>
                    <a:pt x="510046" y="701412"/>
                  </a:lnTo>
                  <a:lnTo>
                    <a:pt x="480644" y="735684"/>
                  </a:lnTo>
                  <a:lnTo>
                    <a:pt x="451988" y="770601"/>
                  </a:lnTo>
                  <a:lnTo>
                    <a:pt x="424088" y="806153"/>
                  </a:lnTo>
                  <a:lnTo>
                    <a:pt x="396959" y="842326"/>
                  </a:lnTo>
                  <a:lnTo>
                    <a:pt x="370611" y="879109"/>
                  </a:lnTo>
                  <a:lnTo>
                    <a:pt x="345058" y="916488"/>
                  </a:lnTo>
                  <a:lnTo>
                    <a:pt x="320312" y="954452"/>
                  </a:lnTo>
                  <a:lnTo>
                    <a:pt x="296385" y="992989"/>
                  </a:lnTo>
                  <a:lnTo>
                    <a:pt x="273290" y="1032084"/>
                  </a:lnTo>
                  <a:lnTo>
                    <a:pt x="251038" y="1071728"/>
                  </a:lnTo>
                  <a:lnTo>
                    <a:pt x="229643" y="1111906"/>
                  </a:lnTo>
                  <a:lnTo>
                    <a:pt x="209116" y="1152608"/>
                  </a:lnTo>
                  <a:lnTo>
                    <a:pt x="189470" y="1193820"/>
                  </a:lnTo>
                  <a:lnTo>
                    <a:pt x="170718" y="1235529"/>
                  </a:lnTo>
                  <a:lnTo>
                    <a:pt x="152871" y="1277725"/>
                  </a:lnTo>
                  <a:lnTo>
                    <a:pt x="135942" y="1320394"/>
                  </a:lnTo>
                  <a:lnTo>
                    <a:pt x="119943" y="1363524"/>
                  </a:lnTo>
                  <a:lnTo>
                    <a:pt x="104887" y="1407103"/>
                  </a:lnTo>
                  <a:lnTo>
                    <a:pt x="90786" y="1451118"/>
                  </a:lnTo>
                  <a:lnTo>
                    <a:pt x="77653" y="1495557"/>
                  </a:lnTo>
                  <a:lnTo>
                    <a:pt x="65499" y="1540407"/>
                  </a:lnTo>
                  <a:lnTo>
                    <a:pt x="54337" y="1585657"/>
                  </a:lnTo>
                  <a:lnTo>
                    <a:pt x="44180" y="1631294"/>
                  </a:lnTo>
                  <a:lnTo>
                    <a:pt x="35039" y="1677305"/>
                  </a:lnTo>
                  <a:lnTo>
                    <a:pt x="26927" y="1723679"/>
                  </a:lnTo>
                  <a:lnTo>
                    <a:pt x="19857" y="1770402"/>
                  </a:lnTo>
                  <a:lnTo>
                    <a:pt x="13841" y="1817464"/>
                  </a:lnTo>
                  <a:lnTo>
                    <a:pt x="8891" y="1864850"/>
                  </a:lnTo>
                  <a:lnTo>
                    <a:pt x="5020" y="1912549"/>
                  </a:lnTo>
                  <a:lnTo>
                    <a:pt x="2239" y="1960548"/>
                  </a:lnTo>
                  <a:lnTo>
                    <a:pt x="561" y="2008836"/>
                  </a:lnTo>
                  <a:lnTo>
                    <a:pt x="0" y="2057400"/>
                  </a:lnTo>
                  <a:lnTo>
                    <a:pt x="561" y="2105963"/>
                  </a:lnTo>
                  <a:lnTo>
                    <a:pt x="2239" y="2154251"/>
                  </a:lnTo>
                  <a:lnTo>
                    <a:pt x="5020" y="2202250"/>
                  </a:lnTo>
                  <a:lnTo>
                    <a:pt x="8891" y="2249949"/>
                  </a:lnTo>
                  <a:lnTo>
                    <a:pt x="13841" y="2297335"/>
                  </a:lnTo>
                  <a:lnTo>
                    <a:pt x="19857" y="2344397"/>
                  </a:lnTo>
                  <a:lnTo>
                    <a:pt x="26927" y="2391120"/>
                  </a:lnTo>
                  <a:lnTo>
                    <a:pt x="35039" y="2437494"/>
                  </a:lnTo>
                  <a:lnTo>
                    <a:pt x="44180" y="2483505"/>
                  </a:lnTo>
                  <a:lnTo>
                    <a:pt x="54337" y="2529142"/>
                  </a:lnTo>
                  <a:lnTo>
                    <a:pt x="65499" y="2574392"/>
                  </a:lnTo>
                  <a:lnTo>
                    <a:pt x="77653" y="2619242"/>
                  </a:lnTo>
                  <a:lnTo>
                    <a:pt x="90786" y="2663681"/>
                  </a:lnTo>
                  <a:lnTo>
                    <a:pt x="104887" y="2707696"/>
                  </a:lnTo>
                  <a:lnTo>
                    <a:pt x="119943" y="2751275"/>
                  </a:lnTo>
                  <a:lnTo>
                    <a:pt x="135942" y="2794405"/>
                  </a:lnTo>
                  <a:lnTo>
                    <a:pt x="152871" y="2837074"/>
                  </a:lnTo>
                  <a:lnTo>
                    <a:pt x="170718" y="2879270"/>
                  </a:lnTo>
                  <a:lnTo>
                    <a:pt x="189470" y="2920979"/>
                  </a:lnTo>
                  <a:lnTo>
                    <a:pt x="209116" y="2962191"/>
                  </a:lnTo>
                  <a:lnTo>
                    <a:pt x="229643" y="3002893"/>
                  </a:lnTo>
                  <a:lnTo>
                    <a:pt x="251038" y="3043071"/>
                  </a:lnTo>
                  <a:lnTo>
                    <a:pt x="273290" y="3082715"/>
                  </a:lnTo>
                  <a:lnTo>
                    <a:pt x="296385" y="3121810"/>
                  </a:lnTo>
                  <a:lnTo>
                    <a:pt x="320312" y="3160347"/>
                  </a:lnTo>
                  <a:lnTo>
                    <a:pt x="345058" y="3198311"/>
                  </a:lnTo>
                  <a:lnTo>
                    <a:pt x="370611" y="3235690"/>
                  </a:lnTo>
                  <a:lnTo>
                    <a:pt x="396959" y="3272473"/>
                  </a:lnTo>
                  <a:lnTo>
                    <a:pt x="424088" y="3308646"/>
                  </a:lnTo>
                  <a:lnTo>
                    <a:pt x="451988" y="3344198"/>
                  </a:lnTo>
                  <a:lnTo>
                    <a:pt x="480644" y="3379115"/>
                  </a:lnTo>
                  <a:lnTo>
                    <a:pt x="510046" y="3413387"/>
                  </a:lnTo>
                  <a:lnTo>
                    <a:pt x="540181" y="3447000"/>
                  </a:lnTo>
                  <a:lnTo>
                    <a:pt x="571036" y="3479942"/>
                  </a:lnTo>
                  <a:lnTo>
                    <a:pt x="602599" y="3512200"/>
                  </a:lnTo>
                  <a:lnTo>
                    <a:pt x="634857" y="3543763"/>
                  </a:lnTo>
                  <a:lnTo>
                    <a:pt x="667799" y="3574618"/>
                  </a:lnTo>
                  <a:lnTo>
                    <a:pt x="701412" y="3604753"/>
                  </a:lnTo>
                  <a:lnTo>
                    <a:pt x="735684" y="3634155"/>
                  </a:lnTo>
                  <a:lnTo>
                    <a:pt x="770601" y="3662811"/>
                  </a:lnTo>
                  <a:lnTo>
                    <a:pt x="806153" y="3690711"/>
                  </a:lnTo>
                  <a:lnTo>
                    <a:pt x="842326" y="3717840"/>
                  </a:lnTo>
                  <a:lnTo>
                    <a:pt x="879109" y="3744188"/>
                  </a:lnTo>
                  <a:lnTo>
                    <a:pt x="916488" y="3769741"/>
                  </a:lnTo>
                  <a:lnTo>
                    <a:pt x="954452" y="3794487"/>
                  </a:lnTo>
                  <a:lnTo>
                    <a:pt x="992989" y="3818414"/>
                  </a:lnTo>
                  <a:lnTo>
                    <a:pt x="1032084" y="3841509"/>
                  </a:lnTo>
                  <a:lnTo>
                    <a:pt x="1071728" y="3863761"/>
                  </a:lnTo>
                  <a:lnTo>
                    <a:pt x="1111906" y="3885156"/>
                  </a:lnTo>
                  <a:lnTo>
                    <a:pt x="1152608" y="3905683"/>
                  </a:lnTo>
                  <a:lnTo>
                    <a:pt x="1193820" y="3925329"/>
                  </a:lnTo>
                  <a:lnTo>
                    <a:pt x="1235529" y="3944081"/>
                  </a:lnTo>
                  <a:lnTo>
                    <a:pt x="1277725" y="3961928"/>
                  </a:lnTo>
                  <a:lnTo>
                    <a:pt x="1320394" y="3978857"/>
                  </a:lnTo>
                  <a:lnTo>
                    <a:pt x="1363524" y="3994856"/>
                  </a:lnTo>
                  <a:lnTo>
                    <a:pt x="1407103" y="4009912"/>
                  </a:lnTo>
                  <a:lnTo>
                    <a:pt x="1451118" y="4024013"/>
                  </a:lnTo>
                  <a:lnTo>
                    <a:pt x="1495557" y="4037146"/>
                  </a:lnTo>
                  <a:lnTo>
                    <a:pt x="1540407" y="4049300"/>
                  </a:lnTo>
                  <a:lnTo>
                    <a:pt x="1585657" y="4060462"/>
                  </a:lnTo>
                  <a:lnTo>
                    <a:pt x="1631294" y="4070619"/>
                  </a:lnTo>
                  <a:lnTo>
                    <a:pt x="1677305" y="4079760"/>
                  </a:lnTo>
                  <a:lnTo>
                    <a:pt x="1723679" y="4087872"/>
                  </a:lnTo>
                  <a:lnTo>
                    <a:pt x="1770402" y="4094942"/>
                  </a:lnTo>
                  <a:lnTo>
                    <a:pt x="1817464" y="4100958"/>
                  </a:lnTo>
                  <a:lnTo>
                    <a:pt x="1864850" y="4105908"/>
                  </a:lnTo>
                  <a:lnTo>
                    <a:pt x="1912549" y="4109779"/>
                  </a:lnTo>
                  <a:lnTo>
                    <a:pt x="1960548" y="4112560"/>
                  </a:lnTo>
                  <a:lnTo>
                    <a:pt x="2008836" y="4114238"/>
                  </a:lnTo>
                  <a:lnTo>
                    <a:pt x="2057400" y="4114800"/>
                  </a:lnTo>
                  <a:lnTo>
                    <a:pt x="2105963" y="4114238"/>
                  </a:lnTo>
                  <a:lnTo>
                    <a:pt x="2154251" y="4112560"/>
                  </a:lnTo>
                  <a:lnTo>
                    <a:pt x="2202250" y="4109779"/>
                  </a:lnTo>
                  <a:lnTo>
                    <a:pt x="2249949" y="4105908"/>
                  </a:lnTo>
                  <a:lnTo>
                    <a:pt x="2297335" y="4100958"/>
                  </a:lnTo>
                  <a:lnTo>
                    <a:pt x="2344397" y="4094942"/>
                  </a:lnTo>
                  <a:lnTo>
                    <a:pt x="2391120" y="4087872"/>
                  </a:lnTo>
                  <a:lnTo>
                    <a:pt x="2437494" y="4079760"/>
                  </a:lnTo>
                  <a:lnTo>
                    <a:pt x="2483505" y="4070619"/>
                  </a:lnTo>
                  <a:lnTo>
                    <a:pt x="2529142" y="4060462"/>
                  </a:lnTo>
                  <a:lnTo>
                    <a:pt x="2574392" y="4049300"/>
                  </a:lnTo>
                  <a:lnTo>
                    <a:pt x="2619242" y="4037146"/>
                  </a:lnTo>
                  <a:lnTo>
                    <a:pt x="2663681" y="4024013"/>
                  </a:lnTo>
                  <a:lnTo>
                    <a:pt x="2707696" y="4009912"/>
                  </a:lnTo>
                  <a:lnTo>
                    <a:pt x="2751275" y="3994856"/>
                  </a:lnTo>
                  <a:lnTo>
                    <a:pt x="2794405" y="3978857"/>
                  </a:lnTo>
                  <a:lnTo>
                    <a:pt x="2837074" y="3961928"/>
                  </a:lnTo>
                  <a:lnTo>
                    <a:pt x="2879270" y="3944081"/>
                  </a:lnTo>
                  <a:lnTo>
                    <a:pt x="2920979" y="3925329"/>
                  </a:lnTo>
                  <a:lnTo>
                    <a:pt x="2962191" y="3905683"/>
                  </a:lnTo>
                  <a:lnTo>
                    <a:pt x="3002893" y="3885156"/>
                  </a:lnTo>
                  <a:lnTo>
                    <a:pt x="3043071" y="3863761"/>
                  </a:lnTo>
                  <a:lnTo>
                    <a:pt x="3082715" y="3841509"/>
                  </a:lnTo>
                  <a:lnTo>
                    <a:pt x="3121810" y="3818414"/>
                  </a:lnTo>
                  <a:lnTo>
                    <a:pt x="3160347" y="3794487"/>
                  </a:lnTo>
                  <a:lnTo>
                    <a:pt x="3198311" y="3769741"/>
                  </a:lnTo>
                  <a:lnTo>
                    <a:pt x="3235690" y="3744188"/>
                  </a:lnTo>
                  <a:lnTo>
                    <a:pt x="3272473" y="3717840"/>
                  </a:lnTo>
                  <a:lnTo>
                    <a:pt x="3308646" y="3690711"/>
                  </a:lnTo>
                  <a:lnTo>
                    <a:pt x="3344198" y="3662811"/>
                  </a:lnTo>
                  <a:lnTo>
                    <a:pt x="3379115" y="3634155"/>
                  </a:lnTo>
                  <a:lnTo>
                    <a:pt x="3413387" y="3604753"/>
                  </a:lnTo>
                  <a:lnTo>
                    <a:pt x="3447000" y="3574618"/>
                  </a:lnTo>
                  <a:lnTo>
                    <a:pt x="3479942" y="3543763"/>
                  </a:lnTo>
                  <a:lnTo>
                    <a:pt x="3512200" y="3512200"/>
                  </a:lnTo>
                  <a:lnTo>
                    <a:pt x="3543763" y="3479942"/>
                  </a:lnTo>
                  <a:lnTo>
                    <a:pt x="3574618" y="3447000"/>
                  </a:lnTo>
                  <a:lnTo>
                    <a:pt x="3604753" y="3413387"/>
                  </a:lnTo>
                  <a:lnTo>
                    <a:pt x="3634155" y="3379115"/>
                  </a:lnTo>
                  <a:lnTo>
                    <a:pt x="3662811" y="3344198"/>
                  </a:lnTo>
                  <a:lnTo>
                    <a:pt x="3690711" y="3308646"/>
                  </a:lnTo>
                  <a:lnTo>
                    <a:pt x="3717840" y="3272473"/>
                  </a:lnTo>
                  <a:lnTo>
                    <a:pt x="3744188" y="3235690"/>
                  </a:lnTo>
                  <a:lnTo>
                    <a:pt x="3769741" y="3198311"/>
                  </a:lnTo>
                  <a:lnTo>
                    <a:pt x="3794487" y="3160347"/>
                  </a:lnTo>
                  <a:lnTo>
                    <a:pt x="3818414" y="3121810"/>
                  </a:lnTo>
                  <a:lnTo>
                    <a:pt x="3841509" y="3082715"/>
                  </a:lnTo>
                  <a:lnTo>
                    <a:pt x="3863761" y="3043071"/>
                  </a:lnTo>
                  <a:lnTo>
                    <a:pt x="3885156" y="3002893"/>
                  </a:lnTo>
                  <a:lnTo>
                    <a:pt x="3905683" y="2962191"/>
                  </a:lnTo>
                  <a:lnTo>
                    <a:pt x="3925329" y="2920979"/>
                  </a:lnTo>
                  <a:lnTo>
                    <a:pt x="3944081" y="2879270"/>
                  </a:lnTo>
                  <a:lnTo>
                    <a:pt x="3961928" y="2837074"/>
                  </a:lnTo>
                  <a:lnTo>
                    <a:pt x="3978857" y="2794405"/>
                  </a:lnTo>
                  <a:lnTo>
                    <a:pt x="3994856" y="2751275"/>
                  </a:lnTo>
                  <a:lnTo>
                    <a:pt x="4009912" y="2707696"/>
                  </a:lnTo>
                  <a:lnTo>
                    <a:pt x="4024013" y="2663681"/>
                  </a:lnTo>
                  <a:lnTo>
                    <a:pt x="4037146" y="2619242"/>
                  </a:lnTo>
                  <a:lnTo>
                    <a:pt x="4049300" y="2574392"/>
                  </a:lnTo>
                  <a:lnTo>
                    <a:pt x="4060462" y="2529142"/>
                  </a:lnTo>
                  <a:lnTo>
                    <a:pt x="4070619" y="2483505"/>
                  </a:lnTo>
                  <a:lnTo>
                    <a:pt x="4079760" y="2437494"/>
                  </a:lnTo>
                  <a:lnTo>
                    <a:pt x="4087872" y="2391120"/>
                  </a:lnTo>
                  <a:lnTo>
                    <a:pt x="4094942" y="2344397"/>
                  </a:lnTo>
                  <a:lnTo>
                    <a:pt x="4100958" y="2297335"/>
                  </a:lnTo>
                  <a:lnTo>
                    <a:pt x="4105908" y="2249949"/>
                  </a:lnTo>
                  <a:lnTo>
                    <a:pt x="4109779" y="2202250"/>
                  </a:lnTo>
                  <a:lnTo>
                    <a:pt x="4112560" y="2154251"/>
                  </a:lnTo>
                  <a:lnTo>
                    <a:pt x="4114238" y="2105963"/>
                  </a:lnTo>
                  <a:lnTo>
                    <a:pt x="4114800" y="2057400"/>
                  </a:lnTo>
                  <a:lnTo>
                    <a:pt x="4114238" y="2008836"/>
                  </a:lnTo>
                  <a:lnTo>
                    <a:pt x="4112560" y="1960548"/>
                  </a:lnTo>
                  <a:lnTo>
                    <a:pt x="4109779" y="1912549"/>
                  </a:lnTo>
                  <a:lnTo>
                    <a:pt x="4105908" y="1864850"/>
                  </a:lnTo>
                  <a:lnTo>
                    <a:pt x="4100958" y="1817464"/>
                  </a:lnTo>
                  <a:lnTo>
                    <a:pt x="4094942" y="1770402"/>
                  </a:lnTo>
                  <a:lnTo>
                    <a:pt x="4087872" y="1723679"/>
                  </a:lnTo>
                  <a:lnTo>
                    <a:pt x="4079760" y="1677305"/>
                  </a:lnTo>
                  <a:lnTo>
                    <a:pt x="4070619" y="1631294"/>
                  </a:lnTo>
                  <a:lnTo>
                    <a:pt x="4060462" y="1585657"/>
                  </a:lnTo>
                  <a:lnTo>
                    <a:pt x="4049300" y="1540407"/>
                  </a:lnTo>
                  <a:lnTo>
                    <a:pt x="4037146" y="1495557"/>
                  </a:lnTo>
                  <a:lnTo>
                    <a:pt x="4024013" y="1451118"/>
                  </a:lnTo>
                  <a:lnTo>
                    <a:pt x="4009912" y="1407103"/>
                  </a:lnTo>
                  <a:lnTo>
                    <a:pt x="3994856" y="1363524"/>
                  </a:lnTo>
                  <a:lnTo>
                    <a:pt x="3978857" y="1320394"/>
                  </a:lnTo>
                  <a:lnTo>
                    <a:pt x="3961928" y="1277725"/>
                  </a:lnTo>
                  <a:lnTo>
                    <a:pt x="3944081" y="1235529"/>
                  </a:lnTo>
                  <a:lnTo>
                    <a:pt x="3925329" y="1193820"/>
                  </a:lnTo>
                  <a:lnTo>
                    <a:pt x="3905683" y="1152608"/>
                  </a:lnTo>
                  <a:lnTo>
                    <a:pt x="3885156" y="1111906"/>
                  </a:lnTo>
                  <a:lnTo>
                    <a:pt x="3863761" y="1071728"/>
                  </a:lnTo>
                  <a:lnTo>
                    <a:pt x="3841509" y="1032084"/>
                  </a:lnTo>
                  <a:lnTo>
                    <a:pt x="3818414" y="992989"/>
                  </a:lnTo>
                  <a:lnTo>
                    <a:pt x="3794487" y="954452"/>
                  </a:lnTo>
                  <a:lnTo>
                    <a:pt x="3769741" y="916488"/>
                  </a:lnTo>
                  <a:lnTo>
                    <a:pt x="3744188" y="879109"/>
                  </a:lnTo>
                  <a:lnTo>
                    <a:pt x="3717840" y="842326"/>
                  </a:lnTo>
                  <a:lnTo>
                    <a:pt x="3690711" y="806153"/>
                  </a:lnTo>
                  <a:lnTo>
                    <a:pt x="3662811" y="770601"/>
                  </a:lnTo>
                  <a:lnTo>
                    <a:pt x="3634155" y="735684"/>
                  </a:lnTo>
                  <a:lnTo>
                    <a:pt x="3604753" y="701412"/>
                  </a:lnTo>
                  <a:lnTo>
                    <a:pt x="3574618" y="667799"/>
                  </a:lnTo>
                  <a:lnTo>
                    <a:pt x="3543763" y="634857"/>
                  </a:lnTo>
                  <a:lnTo>
                    <a:pt x="3512200" y="602599"/>
                  </a:lnTo>
                  <a:lnTo>
                    <a:pt x="3479942" y="571036"/>
                  </a:lnTo>
                  <a:lnTo>
                    <a:pt x="3447000" y="540181"/>
                  </a:lnTo>
                  <a:lnTo>
                    <a:pt x="3413387" y="510046"/>
                  </a:lnTo>
                  <a:lnTo>
                    <a:pt x="3379115" y="480644"/>
                  </a:lnTo>
                  <a:lnTo>
                    <a:pt x="3344198" y="451988"/>
                  </a:lnTo>
                  <a:lnTo>
                    <a:pt x="3308646" y="424088"/>
                  </a:lnTo>
                  <a:lnTo>
                    <a:pt x="3272473" y="396959"/>
                  </a:lnTo>
                  <a:lnTo>
                    <a:pt x="3235690" y="370611"/>
                  </a:lnTo>
                  <a:lnTo>
                    <a:pt x="3198311" y="345058"/>
                  </a:lnTo>
                  <a:lnTo>
                    <a:pt x="3160347" y="320312"/>
                  </a:lnTo>
                  <a:lnTo>
                    <a:pt x="3121810" y="296385"/>
                  </a:lnTo>
                  <a:lnTo>
                    <a:pt x="3082715" y="273290"/>
                  </a:lnTo>
                  <a:lnTo>
                    <a:pt x="3043071" y="251038"/>
                  </a:lnTo>
                  <a:lnTo>
                    <a:pt x="3002893" y="229643"/>
                  </a:lnTo>
                  <a:lnTo>
                    <a:pt x="2962191" y="209116"/>
                  </a:lnTo>
                  <a:lnTo>
                    <a:pt x="2920979" y="189470"/>
                  </a:lnTo>
                  <a:lnTo>
                    <a:pt x="2879270" y="170718"/>
                  </a:lnTo>
                  <a:lnTo>
                    <a:pt x="2837074" y="152871"/>
                  </a:lnTo>
                  <a:lnTo>
                    <a:pt x="2794405" y="135942"/>
                  </a:lnTo>
                  <a:lnTo>
                    <a:pt x="2751275" y="119943"/>
                  </a:lnTo>
                  <a:lnTo>
                    <a:pt x="2707696" y="104887"/>
                  </a:lnTo>
                  <a:lnTo>
                    <a:pt x="2663681" y="90786"/>
                  </a:lnTo>
                  <a:lnTo>
                    <a:pt x="2619242" y="77653"/>
                  </a:lnTo>
                  <a:lnTo>
                    <a:pt x="2574392" y="65499"/>
                  </a:lnTo>
                  <a:lnTo>
                    <a:pt x="2529142" y="54337"/>
                  </a:lnTo>
                  <a:lnTo>
                    <a:pt x="2483505" y="44180"/>
                  </a:lnTo>
                  <a:lnTo>
                    <a:pt x="2437494" y="35039"/>
                  </a:lnTo>
                  <a:lnTo>
                    <a:pt x="2391120" y="26927"/>
                  </a:lnTo>
                  <a:lnTo>
                    <a:pt x="2344397" y="19857"/>
                  </a:lnTo>
                  <a:lnTo>
                    <a:pt x="2297335" y="13841"/>
                  </a:lnTo>
                  <a:lnTo>
                    <a:pt x="2249949" y="8891"/>
                  </a:lnTo>
                  <a:lnTo>
                    <a:pt x="2202250" y="5020"/>
                  </a:lnTo>
                  <a:lnTo>
                    <a:pt x="2154251" y="2239"/>
                  </a:lnTo>
                  <a:lnTo>
                    <a:pt x="2105963" y="5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23D79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4600" y="515112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0" y="2057400"/>
                  </a:moveTo>
                  <a:lnTo>
                    <a:pt x="561" y="2008836"/>
                  </a:lnTo>
                  <a:lnTo>
                    <a:pt x="2239" y="1960548"/>
                  </a:lnTo>
                  <a:lnTo>
                    <a:pt x="5020" y="1912549"/>
                  </a:lnTo>
                  <a:lnTo>
                    <a:pt x="8891" y="1864850"/>
                  </a:lnTo>
                  <a:lnTo>
                    <a:pt x="13841" y="1817464"/>
                  </a:lnTo>
                  <a:lnTo>
                    <a:pt x="19857" y="1770402"/>
                  </a:lnTo>
                  <a:lnTo>
                    <a:pt x="26927" y="1723679"/>
                  </a:lnTo>
                  <a:lnTo>
                    <a:pt x="35039" y="1677305"/>
                  </a:lnTo>
                  <a:lnTo>
                    <a:pt x="44180" y="1631294"/>
                  </a:lnTo>
                  <a:lnTo>
                    <a:pt x="54337" y="1585657"/>
                  </a:lnTo>
                  <a:lnTo>
                    <a:pt x="65499" y="1540407"/>
                  </a:lnTo>
                  <a:lnTo>
                    <a:pt x="77653" y="1495557"/>
                  </a:lnTo>
                  <a:lnTo>
                    <a:pt x="90786" y="1451118"/>
                  </a:lnTo>
                  <a:lnTo>
                    <a:pt x="104887" y="1407103"/>
                  </a:lnTo>
                  <a:lnTo>
                    <a:pt x="119943" y="1363524"/>
                  </a:lnTo>
                  <a:lnTo>
                    <a:pt x="135942" y="1320394"/>
                  </a:lnTo>
                  <a:lnTo>
                    <a:pt x="152871" y="1277725"/>
                  </a:lnTo>
                  <a:lnTo>
                    <a:pt x="170718" y="1235529"/>
                  </a:lnTo>
                  <a:lnTo>
                    <a:pt x="189470" y="1193820"/>
                  </a:lnTo>
                  <a:lnTo>
                    <a:pt x="209116" y="1152608"/>
                  </a:lnTo>
                  <a:lnTo>
                    <a:pt x="229643" y="1111906"/>
                  </a:lnTo>
                  <a:lnTo>
                    <a:pt x="251038" y="1071728"/>
                  </a:lnTo>
                  <a:lnTo>
                    <a:pt x="273290" y="1032084"/>
                  </a:lnTo>
                  <a:lnTo>
                    <a:pt x="296385" y="992989"/>
                  </a:lnTo>
                  <a:lnTo>
                    <a:pt x="320312" y="954452"/>
                  </a:lnTo>
                  <a:lnTo>
                    <a:pt x="345058" y="916488"/>
                  </a:lnTo>
                  <a:lnTo>
                    <a:pt x="370611" y="879109"/>
                  </a:lnTo>
                  <a:lnTo>
                    <a:pt x="396959" y="842326"/>
                  </a:lnTo>
                  <a:lnTo>
                    <a:pt x="424088" y="806153"/>
                  </a:lnTo>
                  <a:lnTo>
                    <a:pt x="451988" y="770601"/>
                  </a:lnTo>
                  <a:lnTo>
                    <a:pt x="480644" y="735684"/>
                  </a:lnTo>
                  <a:lnTo>
                    <a:pt x="510046" y="701412"/>
                  </a:lnTo>
                  <a:lnTo>
                    <a:pt x="540181" y="667799"/>
                  </a:lnTo>
                  <a:lnTo>
                    <a:pt x="571036" y="634857"/>
                  </a:lnTo>
                  <a:lnTo>
                    <a:pt x="602599" y="602599"/>
                  </a:lnTo>
                  <a:lnTo>
                    <a:pt x="634857" y="571036"/>
                  </a:lnTo>
                  <a:lnTo>
                    <a:pt x="667799" y="540181"/>
                  </a:lnTo>
                  <a:lnTo>
                    <a:pt x="701412" y="510046"/>
                  </a:lnTo>
                  <a:lnTo>
                    <a:pt x="735684" y="480644"/>
                  </a:lnTo>
                  <a:lnTo>
                    <a:pt x="770601" y="451988"/>
                  </a:lnTo>
                  <a:lnTo>
                    <a:pt x="806153" y="424088"/>
                  </a:lnTo>
                  <a:lnTo>
                    <a:pt x="842326" y="396959"/>
                  </a:lnTo>
                  <a:lnTo>
                    <a:pt x="879109" y="370611"/>
                  </a:lnTo>
                  <a:lnTo>
                    <a:pt x="916488" y="345058"/>
                  </a:lnTo>
                  <a:lnTo>
                    <a:pt x="954452" y="320312"/>
                  </a:lnTo>
                  <a:lnTo>
                    <a:pt x="992989" y="296385"/>
                  </a:lnTo>
                  <a:lnTo>
                    <a:pt x="1032084" y="273290"/>
                  </a:lnTo>
                  <a:lnTo>
                    <a:pt x="1071728" y="251038"/>
                  </a:lnTo>
                  <a:lnTo>
                    <a:pt x="1111906" y="229643"/>
                  </a:lnTo>
                  <a:lnTo>
                    <a:pt x="1152608" y="209116"/>
                  </a:lnTo>
                  <a:lnTo>
                    <a:pt x="1193820" y="189470"/>
                  </a:lnTo>
                  <a:lnTo>
                    <a:pt x="1235529" y="170718"/>
                  </a:lnTo>
                  <a:lnTo>
                    <a:pt x="1277725" y="152871"/>
                  </a:lnTo>
                  <a:lnTo>
                    <a:pt x="1320394" y="135942"/>
                  </a:lnTo>
                  <a:lnTo>
                    <a:pt x="1363524" y="119943"/>
                  </a:lnTo>
                  <a:lnTo>
                    <a:pt x="1407103" y="104887"/>
                  </a:lnTo>
                  <a:lnTo>
                    <a:pt x="1451118" y="90786"/>
                  </a:lnTo>
                  <a:lnTo>
                    <a:pt x="1495557" y="77653"/>
                  </a:lnTo>
                  <a:lnTo>
                    <a:pt x="1540407" y="65499"/>
                  </a:lnTo>
                  <a:lnTo>
                    <a:pt x="1585657" y="54337"/>
                  </a:lnTo>
                  <a:lnTo>
                    <a:pt x="1631294" y="44180"/>
                  </a:lnTo>
                  <a:lnTo>
                    <a:pt x="1677305" y="35039"/>
                  </a:lnTo>
                  <a:lnTo>
                    <a:pt x="1723679" y="26927"/>
                  </a:lnTo>
                  <a:lnTo>
                    <a:pt x="1770402" y="19857"/>
                  </a:lnTo>
                  <a:lnTo>
                    <a:pt x="1817464" y="13841"/>
                  </a:lnTo>
                  <a:lnTo>
                    <a:pt x="1864850" y="8891"/>
                  </a:lnTo>
                  <a:lnTo>
                    <a:pt x="1912549" y="5020"/>
                  </a:lnTo>
                  <a:lnTo>
                    <a:pt x="1960548" y="2239"/>
                  </a:lnTo>
                  <a:lnTo>
                    <a:pt x="2008836" y="561"/>
                  </a:lnTo>
                  <a:lnTo>
                    <a:pt x="2057400" y="0"/>
                  </a:lnTo>
                  <a:lnTo>
                    <a:pt x="2105963" y="561"/>
                  </a:lnTo>
                  <a:lnTo>
                    <a:pt x="2154251" y="2239"/>
                  </a:lnTo>
                  <a:lnTo>
                    <a:pt x="2202250" y="5020"/>
                  </a:lnTo>
                  <a:lnTo>
                    <a:pt x="2249949" y="8891"/>
                  </a:lnTo>
                  <a:lnTo>
                    <a:pt x="2297335" y="13841"/>
                  </a:lnTo>
                  <a:lnTo>
                    <a:pt x="2344397" y="19857"/>
                  </a:lnTo>
                  <a:lnTo>
                    <a:pt x="2391120" y="26927"/>
                  </a:lnTo>
                  <a:lnTo>
                    <a:pt x="2437494" y="35039"/>
                  </a:lnTo>
                  <a:lnTo>
                    <a:pt x="2483505" y="44180"/>
                  </a:lnTo>
                  <a:lnTo>
                    <a:pt x="2529142" y="54337"/>
                  </a:lnTo>
                  <a:lnTo>
                    <a:pt x="2574392" y="65499"/>
                  </a:lnTo>
                  <a:lnTo>
                    <a:pt x="2619242" y="77653"/>
                  </a:lnTo>
                  <a:lnTo>
                    <a:pt x="2663681" y="90786"/>
                  </a:lnTo>
                  <a:lnTo>
                    <a:pt x="2707696" y="104887"/>
                  </a:lnTo>
                  <a:lnTo>
                    <a:pt x="2751275" y="119943"/>
                  </a:lnTo>
                  <a:lnTo>
                    <a:pt x="2794405" y="135942"/>
                  </a:lnTo>
                  <a:lnTo>
                    <a:pt x="2837074" y="152871"/>
                  </a:lnTo>
                  <a:lnTo>
                    <a:pt x="2879270" y="170718"/>
                  </a:lnTo>
                  <a:lnTo>
                    <a:pt x="2920979" y="189470"/>
                  </a:lnTo>
                  <a:lnTo>
                    <a:pt x="2962191" y="209116"/>
                  </a:lnTo>
                  <a:lnTo>
                    <a:pt x="3002893" y="229643"/>
                  </a:lnTo>
                  <a:lnTo>
                    <a:pt x="3043071" y="251038"/>
                  </a:lnTo>
                  <a:lnTo>
                    <a:pt x="3082715" y="273290"/>
                  </a:lnTo>
                  <a:lnTo>
                    <a:pt x="3121810" y="296385"/>
                  </a:lnTo>
                  <a:lnTo>
                    <a:pt x="3160347" y="320312"/>
                  </a:lnTo>
                  <a:lnTo>
                    <a:pt x="3198311" y="345058"/>
                  </a:lnTo>
                  <a:lnTo>
                    <a:pt x="3235690" y="370611"/>
                  </a:lnTo>
                  <a:lnTo>
                    <a:pt x="3272473" y="396959"/>
                  </a:lnTo>
                  <a:lnTo>
                    <a:pt x="3308646" y="424088"/>
                  </a:lnTo>
                  <a:lnTo>
                    <a:pt x="3344198" y="451988"/>
                  </a:lnTo>
                  <a:lnTo>
                    <a:pt x="3379115" y="480644"/>
                  </a:lnTo>
                  <a:lnTo>
                    <a:pt x="3413387" y="510046"/>
                  </a:lnTo>
                  <a:lnTo>
                    <a:pt x="3447000" y="540181"/>
                  </a:lnTo>
                  <a:lnTo>
                    <a:pt x="3479942" y="571036"/>
                  </a:lnTo>
                  <a:lnTo>
                    <a:pt x="3512200" y="602599"/>
                  </a:lnTo>
                  <a:lnTo>
                    <a:pt x="3543763" y="634857"/>
                  </a:lnTo>
                  <a:lnTo>
                    <a:pt x="3574618" y="667799"/>
                  </a:lnTo>
                  <a:lnTo>
                    <a:pt x="3604753" y="701412"/>
                  </a:lnTo>
                  <a:lnTo>
                    <a:pt x="3634155" y="735684"/>
                  </a:lnTo>
                  <a:lnTo>
                    <a:pt x="3662811" y="770601"/>
                  </a:lnTo>
                  <a:lnTo>
                    <a:pt x="3690711" y="806153"/>
                  </a:lnTo>
                  <a:lnTo>
                    <a:pt x="3717840" y="842326"/>
                  </a:lnTo>
                  <a:lnTo>
                    <a:pt x="3744188" y="879109"/>
                  </a:lnTo>
                  <a:lnTo>
                    <a:pt x="3769741" y="916488"/>
                  </a:lnTo>
                  <a:lnTo>
                    <a:pt x="3794487" y="954452"/>
                  </a:lnTo>
                  <a:lnTo>
                    <a:pt x="3818414" y="992989"/>
                  </a:lnTo>
                  <a:lnTo>
                    <a:pt x="3841509" y="1032084"/>
                  </a:lnTo>
                  <a:lnTo>
                    <a:pt x="3863761" y="1071728"/>
                  </a:lnTo>
                  <a:lnTo>
                    <a:pt x="3885156" y="1111906"/>
                  </a:lnTo>
                  <a:lnTo>
                    <a:pt x="3905683" y="1152608"/>
                  </a:lnTo>
                  <a:lnTo>
                    <a:pt x="3925329" y="1193820"/>
                  </a:lnTo>
                  <a:lnTo>
                    <a:pt x="3944081" y="1235529"/>
                  </a:lnTo>
                  <a:lnTo>
                    <a:pt x="3961928" y="1277725"/>
                  </a:lnTo>
                  <a:lnTo>
                    <a:pt x="3978857" y="1320394"/>
                  </a:lnTo>
                  <a:lnTo>
                    <a:pt x="3994856" y="1363524"/>
                  </a:lnTo>
                  <a:lnTo>
                    <a:pt x="4009912" y="1407103"/>
                  </a:lnTo>
                  <a:lnTo>
                    <a:pt x="4024013" y="1451118"/>
                  </a:lnTo>
                  <a:lnTo>
                    <a:pt x="4037146" y="1495557"/>
                  </a:lnTo>
                  <a:lnTo>
                    <a:pt x="4049300" y="1540407"/>
                  </a:lnTo>
                  <a:lnTo>
                    <a:pt x="4060462" y="1585657"/>
                  </a:lnTo>
                  <a:lnTo>
                    <a:pt x="4070619" y="1631294"/>
                  </a:lnTo>
                  <a:lnTo>
                    <a:pt x="4079760" y="1677305"/>
                  </a:lnTo>
                  <a:lnTo>
                    <a:pt x="4087872" y="1723679"/>
                  </a:lnTo>
                  <a:lnTo>
                    <a:pt x="4094942" y="1770402"/>
                  </a:lnTo>
                  <a:lnTo>
                    <a:pt x="4100958" y="1817464"/>
                  </a:lnTo>
                  <a:lnTo>
                    <a:pt x="4105908" y="1864850"/>
                  </a:lnTo>
                  <a:lnTo>
                    <a:pt x="4109779" y="1912549"/>
                  </a:lnTo>
                  <a:lnTo>
                    <a:pt x="4112560" y="1960548"/>
                  </a:lnTo>
                  <a:lnTo>
                    <a:pt x="4114238" y="2008836"/>
                  </a:lnTo>
                  <a:lnTo>
                    <a:pt x="4114800" y="2057400"/>
                  </a:lnTo>
                  <a:lnTo>
                    <a:pt x="4114238" y="2105963"/>
                  </a:lnTo>
                  <a:lnTo>
                    <a:pt x="4112560" y="2154251"/>
                  </a:lnTo>
                  <a:lnTo>
                    <a:pt x="4109779" y="2202250"/>
                  </a:lnTo>
                  <a:lnTo>
                    <a:pt x="4105908" y="2249949"/>
                  </a:lnTo>
                  <a:lnTo>
                    <a:pt x="4100958" y="2297335"/>
                  </a:lnTo>
                  <a:lnTo>
                    <a:pt x="4094942" y="2344397"/>
                  </a:lnTo>
                  <a:lnTo>
                    <a:pt x="4087872" y="2391120"/>
                  </a:lnTo>
                  <a:lnTo>
                    <a:pt x="4079760" y="2437494"/>
                  </a:lnTo>
                  <a:lnTo>
                    <a:pt x="4070619" y="2483505"/>
                  </a:lnTo>
                  <a:lnTo>
                    <a:pt x="4060462" y="2529142"/>
                  </a:lnTo>
                  <a:lnTo>
                    <a:pt x="4049300" y="2574392"/>
                  </a:lnTo>
                  <a:lnTo>
                    <a:pt x="4037146" y="2619242"/>
                  </a:lnTo>
                  <a:lnTo>
                    <a:pt x="4024013" y="2663681"/>
                  </a:lnTo>
                  <a:lnTo>
                    <a:pt x="4009912" y="2707696"/>
                  </a:lnTo>
                  <a:lnTo>
                    <a:pt x="3994856" y="2751275"/>
                  </a:lnTo>
                  <a:lnTo>
                    <a:pt x="3978857" y="2794405"/>
                  </a:lnTo>
                  <a:lnTo>
                    <a:pt x="3961928" y="2837074"/>
                  </a:lnTo>
                  <a:lnTo>
                    <a:pt x="3944081" y="2879270"/>
                  </a:lnTo>
                  <a:lnTo>
                    <a:pt x="3925329" y="2920979"/>
                  </a:lnTo>
                  <a:lnTo>
                    <a:pt x="3905683" y="2962191"/>
                  </a:lnTo>
                  <a:lnTo>
                    <a:pt x="3885156" y="3002893"/>
                  </a:lnTo>
                  <a:lnTo>
                    <a:pt x="3863761" y="3043071"/>
                  </a:lnTo>
                  <a:lnTo>
                    <a:pt x="3841509" y="3082715"/>
                  </a:lnTo>
                  <a:lnTo>
                    <a:pt x="3818414" y="3121810"/>
                  </a:lnTo>
                  <a:lnTo>
                    <a:pt x="3794487" y="3160347"/>
                  </a:lnTo>
                  <a:lnTo>
                    <a:pt x="3769741" y="3198311"/>
                  </a:lnTo>
                  <a:lnTo>
                    <a:pt x="3744188" y="3235690"/>
                  </a:lnTo>
                  <a:lnTo>
                    <a:pt x="3717840" y="3272473"/>
                  </a:lnTo>
                  <a:lnTo>
                    <a:pt x="3690711" y="3308646"/>
                  </a:lnTo>
                  <a:lnTo>
                    <a:pt x="3662811" y="3344198"/>
                  </a:lnTo>
                  <a:lnTo>
                    <a:pt x="3634155" y="3379115"/>
                  </a:lnTo>
                  <a:lnTo>
                    <a:pt x="3604753" y="3413387"/>
                  </a:lnTo>
                  <a:lnTo>
                    <a:pt x="3574618" y="3447000"/>
                  </a:lnTo>
                  <a:lnTo>
                    <a:pt x="3543763" y="3479942"/>
                  </a:lnTo>
                  <a:lnTo>
                    <a:pt x="3512200" y="3512200"/>
                  </a:lnTo>
                  <a:lnTo>
                    <a:pt x="3479942" y="3543763"/>
                  </a:lnTo>
                  <a:lnTo>
                    <a:pt x="3447000" y="3574618"/>
                  </a:lnTo>
                  <a:lnTo>
                    <a:pt x="3413387" y="3604753"/>
                  </a:lnTo>
                  <a:lnTo>
                    <a:pt x="3379115" y="3634155"/>
                  </a:lnTo>
                  <a:lnTo>
                    <a:pt x="3344198" y="3662811"/>
                  </a:lnTo>
                  <a:lnTo>
                    <a:pt x="3308646" y="3690711"/>
                  </a:lnTo>
                  <a:lnTo>
                    <a:pt x="3272473" y="3717840"/>
                  </a:lnTo>
                  <a:lnTo>
                    <a:pt x="3235690" y="3744188"/>
                  </a:lnTo>
                  <a:lnTo>
                    <a:pt x="3198311" y="3769741"/>
                  </a:lnTo>
                  <a:lnTo>
                    <a:pt x="3160347" y="3794487"/>
                  </a:lnTo>
                  <a:lnTo>
                    <a:pt x="3121810" y="3818414"/>
                  </a:lnTo>
                  <a:lnTo>
                    <a:pt x="3082715" y="3841509"/>
                  </a:lnTo>
                  <a:lnTo>
                    <a:pt x="3043071" y="3863761"/>
                  </a:lnTo>
                  <a:lnTo>
                    <a:pt x="3002893" y="3885156"/>
                  </a:lnTo>
                  <a:lnTo>
                    <a:pt x="2962191" y="3905683"/>
                  </a:lnTo>
                  <a:lnTo>
                    <a:pt x="2920979" y="3925329"/>
                  </a:lnTo>
                  <a:lnTo>
                    <a:pt x="2879270" y="3944081"/>
                  </a:lnTo>
                  <a:lnTo>
                    <a:pt x="2837074" y="3961928"/>
                  </a:lnTo>
                  <a:lnTo>
                    <a:pt x="2794405" y="3978857"/>
                  </a:lnTo>
                  <a:lnTo>
                    <a:pt x="2751275" y="3994856"/>
                  </a:lnTo>
                  <a:lnTo>
                    <a:pt x="2707696" y="4009912"/>
                  </a:lnTo>
                  <a:lnTo>
                    <a:pt x="2663681" y="4024013"/>
                  </a:lnTo>
                  <a:lnTo>
                    <a:pt x="2619242" y="4037146"/>
                  </a:lnTo>
                  <a:lnTo>
                    <a:pt x="2574392" y="4049300"/>
                  </a:lnTo>
                  <a:lnTo>
                    <a:pt x="2529142" y="4060462"/>
                  </a:lnTo>
                  <a:lnTo>
                    <a:pt x="2483505" y="4070619"/>
                  </a:lnTo>
                  <a:lnTo>
                    <a:pt x="2437494" y="4079760"/>
                  </a:lnTo>
                  <a:lnTo>
                    <a:pt x="2391120" y="4087872"/>
                  </a:lnTo>
                  <a:lnTo>
                    <a:pt x="2344397" y="4094942"/>
                  </a:lnTo>
                  <a:lnTo>
                    <a:pt x="2297335" y="4100958"/>
                  </a:lnTo>
                  <a:lnTo>
                    <a:pt x="2249949" y="4105908"/>
                  </a:lnTo>
                  <a:lnTo>
                    <a:pt x="2202250" y="4109779"/>
                  </a:lnTo>
                  <a:lnTo>
                    <a:pt x="2154251" y="4112560"/>
                  </a:lnTo>
                  <a:lnTo>
                    <a:pt x="2105963" y="4114238"/>
                  </a:lnTo>
                  <a:lnTo>
                    <a:pt x="2057400" y="4114800"/>
                  </a:lnTo>
                  <a:lnTo>
                    <a:pt x="2008836" y="4114238"/>
                  </a:lnTo>
                  <a:lnTo>
                    <a:pt x="1960548" y="4112560"/>
                  </a:lnTo>
                  <a:lnTo>
                    <a:pt x="1912549" y="4109779"/>
                  </a:lnTo>
                  <a:lnTo>
                    <a:pt x="1864850" y="4105908"/>
                  </a:lnTo>
                  <a:lnTo>
                    <a:pt x="1817464" y="4100958"/>
                  </a:lnTo>
                  <a:lnTo>
                    <a:pt x="1770402" y="4094942"/>
                  </a:lnTo>
                  <a:lnTo>
                    <a:pt x="1723679" y="4087872"/>
                  </a:lnTo>
                  <a:lnTo>
                    <a:pt x="1677305" y="4079760"/>
                  </a:lnTo>
                  <a:lnTo>
                    <a:pt x="1631294" y="4070619"/>
                  </a:lnTo>
                  <a:lnTo>
                    <a:pt x="1585657" y="4060462"/>
                  </a:lnTo>
                  <a:lnTo>
                    <a:pt x="1540407" y="4049300"/>
                  </a:lnTo>
                  <a:lnTo>
                    <a:pt x="1495557" y="4037146"/>
                  </a:lnTo>
                  <a:lnTo>
                    <a:pt x="1451118" y="4024013"/>
                  </a:lnTo>
                  <a:lnTo>
                    <a:pt x="1407103" y="4009912"/>
                  </a:lnTo>
                  <a:lnTo>
                    <a:pt x="1363524" y="3994856"/>
                  </a:lnTo>
                  <a:lnTo>
                    <a:pt x="1320394" y="3978857"/>
                  </a:lnTo>
                  <a:lnTo>
                    <a:pt x="1277725" y="3961928"/>
                  </a:lnTo>
                  <a:lnTo>
                    <a:pt x="1235529" y="3944081"/>
                  </a:lnTo>
                  <a:lnTo>
                    <a:pt x="1193820" y="3925329"/>
                  </a:lnTo>
                  <a:lnTo>
                    <a:pt x="1152608" y="3905683"/>
                  </a:lnTo>
                  <a:lnTo>
                    <a:pt x="1111906" y="3885156"/>
                  </a:lnTo>
                  <a:lnTo>
                    <a:pt x="1071728" y="3863761"/>
                  </a:lnTo>
                  <a:lnTo>
                    <a:pt x="1032084" y="3841509"/>
                  </a:lnTo>
                  <a:lnTo>
                    <a:pt x="992989" y="3818414"/>
                  </a:lnTo>
                  <a:lnTo>
                    <a:pt x="954452" y="3794487"/>
                  </a:lnTo>
                  <a:lnTo>
                    <a:pt x="916488" y="3769741"/>
                  </a:lnTo>
                  <a:lnTo>
                    <a:pt x="879109" y="3744188"/>
                  </a:lnTo>
                  <a:lnTo>
                    <a:pt x="842326" y="3717840"/>
                  </a:lnTo>
                  <a:lnTo>
                    <a:pt x="806153" y="3690711"/>
                  </a:lnTo>
                  <a:lnTo>
                    <a:pt x="770601" y="3662811"/>
                  </a:lnTo>
                  <a:lnTo>
                    <a:pt x="735684" y="3634155"/>
                  </a:lnTo>
                  <a:lnTo>
                    <a:pt x="701412" y="3604753"/>
                  </a:lnTo>
                  <a:lnTo>
                    <a:pt x="667799" y="3574618"/>
                  </a:lnTo>
                  <a:lnTo>
                    <a:pt x="634857" y="3543763"/>
                  </a:lnTo>
                  <a:lnTo>
                    <a:pt x="602599" y="3512200"/>
                  </a:lnTo>
                  <a:lnTo>
                    <a:pt x="571036" y="3479942"/>
                  </a:lnTo>
                  <a:lnTo>
                    <a:pt x="540181" y="3447000"/>
                  </a:lnTo>
                  <a:lnTo>
                    <a:pt x="510046" y="3413387"/>
                  </a:lnTo>
                  <a:lnTo>
                    <a:pt x="480644" y="3379115"/>
                  </a:lnTo>
                  <a:lnTo>
                    <a:pt x="451988" y="3344198"/>
                  </a:lnTo>
                  <a:lnTo>
                    <a:pt x="424088" y="3308646"/>
                  </a:lnTo>
                  <a:lnTo>
                    <a:pt x="396959" y="3272473"/>
                  </a:lnTo>
                  <a:lnTo>
                    <a:pt x="370611" y="3235690"/>
                  </a:lnTo>
                  <a:lnTo>
                    <a:pt x="345058" y="3198311"/>
                  </a:lnTo>
                  <a:lnTo>
                    <a:pt x="320312" y="3160347"/>
                  </a:lnTo>
                  <a:lnTo>
                    <a:pt x="296385" y="3121810"/>
                  </a:lnTo>
                  <a:lnTo>
                    <a:pt x="273290" y="3082715"/>
                  </a:lnTo>
                  <a:lnTo>
                    <a:pt x="251038" y="3043071"/>
                  </a:lnTo>
                  <a:lnTo>
                    <a:pt x="229643" y="3002893"/>
                  </a:lnTo>
                  <a:lnTo>
                    <a:pt x="209116" y="2962191"/>
                  </a:lnTo>
                  <a:lnTo>
                    <a:pt x="189470" y="2920979"/>
                  </a:lnTo>
                  <a:lnTo>
                    <a:pt x="170718" y="2879270"/>
                  </a:lnTo>
                  <a:lnTo>
                    <a:pt x="152871" y="2837074"/>
                  </a:lnTo>
                  <a:lnTo>
                    <a:pt x="135942" y="2794405"/>
                  </a:lnTo>
                  <a:lnTo>
                    <a:pt x="119943" y="2751275"/>
                  </a:lnTo>
                  <a:lnTo>
                    <a:pt x="104887" y="2707696"/>
                  </a:lnTo>
                  <a:lnTo>
                    <a:pt x="90786" y="2663681"/>
                  </a:lnTo>
                  <a:lnTo>
                    <a:pt x="77653" y="2619242"/>
                  </a:lnTo>
                  <a:lnTo>
                    <a:pt x="65499" y="2574392"/>
                  </a:lnTo>
                  <a:lnTo>
                    <a:pt x="54337" y="2529142"/>
                  </a:lnTo>
                  <a:lnTo>
                    <a:pt x="44180" y="2483505"/>
                  </a:lnTo>
                  <a:lnTo>
                    <a:pt x="35039" y="2437494"/>
                  </a:lnTo>
                  <a:lnTo>
                    <a:pt x="26927" y="2391120"/>
                  </a:lnTo>
                  <a:lnTo>
                    <a:pt x="19857" y="2344397"/>
                  </a:lnTo>
                  <a:lnTo>
                    <a:pt x="13841" y="2297335"/>
                  </a:lnTo>
                  <a:lnTo>
                    <a:pt x="8891" y="2249949"/>
                  </a:lnTo>
                  <a:lnTo>
                    <a:pt x="5020" y="2202250"/>
                  </a:lnTo>
                  <a:lnTo>
                    <a:pt x="2239" y="2154251"/>
                  </a:lnTo>
                  <a:lnTo>
                    <a:pt x="561" y="2105963"/>
                  </a:lnTo>
                  <a:lnTo>
                    <a:pt x="0" y="2057400"/>
                  </a:lnTo>
                  <a:close/>
                </a:path>
              </a:pathLst>
            </a:custGeom>
            <a:ln w="60960">
              <a:solidFill>
                <a:srgbClr val="082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620" y="4251959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188975" y="0"/>
                  </a:moveTo>
                  <a:lnTo>
                    <a:pt x="138729" y="6750"/>
                  </a:lnTo>
                  <a:lnTo>
                    <a:pt x="93584" y="25800"/>
                  </a:lnTo>
                  <a:lnTo>
                    <a:pt x="55340" y="55349"/>
                  </a:lnTo>
                  <a:lnTo>
                    <a:pt x="25795" y="93596"/>
                  </a:lnTo>
                  <a:lnTo>
                    <a:pt x="6748" y="138738"/>
                  </a:lnTo>
                  <a:lnTo>
                    <a:pt x="0" y="188975"/>
                  </a:lnTo>
                  <a:lnTo>
                    <a:pt x="6748" y="239213"/>
                  </a:lnTo>
                  <a:lnTo>
                    <a:pt x="25795" y="284355"/>
                  </a:lnTo>
                  <a:lnTo>
                    <a:pt x="55340" y="322602"/>
                  </a:lnTo>
                  <a:lnTo>
                    <a:pt x="93584" y="352151"/>
                  </a:lnTo>
                  <a:lnTo>
                    <a:pt x="138729" y="371201"/>
                  </a:lnTo>
                  <a:lnTo>
                    <a:pt x="188975" y="377951"/>
                  </a:lnTo>
                  <a:lnTo>
                    <a:pt x="239222" y="371201"/>
                  </a:lnTo>
                  <a:lnTo>
                    <a:pt x="284367" y="352151"/>
                  </a:lnTo>
                  <a:lnTo>
                    <a:pt x="322611" y="322602"/>
                  </a:lnTo>
                  <a:lnTo>
                    <a:pt x="352156" y="284355"/>
                  </a:lnTo>
                  <a:lnTo>
                    <a:pt x="371203" y="239213"/>
                  </a:lnTo>
                  <a:lnTo>
                    <a:pt x="377951" y="188975"/>
                  </a:lnTo>
                  <a:lnTo>
                    <a:pt x="371203" y="138738"/>
                  </a:lnTo>
                  <a:lnTo>
                    <a:pt x="352156" y="93596"/>
                  </a:lnTo>
                  <a:lnTo>
                    <a:pt x="322611" y="55349"/>
                  </a:lnTo>
                  <a:lnTo>
                    <a:pt x="284367" y="25800"/>
                  </a:lnTo>
                  <a:lnTo>
                    <a:pt x="239222" y="6750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178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6939" y="970788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5">
                  <a:moveTo>
                    <a:pt x="259842" y="0"/>
                  </a:moveTo>
                  <a:lnTo>
                    <a:pt x="213134" y="4186"/>
                  </a:lnTo>
                  <a:lnTo>
                    <a:pt x="169173" y="16255"/>
                  </a:lnTo>
                  <a:lnTo>
                    <a:pt x="128693" y="35475"/>
                  </a:lnTo>
                  <a:lnTo>
                    <a:pt x="92427" y="61110"/>
                  </a:lnTo>
                  <a:lnTo>
                    <a:pt x="61110" y="92427"/>
                  </a:lnTo>
                  <a:lnTo>
                    <a:pt x="35475" y="128693"/>
                  </a:lnTo>
                  <a:lnTo>
                    <a:pt x="16256" y="169173"/>
                  </a:lnTo>
                  <a:lnTo>
                    <a:pt x="4186" y="213134"/>
                  </a:lnTo>
                  <a:lnTo>
                    <a:pt x="0" y="259841"/>
                  </a:lnTo>
                  <a:lnTo>
                    <a:pt x="4186" y="306549"/>
                  </a:lnTo>
                  <a:lnTo>
                    <a:pt x="16255" y="350510"/>
                  </a:lnTo>
                  <a:lnTo>
                    <a:pt x="35475" y="390990"/>
                  </a:lnTo>
                  <a:lnTo>
                    <a:pt x="61110" y="427256"/>
                  </a:lnTo>
                  <a:lnTo>
                    <a:pt x="92427" y="458573"/>
                  </a:lnTo>
                  <a:lnTo>
                    <a:pt x="128693" y="484208"/>
                  </a:lnTo>
                  <a:lnTo>
                    <a:pt x="169173" y="503428"/>
                  </a:lnTo>
                  <a:lnTo>
                    <a:pt x="213134" y="515497"/>
                  </a:lnTo>
                  <a:lnTo>
                    <a:pt x="259842" y="519684"/>
                  </a:lnTo>
                  <a:lnTo>
                    <a:pt x="306549" y="515497"/>
                  </a:lnTo>
                  <a:lnTo>
                    <a:pt x="350510" y="503428"/>
                  </a:lnTo>
                  <a:lnTo>
                    <a:pt x="390990" y="484208"/>
                  </a:lnTo>
                  <a:lnTo>
                    <a:pt x="427256" y="458573"/>
                  </a:lnTo>
                  <a:lnTo>
                    <a:pt x="458573" y="427256"/>
                  </a:lnTo>
                  <a:lnTo>
                    <a:pt x="484208" y="390990"/>
                  </a:lnTo>
                  <a:lnTo>
                    <a:pt x="503428" y="350510"/>
                  </a:lnTo>
                  <a:lnTo>
                    <a:pt x="515497" y="306549"/>
                  </a:lnTo>
                  <a:lnTo>
                    <a:pt x="519684" y="259841"/>
                  </a:lnTo>
                  <a:lnTo>
                    <a:pt x="515497" y="213134"/>
                  </a:lnTo>
                  <a:lnTo>
                    <a:pt x="503427" y="169173"/>
                  </a:lnTo>
                  <a:lnTo>
                    <a:pt x="484208" y="128693"/>
                  </a:lnTo>
                  <a:lnTo>
                    <a:pt x="458573" y="92427"/>
                  </a:lnTo>
                  <a:lnTo>
                    <a:pt x="427256" y="61110"/>
                  </a:lnTo>
                  <a:lnTo>
                    <a:pt x="390990" y="35475"/>
                  </a:lnTo>
                  <a:lnTo>
                    <a:pt x="350510" y="16255"/>
                  </a:lnTo>
                  <a:lnTo>
                    <a:pt x="306549" y="4186"/>
                  </a:lnTo>
                  <a:lnTo>
                    <a:pt x="259842" y="0"/>
                  </a:lnTo>
                  <a:close/>
                </a:path>
              </a:pathLst>
            </a:custGeom>
            <a:solidFill>
              <a:srgbClr val="B0D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651" y="678180"/>
              <a:ext cx="187452" cy="188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06979" y="515112"/>
              <a:ext cx="4130040" cy="4114800"/>
            </a:xfrm>
            <a:custGeom>
              <a:avLst/>
              <a:gdLst/>
              <a:ahLst/>
              <a:cxnLst/>
              <a:rect l="l" t="t" r="r" b="b"/>
              <a:pathLst>
                <a:path w="4130040" h="4114800">
                  <a:moveTo>
                    <a:pt x="2065020" y="0"/>
                  </a:moveTo>
                  <a:lnTo>
                    <a:pt x="2016962" y="546"/>
                  </a:lnTo>
                  <a:lnTo>
                    <a:pt x="1969172" y="2176"/>
                  </a:lnTo>
                  <a:lnTo>
                    <a:pt x="1921664" y="4880"/>
                  </a:lnTo>
                  <a:lnTo>
                    <a:pt x="1874448" y="8644"/>
                  </a:lnTo>
                  <a:lnTo>
                    <a:pt x="1827537" y="13458"/>
                  </a:lnTo>
                  <a:lnTo>
                    <a:pt x="1780942" y="19308"/>
                  </a:lnTo>
                  <a:lnTo>
                    <a:pt x="1734675" y="26184"/>
                  </a:lnTo>
                  <a:lnTo>
                    <a:pt x="1688749" y="34073"/>
                  </a:lnTo>
                  <a:lnTo>
                    <a:pt x="1643174" y="42964"/>
                  </a:lnTo>
                  <a:lnTo>
                    <a:pt x="1597964" y="52845"/>
                  </a:lnTo>
                  <a:lnTo>
                    <a:pt x="1553129" y="63704"/>
                  </a:lnTo>
                  <a:lnTo>
                    <a:pt x="1508682" y="75529"/>
                  </a:lnTo>
                  <a:lnTo>
                    <a:pt x="1464634" y="88309"/>
                  </a:lnTo>
                  <a:lnTo>
                    <a:pt x="1420998" y="102031"/>
                  </a:lnTo>
                  <a:lnTo>
                    <a:pt x="1377785" y="116683"/>
                  </a:lnTo>
                  <a:lnTo>
                    <a:pt x="1335007" y="132255"/>
                  </a:lnTo>
                  <a:lnTo>
                    <a:pt x="1292676" y="148733"/>
                  </a:lnTo>
                  <a:lnTo>
                    <a:pt x="1250804" y="166107"/>
                  </a:lnTo>
                  <a:lnTo>
                    <a:pt x="1209403" y="184364"/>
                  </a:lnTo>
                  <a:lnTo>
                    <a:pt x="1168485" y="203493"/>
                  </a:lnTo>
                  <a:lnTo>
                    <a:pt x="1128061" y="223481"/>
                  </a:lnTo>
                  <a:lnTo>
                    <a:pt x="1088144" y="244317"/>
                  </a:lnTo>
                  <a:lnTo>
                    <a:pt x="1048745" y="265989"/>
                  </a:lnTo>
                  <a:lnTo>
                    <a:pt x="1009876" y="288485"/>
                  </a:lnTo>
                  <a:lnTo>
                    <a:pt x="971550" y="311793"/>
                  </a:lnTo>
                  <a:lnTo>
                    <a:pt x="933777" y="335902"/>
                  </a:lnTo>
                  <a:lnTo>
                    <a:pt x="896570" y="360800"/>
                  </a:lnTo>
                  <a:lnTo>
                    <a:pt x="859941" y="386474"/>
                  </a:lnTo>
                  <a:lnTo>
                    <a:pt x="823901" y="412914"/>
                  </a:lnTo>
                  <a:lnTo>
                    <a:pt x="788463" y="440106"/>
                  </a:lnTo>
                  <a:lnTo>
                    <a:pt x="753639" y="468040"/>
                  </a:lnTo>
                  <a:lnTo>
                    <a:pt x="719439" y="496703"/>
                  </a:lnTo>
                  <a:lnTo>
                    <a:pt x="685877" y="526084"/>
                  </a:lnTo>
                  <a:lnTo>
                    <a:pt x="652964" y="556171"/>
                  </a:lnTo>
                  <a:lnTo>
                    <a:pt x="620712" y="586952"/>
                  </a:lnTo>
                  <a:lnTo>
                    <a:pt x="589132" y="618415"/>
                  </a:lnTo>
                  <a:lnTo>
                    <a:pt x="558237" y="650548"/>
                  </a:lnTo>
                  <a:lnTo>
                    <a:pt x="528039" y="683339"/>
                  </a:lnTo>
                  <a:lnTo>
                    <a:pt x="498549" y="716778"/>
                  </a:lnTo>
                  <a:lnTo>
                    <a:pt x="469779" y="750851"/>
                  </a:lnTo>
                  <a:lnTo>
                    <a:pt x="441742" y="785547"/>
                  </a:lnTo>
                  <a:lnTo>
                    <a:pt x="414448" y="820854"/>
                  </a:lnTo>
                  <a:lnTo>
                    <a:pt x="387911" y="856760"/>
                  </a:lnTo>
                  <a:lnTo>
                    <a:pt x="362141" y="893254"/>
                  </a:lnTo>
                  <a:lnTo>
                    <a:pt x="337151" y="930324"/>
                  </a:lnTo>
                  <a:lnTo>
                    <a:pt x="312952" y="967957"/>
                  </a:lnTo>
                  <a:lnTo>
                    <a:pt x="289557" y="1006142"/>
                  </a:lnTo>
                  <a:lnTo>
                    <a:pt x="266978" y="1044867"/>
                  </a:lnTo>
                  <a:lnTo>
                    <a:pt x="245225" y="1084121"/>
                  </a:lnTo>
                  <a:lnTo>
                    <a:pt x="224312" y="1123891"/>
                  </a:lnTo>
                  <a:lnTo>
                    <a:pt x="204249" y="1164166"/>
                  </a:lnTo>
                  <a:lnTo>
                    <a:pt x="185050" y="1204933"/>
                  </a:lnTo>
                  <a:lnTo>
                    <a:pt x="166725" y="1246181"/>
                  </a:lnTo>
                  <a:lnTo>
                    <a:pt x="149287" y="1287899"/>
                  </a:lnTo>
                  <a:lnTo>
                    <a:pt x="132747" y="1330074"/>
                  </a:lnTo>
                  <a:lnTo>
                    <a:pt x="117117" y="1372694"/>
                  </a:lnTo>
                  <a:lnTo>
                    <a:pt x="102410" y="1415747"/>
                  </a:lnTo>
                  <a:lnTo>
                    <a:pt x="88637" y="1459223"/>
                  </a:lnTo>
                  <a:lnTo>
                    <a:pt x="75810" y="1503108"/>
                  </a:lnTo>
                  <a:lnTo>
                    <a:pt x="63941" y="1547392"/>
                  </a:lnTo>
                  <a:lnTo>
                    <a:pt x="53042" y="1592062"/>
                  </a:lnTo>
                  <a:lnTo>
                    <a:pt x="43124" y="1637106"/>
                  </a:lnTo>
                  <a:lnTo>
                    <a:pt x="34200" y="1682513"/>
                  </a:lnTo>
                  <a:lnTo>
                    <a:pt x="26281" y="1728270"/>
                  </a:lnTo>
                  <a:lnTo>
                    <a:pt x="19380" y="1774367"/>
                  </a:lnTo>
                  <a:lnTo>
                    <a:pt x="13508" y="1820790"/>
                  </a:lnTo>
                  <a:lnTo>
                    <a:pt x="8676" y="1867529"/>
                  </a:lnTo>
                  <a:lnTo>
                    <a:pt x="4898" y="1914571"/>
                  </a:lnTo>
                  <a:lnTo>
                    <a:pt x="2185" y="1961905"/>
                  </a:lnTo>
                  <a:lnTo>
                    <a:pt x="548" y="2009518"/>
                  </a:lnTo>
                  <a:lnTo>
                    <a:pt x="0" y="2057400"/>
                  </a:lnTo>
                  <a:lnTo>
                    <a:pt x="548" y="2105281"/>
                  </a:lnTo>
                  <a:lnTo>
                    <a:pt x="2185" y="2152894"/>
                  </a:lnTo>
                  <a:lnTo>
                    <a:pt x="4898" y="2200228"/>
                  </a:lnTo>
                  <a:lnTo>
                    <a:pt x="8676" y="2247270"/>
                  </a:lnTo>
                  <a:lnTo>
                    <a:pt x="13508" y="2294009"/>
                  </a:lnTo>
                  <a:lnTo>
                    <a:pt x="19380" y="2340432"/>
                  </a:lnTo>
                  <a:lnTo>
                    <a:pt x="26281" y="2386529"/>
                  </a:lnTo>
                  <a:lnTo>
                    <a:pt x="34200" y="2432286"/>
                  </a:lnTo>
                  <a:lnTo>
                    <a:pt x="43124" y="2477693"/>
                  </a:lnTo>
                  <a:lnTo>
                    <a:pt x="53042" y="2522737"/>
                  </a:lnTo>
                  <a:lnTo>
                    <a:pt x="63941" y="2567407"/>
                  </a:lnTo>
                  <a:lnTo>
                    <a:pt x="75810" y="2611691"/>
                  </a:lnTo>
                  <a:lnTo>
                    <a:pt x="88637" y="2655576"/>
                  </a:lnTo>
                  <a:lnTo>
                    <a:pt x="102410" y="2699052"/>
                  </a:lnTo>
                  <a:lnTo>
                    <a:pt x="117117" y="2742105"/>
                  </a:lnTo>
                  <a:lnTo>
                    <a:pt x="132747" y="2784725"/>
                  </a:lnTo>
                  <a:lnTo>
                    <a:pt x="149287" y="2826900"/>
                  </a:lnTo>
                  <a:lnTo>
                    <a:pt x="166725" y="2868618"/>
                  </a:lnTo>
                  <a:lnTo>
                    <a:pt x="185050" y="2909866"/>
                  </a:lnTo>
                  <a:lnTo>
                    <a:pt x="204249" y="2950633"/>
                  </a:lnTo>
                  <a:lnTo>
                    <a:pt x="224312" y="2990908"/>
                  </a:lnTo>
                  <a:lnTo>
                    <a:pt x="245225" y="3030678"/>
                  </a:lnTo>
                  <a:lnTo>
                    <a:pt x="266978" y="3069932"/>
                  </a:lnTo>
                  <a:lnTo>
                    <a:pt x="289557" y="3108657"/>
                  </a:lnTo>
                  <a:lnTo>
                    <a:pt x="312952" y="3146842"/>
                  </a:lnTo>
                  <a:lnTo>
                    <a:pt x="337151" y="3184475"/>
                  </a:lnTo>
                  <a:lnTo>
                    <a:pt x="362141" y="3221545"/>
                  </a:lnTo>
                  <a:lnTo>
                    <a:pt x="387911" y="3258039"/>
                  </a:lnTo>
                  <a:lnTo>
                    <a:pt x="414448" y="3293945"/>
                  </a:lnTo>
                  <a:lnTo>
                    <a:pt x="441742" y="3329252"/>
                  </a:lnTo>
                  <a:lnTo>
                    <a:pt x="469779" y="3363948"/>
                  </a:lnTo>
                  <a:lnTo>
                    <a:pt x="498549" y="3398021"/>
                  </a:lnTo>
                  <a:lnTo>
                    <a:pt x="528039" y="3431460"/>
                  </a:lnTo>
                  <a:lnTo>
                    <a:pt x="558237" y="3464251"/>
                  </a:lnTo>
                  <a:lnTo>
                    <a:pt x="589132" y="3496384"/>
                  </a:lnTo>
                  <a:lnTo>
                    <a:pt x="620712" y="3527847"/>
                  </a:lnTo>
                  <a:lnTo>
                    <a:pt x="652964" y="3558628"/>
                  </a:lnTo>
                  <a:lnTo>
                    <a:pt x="685877" y="3588715"/>
                  </a:lnTo>
                  <a:lnTo>
                    <a:pt x="719439" y="3618096"/>
                  </a:lnTo>
                  <a:lnTo>
                    <a:pt x="753639" y="3646759"/>
                  </a:lnTo>
                  <a:lnTo>
                    <a:pt x="788463" y="3674693"/>
                  </a:lnTo>
                  <a:lnTo>
                    <a:pt x="823901" y="3701885"/>
                  </a:lnTo>
                  <a:lnTo>
                    <a:pt x="859941" y="3728325"/>
                  </a:lnTo>
                  <a:lnTo>
                    <a:pt x="896570" y="3753999"/>
                  </a:lnTo>
                  <a:lnTo>
                    <a:pt x="933777" y="3778897"/>
                  </a:lnTo>
                  <a:lnTo>
                    <a:pt x="971550" y="3803006"/>
                  </a:lnTo>
                  <a:lnTo>
                    <a:pt x="1009876" y="3826314"/>
                  </a:lnTo>
                  <a:lnTo>
                    <a:pt x="1048745" y="3848810"/>
                  </a:lnTo>
                  <a:lnTo>
                    <a:pt x="1088144" y="3870482"/>
                  </a:lnTo>
                  <a:lnTo>
                    <a:pt x="1128061" y="3891318"/>
                  </a:lnTo>
                  <a:lnTo>
                    <a:pt x="1168485" y="3911306"/>
                  </a:lnTo>
                  <a:lnTo>
                    <a:pt x="1209403" y="3930435"/>
                  </a:lnTo>
                  <a:lnTo>
                    <a:pt x="1250804" y="3948692"/>
                  </a:lnTo>
                  <a:lnTo>
                    <a:pt x="1292676" y="3966066"/>
                  </a:lnTo>
                  <a:lnTo>
                    <a:pt x="1335007" y="3982544"/>
                  </a:lnTo>
                  <a:lnTo>
                    <a:pt x="1377785" y="3998116"/>
                  </a:lnTo>
                  <a:lnTo>
                    <a:pt x="1420998" y="4012768"/>
                  </a:lnTo>
                  <a:lnTo>
                    <a:pt x="1464634" y="4026490"/>
                  </a:lnTo>
                  <a:lnTo>
                    <a:pt x="1508682" y="4039270"/>
                  </a:lnTo>
                  <a:lnTo>
                    <a:pt x="1553129" y="4051095"/>
                  </a:lnTo>
                  <a:lnTo>
                    <a:pt x="1597964" y="4061954"/>
                  </a:lnTo>
                  <a:lnTo>
                    <a:pt x="1643174" y="4071835"/>
                  </a:lnTo>
                  <a:lnTo>
                    <a:pt x="1688749" y="4080726"/>
                  </a:lnTo>
                  <a:lnTo>
                    <a:pt x="1734675" y="4088615"/>
                  </a:lnTo>
                  <a:lnTo>
                    <a:pt x="1780942" y="4095491"/>
                  </a:lnTo>
                  <a:lnTo>
                    <a:pt x="1827537" y="4101341"/>
                  </a:lnTo>
                  <a:lnTo>
                    <a:pt x="1874448" y="4106155"/>
                  </a:lnTo>
                  <a:lnTo>
                    <a:pt x="1921664" y="4109919"/>
                  </a:lnTo>
                  <a:lnTo>
                    <a:pt x="1969172" y="4112623"/>
                  </a:lnTo>
                  <a:lnTo>
                    <a:pt x="2016962" y="4114253"/>
                  </a:lnTo>
                  <a:lnTo>
                    <a:pt x="2065020" y="4114800"/>
                  </a:lnTo>
                  <a:lnTo>
                    <a:pt x="2113077" y="4114253"/>
                  </a:lnTo>
                  <a:lnTo>
                    <a:pt x="2160867" y="4112623"/>
                  </a:lnTo>
                  <a:lnTo>
                    <a:pt x="2208375" y="4109919"/>
                  </a:lnTo>
                  <a:lnTo>
                    <a:pt x="2255591" y="4106155"/>
                  </a:lnTo>
                  <a:lnTo>
                    <a:pt x="2302502" y="4101341"/>
                  </a:lnTo>
                  <a:lnTo>
                    <a:pt x="2349097" y="4095491"/>
                  </a:lnTo>
                  <a:lnTo>
                    <a:pt x="2395364" y="4088615"/>
                  </a:lnTo>
                  <a:lnTo>
                    <a:pt x="2441290" y="4080726"/>
                  </a:lnTo>
                  <a:lnTo>
                    <a:pt x="2486865" y="4071835"/>
                  </a:lnTo>
                  <a:lnTo>
                    <a:pt x="2532075" y="4061954"/>
                  </a:lnTo>
                  <a:lnTo>
                    <a:pt x="2576910" y="4051095"/>
                  </a:lnTo>
                  <a:lnTo>
                    <a:pt x="2621357" y="4039270"/>
                  </a:lnTo>
                  <a:lnTo>
                    <a:pt x="2665405" y="4026490"/>
                  </a:lnTo>
                  <a:lnTo>
                    <a:pt x="2709041" y="4012768"/>
                  </a:lnTo>
                  <a:lnTo>
                    <a:pt x="2752254" y="3998116"/>
                  </a:lnTo>
                  <a:lnTo>
                    <a:pt x="2795032" y="3982544"/>
                  </a:lnTo>
                  <a:lnTo>
                    <a:pt x="2837363" y="3966066"/>
                  </a:lnTo>
                  <a:lnTo>
                    <a:pt x="2879235" y="3948692"/>
                  </a:lnTo>
                  <a:lnTo>
                    <a:pt x="2920636" y="3930435"/>
                  </a:lnTo>
                  <a:lnTo>
                    <a:pt x="2961554" y="3911306"/>
                  </a:lnTo>
                  <a:lnTo>
                    <a:pt x="3001978" y="3891318"/>
                  </a:lnTo>
                  <a:lnTo>
                    <a:pt x="3041895" y="3870482"/>
                  </a:lnTo>
                  <a:lnTo>
                    <a:pt x="3081294" y="3848810"/>
                  </a:lnTo>
                  <a:lnTo>
                    <a:pt x="3120163" y="3826314"/>
                  </a:lnTo>
                  <a:lnTo>
                    <a:pt x="3158489" y="3803006"/>
                  </a:lnTo>
                  <a:lnTo>
                    <a:pt x="3196262" y="3778897"/>
                  </a:lnTo>
                  <a:lnTo>
                    <a:pt x="3233469" y="3753999"/>
                  </a:lnTo>
                  <a:lnTo>
                    <a:pt x="3270098" y="3728325"/>
                  </a:lnTo>
                  <a:lnTo>
                    <a:pt x="3306138" y="3701885"/>
                  </a:lnTo>
                  <a:lnTo>
                    <a:pt x="3341576" y="3674693"/>
                  </a:lnTo>
                  <a:lnTo>
                    <a:pt x="3376400" y="3646759"/>
                  </a:lnTo>
                  <a:lnTo>
                    <a:pt x="3410600" y="3618096"/>
                  </a:lnTo>
                  <a:lnTo>
                    <a:pt x="3444162" y="3588715"/>
                  </a:lnTo>
                  <a:lnTo>
                    <a:pt x="3477075" y="3558628"/>
                  </a:lnTo>
                  <a:lnTo>
                    <a:pt x="3509327" y="3527847"/>
                  </a:lnTo>
                  <a:lnTo>
                    <a:pt x="3540907" y="3496384"/>
                  </a:lnTo>
                  <a:lnTo>
                    <a:pt x="3571802" y="3464251"/>
                  </a:lnTo>
                  <a:lnTo>
                    <a:pt x="3602000" y="3431460"/>
                  </a:lnTo>
                  <a:lnTo>
                    <a:pt x="3631490" y="3398021"/>
                  </a:lnTo>
                  <a:lnTo>
                    <a:pt x="3660260" y="3363948"/>
                  </a:lnTo>
                  <a:lnTo>
                    <a:pt x="3688297" y="3329252"/>
                  </a:lnTo>
                  <a:lnTo>
                    <a:pt x="3715591" y="3293945"/>
                  </a:lnTo>
                  <a:lnTo>
                    <a:pt x="3742128" y="3258039"/>
                  </a:lnTo>
                  <a:lnTo>
                    <a:pt x="3767898" y="3221545"/>
                  </a:lnTo>
                  <a:lnTo>
                    <a:pt x="3792888" y="3184475"/>
                  </a:lnTo>
                  <a:lnTo>
                    <a:pt x="3817087" y="3146842"/>
                  </a:lnTo>
                  <a:lnTo>
                    <a:pt x="3840482" y="3108657"/>
                  </a:lnTo>
                  <a:lnTo>
                    <a:pt x="3863061" y="3069932"/>
                  </a:lnTo>
                  <a:lnTo>
                    <a:pt x="3884814" y="3030678"/>
                  </a:lnTo>
                  <a:lnTo>
                    <a:pt x="3905727" y="2990908"/>
                  </a:lnTo>
                  <a:lnTo>
                    <a:pt x="3925790" y="2950633"/>
                  </a:lnTo>
                  <a:lnTo>
                    <a:pt x="3944989" y="2909866"/>
                  </a:lnTo>
                  <a:lnTo>
                    <a:pt x="3963314" y="2868618"/>
                  </a:lnTo>
                  <a:lnTo>
                    <a:pt x="3980752" y="2826900"/>
                  </a:lnTo>
                  <a:lnTo>
                    <a:pt x="3997292" y="2784725"/>
                  </a:lnTo>
                  <a:lnTo>
                    <a:pt x="4012922" y="2742105"/>
                  </a:lnTo>
                  <a:lnTo>
                    <a:pt x="4027629" y="2699052"/>
                  </a:lnTo>
                  <a:lnTo>
                    <a:pt x="4041402" y="2655576"/>
                  </a:lnTo>
                  <a:lnTo>
                    <a:pt x="4054229" y="2611691"/>
                  </a:lnTo>
                  <a:lnTo>
                    <a:pt x="4066098" y="2567407"/>
                  </a:lnTo>
                  <a:lnTo>
                    <a:pt x="4076997" y="2522737"/>
                  </a:lnTo>
                  <a:lnTo>
                    <a:pt x="4086915" y="2477693"/>
                  </a:lnTo>
                  <a:lnTo>
                    <a:pt x="4095839" y="2432286"/>
                  </a:lnTo>
                  <a:lnTo>
                    <a:pt x="4103758" y="2386529"/>
                  </a:lnTo>
                  <a:lnTo>
                    <a:pt x="4110659" y="2340432"/>
                  </a:lnTo>
                  <a:lnTo>
                    <a:pt x="4116531" y="2294009"/>
                  </a:lnTo>
                  <a:lnTo>
                    <a:pt x="4121363" y="2247270"/>
                  </a:lnTo>
                  <a:lnTo>
                    <a:pt x="4125141" y="2200228"/>
                  </a:lnTo>
                  <a:lnTo>
                    <a:pt x="4127854" y="2152894"/>
                  </a:lnTo>
                  <a:lnTo>
                    <a:pt x="4129491" y="2105281"/>
                  </a:lnTo>
                  <a:lnTo>
                    <a:pt x="4130040" y="2057400"/>
                  </a:lnTo>
                  <a:lnTo>
                    <a:pt x="4129491" y="2009518"/>
                  </a:lnTo>
                  <a:lnTo>
                    <a:pt x="4127854" y="1961905"/>
                  </a:lnTo>
                  <a:lnTo>
                    <a:pt x="4125141" y="1914571"/>
                  </a:lnTo>
                  <a:lnTo>
                    <a:pt x="4121363" y="1867529"/>
                  </a:lnTo>
                  <a:lnTo>
                    <a:pt x="4116531" y="1820790"/>
                  </a:lnTo>
                  <a:lnTo>
                    <a:pt x="4110659" y="1774367"/>
                  </a:lnTo>
                  <a:lnTo>
                    <a:pt x="4103758" y="1728270"/>
                  </a:lnTo>
                  <a:lnTo>
                    <a:pt x="4095839" y="1682513"/>
                  </a:lnTo>
                  <a:lnTo>
                    <a:pt x="4086915" y="1637106"/>
                  </a:lnTo>
                  <a:lnTo>
                    <a:pt x="4076997" y="1592062"/>
                  </a:lnTo>
                  <a:lnTo>
                    <a:pt x="4066098" y="1547392"/>
                  </a:lnTo>
                  <a:lnTo>
                    <a:pt x="4054229" y="1503108"/>
                  </a:lnTo>
                  <a:lnTo>
                    <a:pt x="4041402" y="1459223"/>
                  </a:lnTo>
                  <a:lnTo>
                    <a:pt x="4027629" y="1415747"/>
                  </a:lnTo>
                  <a:lnTo>
                    <a:pt x="4012922" y="1372694"/>
                  </a:lnTo>
                  <a:lnTo>
                    <a:pt x="3997292" y="1330074"/>
                  </a:lnTo>
                  <a:lnTo>
                    <a:pt x="3980752" y="1287899"/>
                  </a:lnTo>
                  <a:lnTo>
                    <a:pt x="3963314" y="1246181"/>
                  </a:lnTo>
                  <a:lnTo>
                    <a:pt x="3944989" y="1204933"/>
                  </a:lnTo>
                  <a:lnTo>
                    <a:pt x="3925790" y="1164166"/>
                  </a:lnTo>
                  <a:lnTo>
                    <a:pt x="3905727" y="1123891"/>
                  </a:lnTo>
                  <a:lnTo>
                    <a:pt x="3884814" y="1084121"/>
                  </a:lnTo>
                  <a:lnTo>
                    <a:pt x="3863061" y="1044867"/>
                  </a:lnTo>
                  <a:lnTo>
                    <a:pt x="3840482" y="1006142"/>
                  </a:lnTo>
                  <a:lnTo>
                    <a:pt x="3817087" y="967957"/>
                  </a:lnTo>
                  <a:lnTo>
                    <a:pt x="3792888" y="930324"/>
                  </a:lnTo>
                  <a:lnTo>
                    <a:pt x="3767898" y="893254"/>
                  </a:lnTo>
                  <a:lnTo>
                    <a:pt x="3742128" y="856760"/>
                  </a:lnTo>
                  <a:lnTo>
                    <a:pt x="3715591" y="820854"/>
                  </a:lnTo>
                  <a:lnTo>
                    <a:pt x="3688297" y="785547"/>
                  </a:lnTo>
                  <a:lnTo>
                    <a:pt x="3660260" y="750851"/>
                  </a:lnTo>
                  <a:lnTo>
                    <a:pt x="3631490" y="716778"/>
                  </a:lnTo>
                  <a:lnTo>
                    <a:pt x="3602000" y="683339"/>
                  </a:lnTo>
                  <a:lnTo>
                    <a:pt x="3571802" y="650548"/>
                  </a:lnTo>
                  <a:lnTo>
                    <a:pt x="3540907" y="618415"/>
                  </a:lnTo>
                  <a:lnTo>
                    <a:pt x="3509327" y="586952"/>
                  </a:lnTo>
                  <a:lnTo>
                    <a:pt x="3477075" y="556171"/>
                  </a:lnTo>
                  <a:lnTo>
                    <a:pt x="3444162" y="526084"/>
                  </a:lnTo>
                  <a:lnTo>
                    <a:pt x="3410600" y="496703"/>
                  </a:lnTo>
                  <a:lnTo>
                    <a:pt x="3376400" y="468040"/>
                  </a:lnTo>
                  <a:lnTo>
                    <a:pt x="3341576" y="440106"/>
                  </a:lnTo>
                  <a:lnTo>
                    <a:pt x="3306138" y="412914"/>
                  </a:lnTo>
                  <a:lnTo>
                    <a:pt x="3270098" y="386474"/>
                  </a:lnTo>
                  <a:lnTo>
                    <a:pt x="3233469" y="360800"/>
                  </a:lnTo>
                  <a:lnTo>
                    <a:pt x="3196262" y="335902"/>
                  </a:lnTo>
                  <a:lnTo>
                    <a:pt x="3158489" y="311793"/>
                  </a:lnTo>
                  <a:lnTo>
                    <a:pt x="3120163" y="288485"/>
                  </a:lnTo>
                  <a:lnTo>
                    <a:pt x="3081294" y="265989"/>
                  </a:lnTo>
                  <a:lnTo>
                    <a:pt x="3041895" y="244317"/>
                  </a:lnTo>
                  <a:lnTo>
                    <a:pt x="3001978" y="223481"/>
                  </a:lnTo>
                  <a:lnTo>
                    <a:pt x="2961554" y="203493"/>
                  </a:lnTo>
                  <a:lnTo>
                    <a:pt x="2920636" y="184364"/>
                  </a:lnTo>
                  <a:lnTo>
                    <a:pt x="2879235" y="166107"/>
                  </a:lnTo>
                  <a:lnTo>
                    <a:pt x="2837363" y="148733"/>
                  </a:lnTo>
                  <a:lnTo>
                    <a:pt x="2795032" y="132255"/>
                  </a:lnTo>
                  <a:lnTo>
                    <a:pt x="2752254" y="116683"/>
                  </a:lnTo>
                  <a:lnTo>
                    <a:pt x="2709041" y="102031"/>
                  </a:lnTo>
                  <a:lnTo>
                    <a:pt x="2665405" y="88309"/>
                  </a:lnTo>
                  <a:lnTo>
                    <a:pt x="2621357" y="75529"/>
                  </a:lnTo>
                  <a:lnTo>
                    <a:pt x="2576910" y="63704"/>
                  </a:lnTo>
                  <a:lnTo>
                    <a:pt x="2532075" y="52845"/>
                  </a:lnTo>
                  <a:lnTo>
                    <a:pt x="2486865" y="42964"/>
                  </a:lnTo>
                  <a:lnTo>
                    <a:pt x="2441290" y="34073"/>
                  </a:lnTo>
                  <a:lnTo>
                    <a:pt x="2395364" y="26184"/>
                  </a:lnTo>
                  <a:lnTo>
                    <a:pt x="2349097" y="19308"/>
                  </a:lnTo>
                  <a:lnTo>
                    <a:pt x="2302502" y="13458"/>
                  </a:lnTo>
                  <a:lnTo>
                    <a:pt x="2255591" y="8644"/>
                  </a:lnTo>
                  <a:lnTo>
                    <a:pt x="2208375" y="4880"/>
                  </a:lnTo>
                  <a:lnTo>
                    <a:pt x="2160867" y="2176"/>
                  </a:lnTo>
                  <a:lnTo>
                    <a:pt x="2113077" y="5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23D79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6979" y="515112"/>
              <a:ext cx="4130040" cy="4114800"/>
            </a:xfrm>
            <a:custGeom>
              <a:avLst/>
              <a:gdLst/>
              <a:ahLst/>
              <a:cxnLst/>
              <a:rect l="l" t="t" r="r" b="b"/>
              <a:pathLst>
                <a:path w="4130040" h="4114800">
                  <a:moveTo>
                    <a:pt x="0" y="2057400"/>
                  </a:moveTo>
                  <a:lnTo>
                    <a:pt x="548" y="2009518"/>
                  </a:lnTo>
                  <a:lnTo>
                    <a:pt x="2185" y="1961905"/>
                  </a:lnTo>
                  <a:lnTo>
                    <a:pt x="4898" y="1914571"/>
                  </a:lnTo>
                  <a:lnTo>
                    <a:pt x="8676" y="1867529"/>
                  </a:lnTo>
                  <a:lnTo>
                    <a:pt x="13508" y="1820790"/>
                  </a:lnTo>
                  <a:lnTo>
                    <a:pt x="19380" y="1774367"/>
                  </a:lnTo>
                  <a:lnTo>
                    <a:pt x="26281" y="1728270"/>
                  </a:lnTo>
                  <a:lnTo>
                    <a:pt x="34200" y="1682513"/>
                  </a:lnTo>
                  <a:lnTo>
                    <a:pt x="43124" y="1637106"/>
                  </a:lnTo>
                  <a:lnTo>
                    <a:pt x="53042" y="1592062"/>
                  </a:lnTo>
                  <a:lnTo>
                    <a:pt x="63941" y="1547392"/>
                  </a:lnTo>
                  <a:lnTo>
                    <a:pt x="75810" y="1503108"/>
                  </a:lnTo>
                  <a:lnTo>
                    <a:pt x="88637" y="1459223"/>
                  </a:lnTo>
                  <a:lnTo>
                    <a:pt x="102410" y="1415747"/>
                  </a:lnTo>
                  <a:lnTo>
                    <a:pt x="117117" y="1372694"/>
                  </a:lnTo>
                  <a:lnTo>
                    <a:pt x="132747" y="1330074"/>
                  </a:lnTo>
                  <a:lnTo>
                    <a:pt x="149287" y="1287899"/>
                  </a:lnTo>
                  <a:lnTo>
                    <a:pt x="166725" y="1246181"/>
                  </a:lnTo>
                  <a:lnTo>
                    <a:pt x="185050" y="1204933"/>
                  </a:lnTo>
                  <a:lnTo>
                    <a:pt x="204249" y="1164166"/>
                  </a:lnTo>
                  <a:lnTo>
                    <a:pt x="224312" y="1123891"/>
                  </a:lnTo>
                  <a:lnTo>
                    <a:pt x="245225" y="1084121"/>
                  </a:lnTo>
                  <a:lnTo>
                    <a:pt x="266978" y="1044867"/>
                  </a:lnTo>
                  <a:lnTo>
                    <a:pt x="289557" y="1006142"/>
                  </a:lnTo>
                  <a:lnTo>
                    <a:pt x="312952" y="967957"/>
                  </a:lnTo>
                  <a:lnTo>
                    <a:pt x="337151" y="930324"/>
                  </a:lnTo>
                  <a:lnTo>
                    <a:pt x="362141" y="893254"/>
                  </a:lnTo>
                  <a:lnTo>
                    <a:pt x="387911" y="856760"/>
                  </a:lnTo>
                  <a:lnTo>
                    <a:pt x="414448" y="820854"/>
                  </a:lnTo>
                  <a:lnTo>
                    <a:pt x="441742" y="785547"/>
                  </a:lnTo>
                  <a:lnTo>
                    <a:pt x="469779" y="750851"/>
                  </a:lnTo>
                  <a:lnTo>
                    <a:pt x="498549" y="716778"/>
                  </a:lnTo>
                  <a:lnTo>
                    <a:pt x="528039" y="683339"/>
                  </a:lnTo>
                  <a:lnTo>
                    <a:pt x="558237" y="650548"/>
                  </a:lnTo>
                  <a:lnTo>
                    <a:pt x="589132" y="618415"/>
                  </a:lnTo>
                  <a:lnTo>
                    <a:pt x="620712" y="586952"/>
                  </a:lnTo>
                  <a:lnTo>
                    <a:pt x="652964" y="556171"/>
                  </a:lnTo>
                  <a:lnTo>
                    <a:pt x="685877" y="526084"/>
                  </a:lnTo>
                  <a:lnTo>
                    <a:pt x="719439" y="496703"/>
                  </a:lnTo>
                  <a:lnTo>
                    <a:pt x="753639" y="468040"/>
                  </a:lnTo>
                  <a:lnTo>
                    <a:pt x="788463" y="440106"/>
                  </a:lnTo>
                  <a:lnTo>
                    <a:pt x="823901" y="412914"/>
                  </a:lnTo>
                  <a:lnTo>
                    <a:pt x="859941" y="386474"/>
                  </a:lnTo>
                  <a:lnTo>
                    <a:pt x="896570" y="360800"/>
                  </a:lnTo>
                  <a:lnTo>
                    <a:pt x="933777" y="335902"/>
                  </a:lnTo>
                  <a:lnTo>
                    <a:pt x="971550" y="311793"/>
                  </a:lnTo>
                  <a:lnTo>
                    <a:pt x="1009876" y="288485"/>
                  </a:lnTo>
                  <a:lnTo>
                    <a:pt x="1048745" y="265989"/>
                  </a:lnTo>
                  <a:lnTo>
                    <a:pt x="1088144" y="244317"/>
                  </a:lnTo>
                  <a:lnTo>
                    <a:pt x="1128061" y="223481"/>
                  </a:lnTo>
                  <a:lnTo>
                    <a:pt x="1168485" y="203493"/>
                  </a:lnTo>
                  <a:lnTo>
                    <a:pt x="1209403" y="184364"/>
                  </a:lnTo>
                  <a:lnTo>
                    <a:pt x="1250804" y="166107"/>
                  </a:lnTo>
                  <a:lnTo>
                    <a:pt x="1292676" y="148733"/>
                  </a:lnTo>
                  <a:lnTo>
                    <a:pt x="1335007" y="132255"/>
                  </a:lnTo>
                  <a:lnTo>
                    <a:pt x="1377785" y="116683"/>
                  </a:lnTo>
                  <a:lnTo>
                    <a:pt x="1420998" y="102031"/>
                  </a:lnTo>
                  <a:lnTo>
                    <a:pt x="1464634" y="88309"/>
                  </a:lnTo>
                  <a:lnTo>
                    <a:pt x="1508682" y="75529"/>
                  </a:lnTo>
                  <a:lnTo>
                    <a:pt x="1553129" y="63704"/>
                  </a:lnTo>
                  <a:lnTo>
                    <a:pt x="1597964" y="52845"/>
                  </a:lnTo>
                  <a:lnTo>
                    <a:pt x="1643174" y="42964"/>
                  </a:lnTo>
                  <a:lnTo>
                    <a:pt x="1688749" y="34073"/>
                  </a:lnTo>
                  <a:lnTo>
                    <a:pt x="1734675" y="26184"/>
                  </a:lnTo>
                  <a:lnTo>
                    <a:pt x="1780942" y="19308"/>
                  </a:lnTo>
                  <a:lnTo>
                    <a:pt x="1827537" y="13458"/>
                  </a:lnTo>
                  <a:lnTo>
                    <a:pt x="1874448" y="8644"/>
                  </a:lnTo>
                  <a:lnTo>
                    <a:pt x="1921664" y="4880"/>
                  </a:lnTo>
                  <a:lnTo>
                    <a:pt x="1969172" y="2176"/>
                  </a:lnTo>
                  <a:lnTo>
                    <a:pt x="2016962" y="546"/>
                  </a:lnTo>
                  <a:lnTo>
                    <a:pt x="2065020" y="0"/>
                  </a:lnTo>
                  <a:lnTo>
                    <a:pt x="2113077" y="546"/>
                  </a:lnTo>
                  <a:lnTo>
                    <a:pt x="2160867" y="2176"/>
                  </a:lnTo>
                  <a:lnTo>
                    <a:pt x="2208375" y="4880"/>
                  </a:lnTo>
                  <a:lnTo>
                    <a:pt x="2255591" y="8644"/>
                  </a:lnTo>
                  <a:lnTo>
                    <a:pt x="2302502" y="13458"/>
                  </a:lnTo>
                  <a:lnTo>
                    <a:pt x="2349097" y="19308"/>
                  </a:lnTo>
                  <a:lnTo>
                    <a:pt x="2395364" y="26184"/>
                  </a:lnTo>
                  <a:lnTo>
                    <a:pt x="2441290" y="34073"/>
                  </a:lnTo>
                  <a:lnTo>
                    <a:pt x="2486865" y="42964"/>
                  </a:lnTo>
                  <a:lnTo>
                    <a:pt x="2532075" y="52845"/>
                  </a:lnTo>
                  <a:lnTo>
                    <a:pt x="2576910" y="63704"/>
                  </a:lnTo>
                  <a:lnTo>
                    <a:pt x="2621357" y="75529"/>
                  </a:lnTo>
                  <a:lnTo>
                    <a:pt x="2665405" y="88309"/>
                  </a:lnTo>
                  <a:lnTo>
                    <a:pt x="2709041" y="102031"/>
                  </a:lnTo>
                  <a:lnTo>
                    <a:pt x="2752254" y="116683"/>
                  </a:lnTo>
                  <a:lnTo>
                    <a:pt x="2795032" y="132255"/>
                  </a:lnTo>
                  <a:lnTo>
                    <a:pt x="2837363" y="148733"/>
                  </a:lnTo>
                  <a:lnTo>
                    <a:pt x="2879235" y="166107"/>
                  </a:lnTo>
                  <a:lnTo>
                    <a:pt x="2920636" y="184364"/>
                  </a:lnTo>
                  <a:lnTo>
                    <a:pt x="2961554" y="203493"/>
                  </a:lnTo>
                  <a:lnTo>
                    <a:pt x="3001978" y="223481"/>
                  </a:lnTo>
                  <a:lnTo>
                    <a:pt x="3041895" y="244317"/>
                  </a:lnTo>
                  <a:lnTo>
                    <a:pt x="3081294" y="265989"/>
                  </a:lnTo>
                  <a:lnTo>
                    <a:pt x="3120163" y="288485"/>
                  </a:lnTo>
                  <a:lnTo>
                    <a:pt x="3158489" y="311793"/>
                  </a:lnTo>
                  <a:lnTo>
                    <a:pt x="3196262" y="335902"/>
                  </a:lnTo>
                  <a:lnTo>
                    <a:pt x="3233469" y="360800"/>
                  </a:lnTo>
                  <a:lnTo>
                    <a:pt x="3270098" y="386474"/>
                  </a:lnTo>
                  <a:lnTo>
                    <a:pt x="3306138" y="412914"/>
                  </a:lnTo>
                  <a:lnTo>
                    <a:pt x="3341576" y="440106"/>
                  </a:lnTo>
                  <a:lnTo>
                    <a:pt x="3376400" y="468040"/>
                  </a:lnTo>
                  <a:lnTo>
                    <a:pt x="3410600" y="496703"/>
                  </a:lnTo>
                  <a:lnTo>
                    <a:pt x="3444162" y="526084"/>
                  </a:lnTo>
                  <a:lnTo>
                    <a:pt x="3477075" y="556171"/>
                  </a:lnTo>
                  <a:lnTo>
                    <a:pt x="3509327" y="586952"/>
                  </a:lnTo>
                  <a:lnTo>
                    <a:pt x="3540907" y="618415"/>
                  </a:lnTo>
                  <a:lnTo>
                    <a:pt x="3571802" y="650548"/>
                  </a:lnTo>
                  <a:lnTo>
                    <a:pt x="3602000" y="683339"/>
                  </a:lnTo>
                  <a:lnTo>
                    <a:pt x="3631490" y="716778"/>
                  </a:lnTo>
                  <a:lnTo>
                    <a:pt x="3660260" y="750851"/>
                  </a:lnTo>
                  <a:lnTo>
                    <a:pt x="3688297" y="785547"/>
                  </a:lnTo>
                  <a:lnTo>
                    <a:pt x="3715591" y="820854"/>
                  </a:lnTo>
                  <a:lnTo>
                    <a:pt x="3742128" y="856760"/>
                  </a:lnTo>
                  <a:lnTo>
                    <a:pt x="3767898" y="893254"/>
                  </a:lnTo>
                  <a:lnTo>
                    <a:pt x="3792888" y="930324"/>
                  </a:lnTo>
                  <a:lnTo>
                    <a:pt x="3817087" y="967957"/>
                  </a:lnTo>
                  <a:lnTo>
                    <a:pt x="3840482" y="1006142"/>
                  </a:lnTo>
                  <a:lnTo>
                    <a:pt x="3863061" y="1044867"/>
                  </a:lnTo>
                  <a:lnTo>
                    <a:pt x="3884814" y="1084121"/>
                  </a:lnTo>
                  <a:lnTo>
                    <a:pt x="3905727" y="1123891"/>
                  </a:lnTo>
                  <a:lnTo>
                    <a:pt x="3925790" y="1164166"/>
                  </a:lnTo>
                  <a:lnTo>
                    <a:pt x="3944989" y="1204933"/>
                  </a:lnTo>
                  <a:lnTo>
                    <a:pt x="3963314" y="1246181"/>
                  </a:lnTo>
                  <a:lnTo>
                    <a:pt x="3980752" y="1287899"/>
                  </a:lnTo>
                  <a:lnTo>
                    <a:pt x="3997292" y="1330074"/>
                  </a:lnTo>
                  <a:lnTo>
                    <a:pt x="4012922" y="1372694"/>
                  </a:lnTo>
                  <a:lnTo>
                    <a:pt x="4027629" y="1415747"/>
                  </a:lnTo>
                  <a:lnTo>
                    <a:pt x="4041402" y="1459223"/>
                  </a:lnTo>
                  <a:lnTo>
                    <a:pt x="4054229" y="1503108"/>
                  </a:lnTo>
                  <a:lnTo>
                    <a:pt x="4066098" y="1547392"/>
                  </a:lnTo>
                  <a:lnTo>
                    <a:pt x="4076997" y="1592062"/>
                  </a:lnTo>
                  <a:lnTo>
                    <a:pt x="4086915" y="1637106"/>
                  </a:lnTo>
                  <a:lnTo>
                    <a:pt x="4095839" y="1682513"/>
                  </a:lnTo>
                  <a:lnTo>
                    <a:pt x="4103758" y="1728270"/>
                  </a:lnTo>
                  <a:lnTo>
                    <a:pt x="4110659" y="1774367"/>
                  </a:lnTo>
                  <a:lnTo>
                    <a:pt x="4116531" y="1820790"/>
                  </a:lnTo>
                  <a:lnTo>
                    <a:pt x="4121363" y="1867529"/>
                  </a:lnTo>
                  <a:lnTo>
                    <a:pt x="4125141" y="1914571"/>
                  </a:lnTo>
                  <a:lnTo>
                    <a:pt x="4127854" y="1961905"/>
                  </a:lnTo>
                  <a:lnTo>
                    <a:pt x="4129491" y="2009518"/>
                  </a:lnTo>
                  <a:lnTo>
                    <a:pt x="4130040" y="2057400"/>
                  </a:lnTo>
                  <a:lnTo>
                    <a:pt x="4129491" y="2105281"/>
                  </a:lnTo>
                  <a:lnTo>
                    <a:pt x="4127854" y="2152894"/>
                  </a:lnTo>
                  <a:lnTo>
                    <a:pt x="4125141" y="2200228"/>
                  </a:lnTo>
                  <a:lnTo>
                    <a:pt x="4121363" y="2247270"/>
                  </a:lnTo>
                  <a:lnTo>
                    <a:pt x="4116531" y="2294009"/>
                  </a:lnTo>
                  <a:lnTo>
                    <a:pt x="4110659" y="2340432"/>
                  </a:lnTo>
                  <a:lnTo>
                    <a:pt x="4103758" y="2386529"/>
                  </a:lnTo>
                  <a:lnTo>
                    <a:pt x="4095839" y="2432286"/>
                  </a:lnTo>
                  <a:lnTo>
                    <a:pt x="4086915" y="2477693"/>
                  </a:lnTo>
                  <a:lnTo>
                    <a:pt x="4076997" y="2522737"/>
                  </a:lnTo>
                  <a:lnTo>
                    <a:pt x="4066098" y="2567407"/>
                  </a:lnTo>
                  <a:lnTo>
                    <a:pt x="4054229" y="2611691"/>
                  </a:lnTo>
                  <a:lnTo>
                    <a:pt x="4041402" y="2655576"/>
                  </a:lnTo>
                  <a:lnTo>
                    <a:pt x="4027629" y="2699052"/>
                  </a:lnTo>
                  <a:lnTo>
                    <a:pt x="4012922" y="2742105"/>
                  </a:lnTo>
                  <a:lnTo>
                    <a:pt x="3997292" y="2784725"/>
                  </a:lnTo>
                  <a:lnTo>
                    <a:pt x="3980752" y="2826900"/>
                  </a:lnTo>
                  <a:lnTo>
                    <a:pt x="3963314" y="2868618"/>
                  </a:lnTo>
                  <a:lnTo>
                    <a:pt x="3944989" y="2909866"/>
                  </a:lnTo>
                  <a:lnTo>
                    <a:pt x="3925790" y="2950633"/>
                  </a:lnTo>
                  <a:lnTo>
                    <a:pt x="3905727" y="2990908"/>
                  </a:lnTo>
                  <a:lnTo>
                    <a:pt x="3884814" y="3030678"/>
                  </a:lnTo>
                  <a:lnTo>
                    <a:pt x="3863061" y="3069932"/>
                  </a:lnTo>
                  <a:lnTo>
                    <a:pt x="3840482" y="3108657"/>
                  </a:lnTo>
                  <a:lnTo>
                    <a:pt x="3817087" y="3146842"/>
                  </a:lnTo>
                  <a:lnTo>
                    <a:pt x="3792888" y="3184475"/>
                  </a:lnTo>
                  <a:lnTo>
                    <a:pt x="3767898" y="3221545"/>
                  </a:lnTo>
                  <a:lnTo>
                    <a:pt x="3742128" y="3258039"/>
                  </a:lnTo>
                  <a:lnTo>
                    <a:pt x="3715591" y="3293945"/>
                  </a:lnTo>
                  <a:lnTo>
                    <a:pt x="3688297" y="3329252"/>
                  </a:lnTo>
                  <a:lnTo>
                    <a:pt x="3660260" y="3363948"/>
                  </a:lnTo>
                  <a:lnTo>
                    <a:pt x="3631490" y="3398021"/>
                  </a:lnTo>
                  <a:lnTo>
                    <a:pt x="3602000" y="3431460"/>
                  </a:lnTo>
                  <a:lnTo>
                    <a:pt x="3571802" y="3464251"/>
                  </a:lnTo>
                  <a:lnTo>
                    <a:pt x="3540907" y="3496384"/>
                  </a:lnTo>
                  <a:lnTo>
                    <a:pt x="3509327" y="3527847"/>
                  </a:lnTo>
                  <a:lnTo>
                    <a:pt x="3477075" y="3558628"/>
                  </a:lnTo>
                  <a:lnTo>
                    <a:pt x="3444162" y="3588715"/>
                  </a:lnTo>
                  <a:lnTo>
                    <a:pt x="3410600" y="3618096"/>
                  </a:lnTo>
                  <a:lnTo>
                    <a:pt x="3376400" y="3646759"/>
                  </a:lnTo>
                  <a:lnTo>
                    <a:pt x="3341576" y="3674693"/>
                  </a:lnTo>
                  <a:lnTo>
                    <a:pt x="3306138" y="3701885"/>
                  </a:lnTo>
                  <a:lnTo>
                    <a:pt x="3270098" y="3728325"/>
                  </a:lnTo>
                  <a:lnTo>
                    <a:pt x="3233469" y="3753999"/>
                  </a:lnTo>
                  <a:lnTo>
                    <a:pt x="3196262" y="3778897"/>
                  </a:lnTo>
                  <a:lnTo>
                    <a:pt x="3158489" y="3803006"/>
                  </a:lnTo>
                  <a:lnTo>
                    <a:pt x="3120163" y="3826314"/>
                  </a:lnTo>
                  <a:lnTo>
                    <a:pt x="3081294" y="3848810"/>
                  </a:lnTo>
                  <a:lnTo>
                    <a:pt x="3041895" y="3870482"/>
                  </a:lnTo>
                  <a:lnTo>
                    <a:pt x="3001978" y="3891318"/>
                  </a:lnTo>
                  <a:lnTo>
                    <a:pt x="2961554" y="3911306"/>
                  </a:lnTo>
                  <a:lnTo>
                    <a:pt x="2920636" y="3930435"/>
                  </a:lnTo>
                  <a:lnTo>
                    <a:pt x="2879235" y="3948692"/>
                  </a:lnTo>
                  <a:lnTo>
                    <a:pt x="2837363" y="3966066"/>
                  </a:lnTo>
                  <a:lnTo>
                    <a:pt x="2795032" y="3982544"/>
                  </a:lnTo>
                  <a:lnTo>
                    <a:pt x="2752254" y="3998116"/>
                  </a:lnTo>
                  <a:lnTo>
                    <a:pt x="2709041" y="4012768"/>
                  </a:lnTo>
                  <a:lnTo>
                    <a:pt x="2665405" y="4026490"/>
                  </a:lnTo>
                  <a:lnTo>
                    <a:pt x="2621357" y="4039270"/>
                  </a:lnTo>
                  <a:lnTo>
                    <a:pt x="2576910" y="4051095"/>
                  </a:lnTo>
                  <a:lnTo>
                    <a:pt x="2532075" y="4061954"/>
                  </a:lnTo>
                  <a:lnTo>
                    <a:pt x="2486865" y="4071835"/>
                  </a:lnTo>
                  <a:lnTo>
                    <a:pt x="2441290" y="4080726"/>
                  </a:lnTo>
                  <a:lnTo>
                    <a:pt x="2395364" y="4088615"/>
                  </a:lnTo>
                  <a:lnTo>
                    <a:pt x="2349097" y="4095491"/>
                  </a:lnTo>
                  <a:lnTo>
                    <a:pt x="2302502" y="4101341"/>
                  </a:lnTo>
                  <a:lnTo>
                    <a:pt x="2255591" y="4106155"/>
                  </a:lnTo>
                  <a:lnTo>
                    <a:pt x="2208375" y="4109919"/>
                  </a:lnTo>
                  <a:lnTo>
                    <a:pt x="2160867" y="4112623"/>
                  </a:lnTo>
                  <a:lnTo>
                    <a:pt x="2113077" y="4114253"/>
                  </a:lnTo>
                  <a:lnTo>
                    <a:pt x="2065020" y="4114800"/>
                  </a:lnTo>
                  <a:lnTo>
                    <a:pt x="2016962" y="4114253"/>
                  </a:lnTo>
                  <a:lnTo>
                    <a:pt x="1969172" y="4112623"/>
                  </a:lnTo>
                  <a:lnTo>
                    <a:pt x="1921664" y="4109919"/>
                  </a:lnTo>
                  <a:lnTo>
                    <a:pt x="1874448" y="4106155"/>
                  </a:lnTo>
                  <a:lnTo>
                    <a:pt x="1827537" y="4101341"/>
                  </a:lnTo>
                  <a:lnTo>
                    <a:pt x="1780942" y="4095491"/>
                  </a:lnTo>
                  <a:lnTo>
                    <a:pt x="1734675" y="4088615"/>
                  </a:lnTo>
                  <a:lnTo>
                    <a:pt x="1688749" y="4080726"/>
                  </a:lnTo>
                  <a:lnTo>
                    <a:pt x="1643174" y="4071835"/>
                  </a:lnTo>
                  <a:lnTo>
                    <a:pt x="1597964" y="4061954"/>
                  </a:lnTo>
                  <a:lnTo>
                    <a:pt x="1553129" y="4051095"/>
                  </a:lnTo>
                  <a:lnTo>
                    <a:pt x="1508682" y="4039270"/>
                  </a:lnTo>
                  <a:lnTo>
                    <a:pt x="1464634" y="4026490"/>
                  </a:lnTo>
                  <a:lnTo>
                    <a:pt x="1420998" y="4012768"/>
                  </a:lnTo>
                  <a:lnTo>
                    <a:pt x="1377785" y="3998116"/>
                  </a:lnTo>
                  <a:lnTo>
                    <a:pt x="1335007" y="3982544"/>
                  </a:lnTo>
                  <a:lnTo>
                    <a:pt x="1292676" y="3966066"/>
                  </a:lnTo>
                  <a:lnTo>
                    <a:pt x="1250804" y="3948692"/>
                  </a:lnTo>
                  <a:lnTo>
                    <a:pt x="1209403" y="3930435"/>
                  </a:lnTo>
                  <a:lnTo>
                    <a:pt x="1168485" y="3911306"/>
                  </a:lnTo>
                  <a:lnTo>
                    <a:pt x="1128061" y="3891318"/>
                  </a:lnTo>
                  <a:lnTo>
                    <a:pt x="1088144" y="3870482"/>
                  </a:lnTo>
                  <a:lnTo>
                    <a:pt x="1048745" y="3848810"/>
                  </a:lnTo>
                  <a:lnTo>
                    <a:pt x="1009876" y="3826314"/>
                  </a:lnTo>
                  <a:lnTo>
                    <a:pt x="971550" y="3803006"/>
                  </a:lnTo>
                  <a:lnTo>
                    <a:pt x="933777" y="3778897"/>
                  </a:lnTo>
                  <a:lnTo>
                    <a:pt x="896570" y="3753999"/>
                  </a:lnTo>
                  <a:lnTo>
                    <a:pt x="859941" y="3728325"/>
                  </a:lnTo>
                  <a:lnTo>
                    <a:pt x="823901" y="3701885"/>
                  </a:lnTo>
                  <a:lnTo>
                    <a:pt x="788463" y="3674693"/>
                  </a:lnTo>
                  <a:lnTo>
                    <a:pt x="753639" y="3646759"/>
                  </a:lnTo>
                  <a:lnTo>
                    <a:pt x="719439" y="3618096"/>
                  </a:lnTo>
                  <a:lnTo>
                    <a:pt x="685877" y="3588715"/>
                  </a:lnTo>
                  <a:lnTo>
                    <a:pt x="652964" y="3558628"/>
                  </a:lnTo>
                  <a:lnTo>
                    <a:pt x="620712" y="3527847"/>
                  </a:lnTo>
                  <a:lnTo>
                    <a:pt x="589132" y="3496384"/>
                  </a:lnTo>
                  <a:lnTo>
                    <a:pt x="558237" y="3464251"/>
                  </a:lnTo>
                  <a:lnTo>
                    <a:pt x="528039" y="3431460"/>
                  </a:lnTo>
                  <a:lnTo>
                    <a:pt x="498549" y="3398021"/>
                  </a:lnTo>
                  <a:lnTo>
                    <a:pt x="469779" y="3363948"/>
                  </a:lnTo>
                  <a:lnTo>
                    <a:pt x="441742" y="3329252"/>
                  </a:lnTo>
                  <a:lnTo>
                    <a:pt x="414448" y="3293945"/>
                  </a:lnTo>
                  <a:lnTo>
                    <a:pt x="387911" y="3258039"/>
                  </a:lnTo>
                  <a:lnTo>
                    <a:pt x="362141" y="3221545"/>
                  </a:lnTo>
                  <a:lnTo>
                    <a:pt x="337151" y="3184475"/>
                  </a:lnTo>
                  <a:lnTo>
                    <a:pt x="312952" y="3146842"/>
                  </a:lnTo>
                  <a:lnTo>
                    <a:pt x="289557" y="3108657"/>
                  </a:lnTo>
                  <a:lnTo>
                    <a:pt x="266978" y="3069932"/>
                  </a:lnTo>
                  <a:lnTo>
                    <a:pt x="245225" y="3030678"/>
                  </a:lnTo>
                  <a:lnTo>
                    <a:pt x="224312" y="2990908"/>
                  </a:lnTo>
                  <a:lnTo>
                    <a:pt x="204249" y="2950633"/>
                  </a:lnTo>
                  <a:lnTo>
                    <a:pt x="185050" y="2909866"/>
                  </a:lnTo>
                  <a:lnTo>
                    <a:pt x="166725" y="2868618"/>
                  </a:lnTo>
                  <a:lnTo>
                    <a:pt x="149287" y="2826900"/>
                  </a:lnTo>
                  <a:lnTo>
                    <a:pt x="132747" y="2784725"/>
                  </a:lnTo>
                  <a:lnTo>
                    <a:pt x="117117" y="2742105"/>
                  </a:lnTo>
                  <a:lnTo>
                    <a:pt x="102410" y="2699052"/>
                  </a:lnTo>
                  <a:lnTo>
                    <a:pt x="88637" y="2655576"/>
                  </a:lnTo>
                  <a:lnTo>
                    <a:pt x="75810" y="2611691"/>
                  </a:lnTo>
                  <a:lnTo>
                    <a:pt x="63941" y="2567407"/>
                  </a:lnTo>
                  <a:lnTo>
                    <a:pt x="53042" y="2522737"/>
                  </a:lnTo>
                  <a:lnTo>
                    <a:pt x="43124" y="2477693"/>
                  </a:lnTo>
                  <a:lnTo>
                    <a:pt x="34200" y="2432286"/>
                  </a:lnTo>
                  <a:lnTo>
                    <a:pt x="26281" y="2386529"/>
                  </a:lnTo>
                  <a:lnTo>
                    <a:pt x="19380" y="2340432"/>
                  </a:lnTo>
                  <a:lnTo>
                    <a:pt x="13508" y="2294009"/>
                  </a:lnTo>
                  <a:lnTo>
                    <a:pt x="8676" y="2247270"/>
                  </a:lnTo>
                  <a:lnTo>
                    <a:pt x="4898" y="2200228"/>
                  </a:lnTo>
                  <a:lnTo>
                    <a:pt x="2185" y="2152894"/>
                  </a:lnTo>
                  <a:lnTo>
                    <a:pt x="548" y="2105281"/>
                  </a:lnTo>
                  <a:lnTo>
                    <a:pt x="0" y="2057400"/>
                  </a:lnTo>
                  <a:close/>
                </a:path>
              </a:pathLst>
            </a:custGeom>
            <a:ln w="60959">
              <a:solidFill>
                <a:srgbClr val="082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3620" y="4251959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188975" y="0"/>
                  </a:moveTo>
                  <a:lnTo>
                    <a:pt x="138729" y="6750"/>
                  </a:lnTo>
                  <a:lnTo>
                    <a:pt x="93584" y="25800"/>
                  </a:lnTo>
                  <a:lnTo>
                    <a:pt x="55340" y="55349"/>
                  </a:lnTo>
                  <a:lnTo>
                    <a:pt x="25795" y="93596"/>
                  </a:lnTo>
                  <a:lnTo>
                    <a:pt x="6748" y="138738"/>
                  </a:lnTo>
                  <a:lnTo>
                    <a:pt x="0" y="188975"/>
                  </a:lnTo>
                  <a:lnTo>
                    <a:pt x="6748" y="239213"/>
                  </a:lnTo>
                  <a:lnTo>
                    <a:pt x="25795" y="284355"/>
                  </a:lnTo>
                  <a:lnTo>
                    <a:pt x="55340" y="322602"/>
                  </a:lnTo>
                  <a:lnTo>
                    <a:pt x="93584" y="352151"/>
                  </a:lnTo>
                  <a:lnTo>
                    <a:pt x="138729" y="371201"/>
                  </a:lnTo>
                  <a:lnTo>
                    <a:pt x="188975" y="377951"/>
                  </a:lnTo>
                  <a:lnTo>
                    <a:pt x="239222" y="371201"/>
                  </a:lnTo>
                  <a:lnTo>
                    <a:pt x="284367" y="352151"/>
                  </a:lnTo>
                  <a:lnTo>
                    <a:pt x="322611" y="322602"/>
                  </a:lnTo>
                  <a:lnTo>
                    <a:pt x="352156" y="284355"/>
                  </a:lnTo>
                  <a:lnTo>
                    <a:pt x="371203" y="239213"/>
                  </a:lnTo>
                  <a:lnTo>
                    <a:pt x="377951" y="188975"/>
                  </a:lnTo>
                  <a:lnTo>
                    <a:pt x="371203" y="138738"/>
                  </a:lnTo>
                  <a:lnTo>
                    <a:pt x="352156" y="93596"/>
                  </a:lnTo>
                  <a:lnTo>
                    <a:pt x="322611" y="55349"/>
                  </a:lnTo>
                  <a:lnTo>
                    <a:pt x="284367" y="25800"/>
                  </a:lnTo>
                  <a:lnTo>
                    <a:pt x="239222" y="6750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178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6939" y="970788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5">
                  <a:moveTo>
                    <a:pt x="259842" y="0"/>
                  </a:moveTo>
                  <a:lnTo>
                    <a:pt x="213134" y="4186"/>
                  </a:lnTo>
                  <a:lnTo>
                    <a:pt x="169173" y="16255"/>
                  </a:lnTo>
                  <a:lnTo>
                    <a:pt x="128693" y="35475"/>
                  </a:lnTo>
                  <a:lnTo>
                    <a:pt x="92427" y="61110"/>
                  </a:lnTo>
                  <a:lnTo>
                    <a:pt x="61110" y="92427"/>
                  </a:lnTo>
                  <a:lnTo>
                    <a:pt x="35475" y="128693"/>
                  </a:lnTo>
                  <a:lnTo>
                    <a:pt x="16256" y="169173"/>
                  </a:lnTo>
                  <a:lnTo>
                    <a:pt x="4186" y="213134"/>
                  </a:lnTo>
                  <a:lnTo>
                    <a:pt x="0" y="259841"/>
                  </a:lnTo>
                  <a:lnTo>
                    <a:pt x="4186" y="306549"/>
                  </a:lnTo>
                  <a:lnTo>
                    <a:pt x="16255" y="350510"/>
                  </a:lnTo>
                  <a:lnTo>
                    <a:pt x="35475" y="390990"/>
                  </a:lnTo>
                  <a:lnTo>
                    <a:pt x="61110" y="427256"/>
                  </a:lnTo>
                  <a:lnTo>
                    <a:pt x="92427" y="458573"/>
                  </a:lnTo>
                  <a:lnTo>
                    <a:pt x="128693" y="484208"/>
                  </a:lnTo>
                  <a:lnTo>
                    <a:pt x="169173" y="503428"/>
                  </a:lnTo>
                  <a:lnTo>
                    <a:pt x="213134" y="515497"/>
                  </a:lnTo>
                  <a:lnTo>
                    <a:pt x="259842" y="519684"/>
                  </a:lnTo>
                  <a:lnTo>
                    <a:pt x="306549" y="515497"/>
                  </a:lnTo>
                  <a:lnTo>
                    <a:pt x="350510" y="503428"/>
                  </a:lnTo>
                  <a:lnTo>
                    <a:pt x="390990" y="484208"/>
                  </a:lnTo>
                  <a:lnTo>
                    <a:pt x="427256" y="458573"/>
                  </a:lnTo>
                  <a:lnTo>
                    <a:pt x="458573" y="427256"/>
                  </a:lnTo>
                  <a:lnTo>
                    <a:pt x="484208" y="390990"/>
                  </a:lnTo>
                  <a:lnTo>
                    <a:pt x="503428" y="350510"/>
                  </a:lnTo>
                  <a:lnTo>
                    <a:pt x="515497" y="306549"/>
                  </a:lnTo>
                  <a:lnTo>
                    <a:pt x="519684" y="259841"/>
                  </a:lnTo>
                  <a:lnTo>
                    <a:pt x="515497" y="213134"/>
                  </a:lnTo>
                  <a:lnTo>
                    <a:pt x="503427" y="169173"/>
                  </a:lnTo>
                  <a:lnTo>
                    <a:pt x="484208" y="128693"/>
                  </a:lnTo>
                  <a:lnTo>
                    <a:pt x="458573" y="92427"/>
                  </a:lnTo>
                  <a:lnTo>
                    <a:pt x="427256" y="61110"/>
                  </a:lnTo>
                  <a:lnTo>
                    <a:pt x="390990" y="35475"/>
                  </a:lnTo>
                  <a:lnTo>
                    <a:pt x="350510" y="16255"/>
                  </a:lnTo>
                  <a:lnTo>
                    <a:pt x="306549" y="4186"/>
                  </a:lnTo>
                  <a:lnTo>
                    <a:pt x="259842" y="0"/>
                  </a:lnTo>
                  <a:close/>
                </a:path>
              </a:pathLst>
            </a:custGeom>
            <a:solidFill>
              <a:srgbClr val="B0D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651" y="678180"/>
              <a:ext cx="187452" cy="188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5" y="2846832"/>
              <a:ext cx="842772" cy="7757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4247" y="3316223"/>
              <a:ext cx="448055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0315" y="2883407"/>
              <a:ext cx="821436" cy="8092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1339" y="3369564"/>
              <a:ext cx="420624" cy="4602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644" y="1469136"/>
              <a:ext cx="2107692" cy="1959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2227" y="2205989"/>
              <a:ext cx="1178433" cy="1836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3446" y="2479929"/>
              <a:ext cx="962913" cy="223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7567" y="3435096"/>
              <a:ext cx="1450847" cy="11399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0864" y="3508247"/>
              <a:ext cx="577595" cy="3901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35707" y="3713988"/>
              <a:ext cx="786383" cy="3901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4748" y="3919728"/>
              <a:ext cx="865632" cy="3901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65248" y="4120896"/>
              <a:ext cx="483107" cy="3901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275458" y="3552571"/>
            <a:ext cx="656590" cy="8451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-1905" algn="ctr">
              <a:lnSpc>
                <a:spcPct val="99300"/>
              </a:lnSpc>
              <a:spcBef>
                <a:spcPts val="114"/>
              </a:spcBef>
            </a:pP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Las </a:t>
            </a:r>
            <a:r>
              <a:rPr sz="1350" b="1" spc="5" dirty="0">
                <a:solidFill>
                  <a:srgbClr val="082A44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Vegas </a:t>
            </a:r>
            <a:r>
              <a:rPr sz="1350" b="1" spc="5" dirty="0">
                <a:solidFill>
                  <a:srgbClr val="082A44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a</a:t>
            </a:r>
            <a:r>
              <a:rPr sz="1350" b="1" spc="-10" dirty="0">
                <a:solidFill>
                  <a:srgbClr val="082A44"/>
                </a:solidFill>
                <a:latin typeface="Arial"/>
                <a:cs typeface="Arial"/>
              </a:rPr>
              <a:t>l</a:t>
            </a:r>
            <a:r>
              <a:rPr sz="1350" b="1" spc="5" dirty="0">
                <a:solidFill>
                  <a:srgbClr val="082A44"/>
                </a:solidFill>
                <a:latin typeface="Arial"/>
                <a:cs typeface="Arial"/>
              </a:rPr>
              <a:t>go</a:t>
            </a:r>
            <a:r>
              <a:rPr sz="1350" b="1" spc="-5" dirty="0">
                <a:solidFill>
                  <a:srgbClr val="082A44"/>
                </a:solidFill>
                <a:latin typeface="Arial"/>
                <a:cs typeface="Arial"/>
              </a:rPr>
              <a:t>r</a:t>
            </a:r>
            <a:r>
              <a:rPr sz="1350" b="1" spc="-10" dirty="0">
                <a:solidFill>
                  <a:srgbClr val="082A44"/>
                </a:solidFill>
                <a:latin typeface="Arial"/>
                <a:cs typeface="Arial"/>
              </a:rPr>
              <a:t>i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th  </a:t>
            </a:r>
            <a:r>
              <a:rPr sz="1350" b="1" spc="-10" dirty="0">
                <a:solidFill>
                  <a:srgbClr val="082A44"/>
                </a:solidFill>
                <a:latin typeface="Arial"/>
                <a:cs typeface="Arial"/>
              </a:rPr>
              <a:t>ms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91200" y="3514344"/>
            <a:ext cx="1475740" cy="1140460"/>
            <a:chOff x="5791200" y="3514344"/>
            <a:chExt cx="1475740" cy="1140460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1200" y="3514344"/>
              <a:ext cx="1475231" cy="11399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61531" y="3587496"/>
              <a:ext cx="786384" cy="3901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95059" y="3793236"/>
              <a:ext cx="720852" cy="3901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24372" y="3998976"/>
              <a:ext cx="1018031" cy="3901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67272" y="4200144"/>
              <a:ext cx="330707" cy="39014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125336" y="3632149"/>
            <a:ext cx="809625" cy="8458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270" algn="ctr">
              <a:lnSpc>
                <a:spcPct val="99300"/>
              </a:lnSpc>
              <a:spcBef>
                <a:spcPts val="120"/>
              </a:spcBef>
            </a:pPr>
            <a:r>
              <a:rPr sz="1350" b="1" spc="5" dirty="0">
                <a:solidFill>
                  <a:srgbClr val="082A44"/>
                </a:solidFill>
                <a:latin typeface="Arial"/>
                <a:cs typeface="Arial"/>
              </a:rPr>
              <a:t>Monte </a:t>
            </a:r>
            <a:r>
              <a:rPr sz="1350" b="1" spc="10" dirty="0">
                <a:solidFill>
                  <a:srgbClr val="082A44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Carlo </a:t>
            </a:r>
            <a:r>
              <a:rPr sz="1350" b="1" spc="5" dirty="0">
                <a:solidFill>
                  <a:srgbClr val="082A44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algor</a:t>
            </a:r>
            <a:r>
              <a:rPr sz="1350" b="1" spc="-10" dirty="0">
                <a:solidFill>
                  <a:srgbClr val="082A44"/>
                </a:solidFill>
                <a:latin typeface="Arial"/>
                <a:cs typeface="Arial"/>
              </a:rPr>
              <a:t>i</a:t>
            </a:r>
            <a:r>
              <a:rPr sz="1350" b="1" dirty="0">
                <a:solidFill>
                  <a:srgbClr val="082A44"/>
                </a:solidFill>
                <a:latin typeface="Arial"/>
                <a:cs typeface="Arial"/>
              </a:rPr>
              <a:t>thm  s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58011" y="0"/>
            <a:ext cx="5981699" cy="871727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143101" y="22986"/>
            <a:ext cx="54121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Calibri"/>
                <a:cs typeface="Calibri"/>
              </a:rPr>
              <a:t>Types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Randomized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algorithm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" y="0"/>
            <a:ext cx="2245360" cy="960119"/>
          </a:xfrm>
          <a:custGeom>
            <a:avLst/>
            <a:gdLst/>
            <a:ahLst/>
            <a:cxnLst/>
            <a:rect l="l" t="t" r="r" b="b"/>
            <a:pathLst>
              <a:path w="2245360" h="960119">
                <a:moveTo>
                  <a:pt x="1975761" y="958850"/>
                </a:moveTo>
                <a:lnTo>
                  <a:pt x="1965093" y="958850"/>
                </a:lnTo>
                <a:lnTo>
                  <a:pt x="1971062" y="960120"/>
                </a:lnTo>
                <a:lnTo>
                  <a:pt x="1975761" y="958850"/>
                </a:lnTo>
                <a:close/>
              </a:path>
              <a:path w="2245360" h="960119">
                <a:moveTo>
                  <a:pt x="1756029" y="805180"/>
                </a:moveTo>
                <a:lnTo>
                  <a:pt x="1744875" y="805180"/>
                </a:lnTo>
                <a:lnTo>
                  <a:pt x="1946043" y="920750"/>
                </a:lnTo>
                <a:lnTo>
                  <a:pt x="1943630" y="925830"/>
                </a:lnTo>
                <a:lnTo>
                  <a:pt x="1942487" y="932180"/>
                </a:lnTo>
                <a:lnTo>
                  <a:pt x="1943630" y="938530"/>
                </a:lnTo>
                <a:lnTo>
                  <a:pt x="1944773" y="942340"/>
                </a:lnTo>
                <a:lnTo>
                  <a:pt x="1947186" y="947420"/>
                </a:lnTo>
                <a:lnTo>
                  <a:pt x="1950742" y="952500"/>
                </a:lnTo>
                <a:lnTo>
                  <a:pt x="1955568" y="956310"/>
                </a:lnTo>
                <a:lnTo>
                  <a:pt x="1960267" y="958850"/>
                </a:lnTo>
                <a:lnTo>
                  <a:pt x="1981730" y="958850"/>
                </a:lnTo>
                <a:lnTo>
                  <a:pt x="1998367" y="932180"/>
                </a:lnTo>
                <a:lnTo>
                  <a:pt x="1997224" y="925830"/>
                </a:lnTo>
                <a:lnTo>
                  <a:pt x="1995954" y="920750"/>
                </a:lnTo>
                <a:lnTo>
                  <a:pt x="2002595" y="916940"/>
                </a:lnTo>
                <a:lnTo>
                  <a:pt x="1948329" y="916940"/>
                </a:lnTo>
                <a:lnTo>
                  <a:pt x="1756029" y="805180"/>
                </a:lnTo>
                <a:close/>
              </a:path>
              <a:path w="2245360" h="960119">
                <a:moveTo>
                  <a:pt x="1258685" y="805180"/>
                </a:moveTo>
                <a:lnTo>
                  <a:pt x="1249715" y="805180"/>
                </a:lnTo>
                <a:lnTo>
                  <a:pt x="1455569" y="924560"/>
                </a:lnTo>
                <a:lnTo>
                  <a:pt x="1454426" y="928370"/>
                </a:lnTo>
                <a:lnTo>
                  <a:pt x="1454426" y="937260"/>
                </a:lnTo>
                <a:lnTo>
                  <a:pt x="1455569" y="939800"/>
                </a:lnTo>
                <a:lnTo>
                  <a:pt x="1471063" y="952500"/>
                </a:lnTo>
                <a:lnTo>
                  <a:pt x="1478175" y="952500"/>
                </a:lnTo>
                <a:lnTo>
                  <a:pt x="1483001" y="951230"/>
                </a:lnTo>
                <a:lnTo>
                  <a:pt x="1485287" y="948690"/>
                </a:lnTo>
                <a:lnTo>
                  <a:pt x="1488843" y="946150"/>
                </a:lnTo>
                <a:lnTo>
                  <a:pt x="1491256" y="943610"/>
                </a:lnTo>
                <a:lnTo>
                  <a:pt x="1493669" y="939800"/>
                </a:lnTo>
                <a:lnTo>
                  <a:pt x="1494812" y="937260"/>
                </a:lnTo>
                <a:lnTo>
                  <a:pt x="1494812" y="928370"/>
                </a:lnTo>
                <a:lnTo>
                  <a:pt x="1493669" y="924560"/>
                </a:lnTo>
                <a:lnTo>
                  <a:pt x="1500280" y="920750"/>
                </a:lnTo>
                <a:lnTo>
                  <a:pt x="1457982" y="920750"/>
                </a:lnTo>
                <a:lnTo>
                  <a:pt x="1258685" y="805180"/>
                </a:lnTo>
                <a:close/>
              </a:path>
              <a:path w="2245360" h="960119">
                <a:moveTo>
                  <a:pt x="0" y="915670"/>
                </a:moveTo>
                <a:lnTo>
                  <a:pt x="0" y="949960"/>
                </a:lnTo>
                <a:lnTo>
                  <a:pt x="3557" y="946150"/>
                </a:lnTo>
                <a:lnTo>
                  <a:pt x="5963" y="941070"/>
                </a:lnTo>
                <a:lnTo>
                  <a:pt x="8265" y="938530"/>
                </a:lnTo>
                <a:lnTo>
                  <a:pt x="8265" y="927100"/>
                </a:lnTo>
                <a:lnTo>
                  <a:pt x="7114" y="923290"/>
                </a:lnTo>
                <a:lnTo>
                  <a:pt x="11520" y="920750"/>
                </a:lnTo>
                <a:lnTo>
                  <a:pt x="4708" y="920750"/>
                </a:lnTo>
                <a:lnTo>
                  <a:pt x="0" y="915670"/>
                </a:lnTo>
                <a:close/>
              </a:path>
              <a:path w="2245360" h="960119">
                <a:moveTo>
                  <a:pt x="236890" y="527050"/>
                </a:moveTo>
                <a:lnTo>
                  <a:pt x="232076" y="527050"/>
                </a:lnTo>
                <a:lnTo>
                  <a:pt x="232076" y="767080"/>
                </a:lnTo>
                <a:lnTo>
                  <a:pt x="228508" y="768350"/>
                </a:lnTo>
                <a:lnTo>
                  <a:pt x="210626" y="791210"/>
                </a:lnTo>
                <a:lnTo>
                  <a:pt x="211871" y="795020"/>
                </a:lnTo>
                <a:lnTo>
                  <a:pt x="213026" y="798830"/>
                </a:lnTo>
                <a:lnTo>
                  <a:pt x="4708" y="920750"/>
                </a:lnTo>
                <a:lnTo>
                  <a:pt x="11520" y="920750"/>
                </a:lnTo>
                <a:lnTo>
                  <a:pt x="214182" y="803910"/>
                </a:lnTo>
                <a:lnTo>
                  <a:pt x="254984" y="803910"/>
                </a:lnTo>
                <a:lnTo>
                  <a:pt x="255927" y="800100"/>
                </a:lnTo>
                <a:lnTo>
                  <a:pt x="258226" y="796290"/>
                </a:lnTo>
                <a:lnTo>
                  <a:pt x="258226" y="786130"/>
                </a:lnTo>
                <a:lnTo>
                  <a:pt x="236890" y="767080"/>
                </a:lnTo>
                <a:lnTo>
                  <a:pt x="236890" y="527050"/>
                </a:lnTo>
                <a:close/>
              </a:path>
              <a:path w="2245360" h="960119">
                <a:moveTo>
                  <a:pt x="1474619" y="911860"/>
                </a:moveTo>
                <a:lnTo>
                  <a:pt x="1465094" y="914400"/>
                </a:lnTo>
                <a:lnTo>
                  <a:pt x="1461538" y="916940"/>
                </a:lnTo>
                <a:lnTo>
                  <a:pt x="1457982" y="920750"/>
                </a:lnTo>
                <a:lnTo>
                  <a:pt x="1491256" y="920750"/>
                </a:lnTo>
                <a:lnTo>
                  <a:pt x="1487700" y="916940"/>
                </a:lnTo>
                <a:lnTo>
                  <a:pt x="1484144" y="914400"/>
                </a:lnTo>
                <a:lnTo>
                  <a:pt x="1474619" y="911860"/>
                </a:lnTo>
                <a:close/>
              </a:path>
              <a:path w="2245360" h="960119">
                <a:moveTo>
                  <a:pt x="1734207" y="767080"/>
                </a:moveTo>
                <a:lnTo>
                  <a:pt x="1711601" y="767080"/>
                </a:lnTo>
                <a:lnTo>
                  <a:pt x="1706775" y="769620"/>
                </a:lnTo>
                <a:lnTo>
                  <a:pt x="1703219" y="773430"/>
                </a:lnTo>
                <a:lnTo>
                  <a:pt x="1700806" y="777240"/>
                </a:lnTo>
                <a:lnTo>
                  <a:pt x="1698520" y="782320"/>
                </a:lnTo>
                <a:lnTo>
                  <a:pt x="1697250" y="786130"/>
                </a:lnTo>
                <a:lnTo>
                  <a:pt x="1697250" y="796290"/>
                </a:lnTo>
                <a:lnTo>
                  <a:pt x="1698520" y="801370"/>
                </a:lnTo>
                <a:lnTo>
                  <a:pt x="1491256" y="920750"/>
                </a:lnTo>
                <a:lnTo>
                  <a:pt x="1500280" y="920750"/>
                </a:lnTo>
                <a:lnTo>
                  <a:pt x="1700806" y="805180"/>
                </a:lnTo>
                <a:lnTo>
                  <a:pt x="1756029" y="805180"/>
                </a:lnTo>
                <a:lnTo>
                  <a:pt x="1747288" y="800100"/>
                </a:lnTo>
                <a:lnTo>
                  <a:pt x="1748431" y="796290"/>
                </a:lnTo>
                <a:lnTo>
                  <a:pt x="1748431" y="786130"/>
                </a:lnTo>
                <a:lnTo>
                  <a:pt x="1746018" y="782320"/>
                </a:lnTo>
                <a:lnTo>
                  <a:pt x="1744875" y="777240"/>
                </a:lnTo>
                <a:lnTo>
                  <a:pt x="1741319" y="773430"/>
                </a:lnTo>
                <a:lnTo>
                  <a:pt x="1737763" y="770890"/>
                </a:lnTo>
                <a:lnTo>
                  <a:pt x="1734207" y="767080"/>
                </a:lnTo>
                <a:close/>
              </a:path>
              <a:path w="2245360" h="960119">
                <a:moveTo>
                  <a:pt x="1971062" y="904240"/>
                </a:moveTo>
                <a:lnTo>
                  <a:pt x="1963823" y="905510"/>
                </a:lnTo>
                <a:lnTo>
                  <a:pt x="1957854" y="908050"/>
                </a:lnTo>
                <a:lnTo>
                  <a:pt x="1952012" y="911860"/>
                </a:lnTo>
                <a:lnTo>
                  <a:pt x="1948329" y="916940"/>
                </a:lnTo>
                <a:lnTo>
                  <a:pt x="1993668" y="916940"/>
                </a:lnTo>
                <a:lnTo>
                  <a:pt x="1988842" y="911860"/>
                </a:lnTo>
                <a:lnTo>
                  <a:pt x="1984143" y="908050"/>
                </a:lnTo>
                <a:lnTo>
                  <a:pt x="1976904" y="905510"/>
                </a:lnTo>
                <a:lnTo>
                  <a:pt x="1971062" y="904240"/>
                </a:lnTo>
                <a:close/>
              </a:path>
              <a:path w="2245360" h="960119">
                <a:moveTo>
                  <a:pt x="2003512" y="374650"/>
                </a:moveTo>
                <a:lnTo>
                  <a:pt x="1992398" y="374650"/>
                </a:lnTo>
                <a:lnTo>
                  <a:pt x="2194709" y="491490"/>
                </a:lnTo>
                <a:lnTo>
                  <a:pt x="2192296" y="496570"/>
                </a:lnTo>
                <a:lnTo>
                  <a:pt x="2192296" y="508000"/>
                </a:lnTo>
                <a:lnTo>
                  <a:pt x="2193566" y="513080"/>
                </a:lnTo>
                <a:lnTo>
                  <a:pt x="2195852" y="516890"/>
                </a:lnTo>
                <a:lnTo>
                  <a:pt x="2199535" y="519430"/>
                </a:lnTo>
                <a:lnTo>
                  <a:pt x="2203091" y="523240"/>
                </a:lnTo>
                <a:lnTo>
                  <a:pt x="2206647" y="525780"/>
                </a:lnTo>
                <a:lnTo>
                  <a:pt x="2211346" y="528320"/>
                </a:lnTo>
                <a:lnTo>
                  <a:pt x="2216172" y="528320"/>
                </a:lnTo>
                <a:lnTo>
                  <a:pt x="2216172" y="770890"/>
                </a:lnTo>
                <a:lnTo>
                  <a:pt x="2209060" y="773430"/>
                </a:lnTo>
                <a:lnTo>
                  <a:pt x="2203091" y="777240"/>
                </a:lnTo>
                <a:lnTo>
                  <a:pt x="2199535" y="783590"/>
                </a:lnTo>
                <a:lnTo>
                  <a:pt x="2198265" y="786130"/>
                </a:lnTo>
                <a:lnTo>
                  <a:pt x="2198265" y="791210"/>
                </a:lnTo>
                <a:lnTo>
                  <a:pt x="2199535" y="797560"/>
                </a:lnTo>
                <a:lnTo>
                  <a:pt x="1993668" y="916940"/>
                </a:lnTo>
                <a:lnTo>
                  <a:pt x="2002595" y="916940"/>
                </a:lnTo>
                <a:lnTo>
                  <a:pt x="2201821" y="802640"/>
                </a:lnTo>
                <a:lnTo>
                  <a:pt x="2235222" y="802640"/>
                </a:lnTo>
                <a:lnTo>
                  <a:pt x="2237635" y="798830"/>
                </a:lnTo>
                <a:lnTo>
                  <a:pt x="2238778" y="795020"/>
                </a:lnTo>
                <a:lnTo>
                  <a:pt x="2238778" y="791210"/>
                </a:lnTo>
                <a:lnTo>
                  <a:pt x="2237635" y="784860"/>
                </a:lnTo>
                <a:lnTo>
                  <a:pt x="2233952" y="778510"/>
                </a:lnTo>
                <a:lnTo>
                  <a:pt x="2228110" y="773430"/>
                </a:lnTo>
                <a:lnTo>
                  <a:pt x="2220871" y="770890"/>
                </a:lnTo>
                <a:lnTo>
                  <a:pt x="2220871" y="528320"/>
                </a:lnTo>
                <a:lnTo>
                  <a:pt x="2230396" y="525780"/>
                </a:lnTo>
                <a:lnTo>
                  <a:pt x="2233952" y="523240"/>
                </a:lnTo>
                <a:lnTo>
                  <a:pt x="2237635" y="519430"/>
                </a:lnTo>
                <a:lnTo>
                  <a:pt x="2241191" y="516890"/>
                </a:lnTo>
                <a:lnTo>
                  <a:pt x="2243477" y="511810"/>
                </a:lnTo>
                <a:lnTo>
                  <a:pt x="2244747" y="506730"/>
                </a:lnTo>
                <a:lnTo>
                  <a:pt x="2244747" y="497840"/>
                </a:lnTo>
                <a:lnTo>
                  <a:pt x="2239921" y="487680"/>
                </a:lnTo>
                <a:lnTo>
                  <a:pt x="2197122" y="487680"/>
                </a:lnTo>
                <a:lnTo>
                  <a:pt x="2003512" y="374650"/>
                </a:lnTo>
                <a:close/>
              </a:path>
              <a:path w="2245360" h="960119">
                <a:moveTo>
                  <a:pt x="1007600" y="373380"/>
                </a:moveTo>
                <a:lnTo>
                  <a:pt x="998597" y="373380"/>
                </a:lnTo>
                <a:lnTo>
                  <a:pt x="1203258" y="491490"/>
                </a:lnTo>
                <a:lnTo>
                  <a:pt x="1202102" y="497840"/>
                </a:lnTo>
                <a:lnTo>
                  <a:pt x="1200947" y="501650"/>
                </a:lnTo>
                <a:lnTo>
                  <a:pt x="1200947" y="506730"/>
                </a:lnTo>
                <a:lnTo>
                  <a:pt x="1203258" y="511810"/>
                </a:lnTo>
                <a:lnTo>
                  <a:pt x="1204503" y="516890"/>
                </a:lnTo>
                <a:lnTo>
                  <a:pt x="1211627" y="521970"/>
                </a:lnTo>
                <a:lnTo>
                  <a:pt x="1215183" y="525780"/>
                </a:lnTo>
                <a:lnTo>
                  <a:pt x="1224708" y="528320"/>
                </a:lnTo>
                <a:lnTo>
                  <a:pt x="1224708" y="764540"/>
                </a:lnTo>
                <a:lnTo>
                  <a:pt x="1215183" y="767080"/>
                </a:lnTo>
                <a:lnTo>
                  <a:pt x="1210472" y="769620"/>
                </a:lnTo>
                <a:lnTo>
                  <a:pt x="1206916" y="772160"/>
                </a:lnTo>
                <a:lnTo>
                  <a:pt x="1204503" y="777240"/>
                </a:lnTo>
                <a:lnTo>
                  <a:pt x="1202102" y="781050"/>
                </a:lnTo>
                <a:lnTo>
                  <a:pt x="1200947" y="786130"/>
                </a:lnTo>
                <a:lnTo>
                  <a:pt x="1199689" y="791210"/>
                </a:lnTo>
                <a:lnTo>
                  <a:pt x="1200947" y="796290"/>
                </a:lnTo>
                <a:lnTo>
                  <a:pt x="1216441" y="815340"/>
                </a:lnTo>
                <a:lnTo>
                  <a:pt x="1221140" y="817880"/>
                </a:lnTo>
                <a:lnTo>
                  <a:pt x="1227109" y="817880"/>
                </a:lnTo>
                <a:lnTo>
                  <a:pt x="1233078" y="816610"/>
                </a:lnTo>
                <a:lnTo>
                  <a:pt x="1240190" y="814070"/>
                </a:lnTo>
                <a:lnTo>
                  <a:pt x="1245003" y="810260"/>
                </a:lnTo>
                <a:lnTo>
                  <a:pt x="1249715" y="805180"/>
                </a:lnTo>
                <a:lnTo>
                  <a:pt x="1258685" y="805180"/>
                </a:lnTo>
                <a:lnTo>
                  <a:pt x="1252115" y="801370"/>
                </a:lnTo>
                <a:lnTo>
                  <a:pt x="1253271" y="796290"/>
                </a:lnTo>
                <a:lnTo>
                  <a:pt x="1253271" y="786130"/>
                </a:lnTo>
                <a:lnTo>
                  <a:pt x="1250858" y="781050"/>
                </a:lnTo>
                <a:lnTo>
                  <a:pt x="1249715" y="777240"/>
                </a:lnTo>
                <a:lnTo>
                  <a:pt x="1242590" y="769620"/>
                </a:lnTo>
                <a:lnTo>
                  <a:pt x="1239034" y="767080"/>
                </a:lnTo>
                <a:lnTo>
                  <a:pt x="1229509" y="764540"/>
                </a:lnTo>
                <a:lnTo>
                  <a:pt x="1229509" y="528320"/>
                </a:lnTo>
                <a:lnTo>
                  <a:pt x="1234221" y="527050"/>
                </a:lnTo>
                <a:lnTo>
                  <a:pt x="1237777" y="524510"/>
                </a:lnTo>
                <a:lnTo>
                  <a:pt x="1242590" y="521970"/>
                </a:lnTo>
                <a:lnTo>
                  <a:pt x="1246146" y="519430"/>
                </a:lnTo>
                <a:lnTo>
                  <a:pt x="1248559" y="516890"/>
                </a:lnTo>
                <a:lnTo>
                  <a:pt x="1250858" y="511810"/>
                </a:lnTo>
                <a:lnTo>
                  <a:pt x="1252115" y="506730"/>
                </a:lnTo>
                <a:lnTo>
                  <a:pt x="1252115" y="497840"/>
                </a:lnTo>
                <a:lnTo>
                  <a:pt x="1249715" y="492760"/>
                </a:lnTo>
                <a:lnTo>
                  <a:pt x="1258474" y="487680"/>
                </a:lnTo>
                <a:lnTo>
                  <a:pt x="1205658" y="487680"/>
                </a:lnTo>
                <a:lnTo>
                  <a:pt x="1007600" y="373380"/>
                </a:lnTo>
                <a:close/>
              </a:path>
              <a:path w="2245360" h="960119">
                <a:moveTo>
                  <a:pt x="1744875" y="805180"/>
                </a:moveTo>
                <a:lnTo>
                  <a:pt x="1700806" y="805180"/>
                </a:lnTo>
                <a:lnTo>
                  <a:pt x="1704362" y="808990"/>
                </a:lnTo>
                <a:lnTo>
                  <a:pt x="1710331" y="814070"/>
                </a:lnTo>
                <a:lnTo>
                  <a:pt x="1716300" y="816610"/>
                </a:lnTo>
                <a:lnTo>
                  <a:pt x="1729381" y="816610"/>
                </a:lnTo>
                <a:lnTo>
                  <a:pt x="1735350" y="812800"/>
                </a:lnTo>
                <a:lnTo>
                  <a:pt x="1740176" y="808990"/>
                </a:lnTo>
                <a:lnTo>
                  <a:pt x="1744875" y="805180"/>
                </a:lnTo>
                <a:close/>
              </a:path>
              <a:path w="2245360" h="960119">
                <a:moveTo>
                  <a:pt x="254984" y="803910"/>
                </a:moveTo>
                <a:lnTo>
                  <a:pt x="214182" y="803910"/>
                </a:lnTo>
                <a:lnTo>
                  <a:pt x="222551" y="811530"/>
                </a:lnTo>
                <a:lnTo>
                  <a:pt x="228508" y="814070"/>
                </a:lnTo>
                <a:lnTo>
                  <a:pt x="239188" y="814070"/>
                </a:lnTo>
                <a:lnTo>
                  <a:pt x="244002" y="812800"/>
                </a:lnTo>
                <a:lnTo>
                  <a:pt x="254670" y="805180"/>
                </a:lnTo>
                <a:lnTo>
                  <a:pt x="254984" y="803910"/>
                </a:lnTo>
                <a:close/>
              </a:path>
              <a:path w="2245360" h="960119">
                <a:moveTo>
                  <a:pt x="2235222" y="802640"/>
                </a:moveTo>
                <a:lnTo>
                  <a:pt x="2201821" y="802640"/>
                </a:lnTo>
                <a:lnTo>
                  <a:pt x="2204234" y="806450"/>
                </a:lnTo>
                <a:lnTo>
                  <a:pt x="2209060" y="808990"/>
                </a:lnTo>
                <a:lnTo>
                  <a:pt x="2218585" y="811530"/>
                </a:lnTo>
                <a:lnTo>
                  <a:pt x="2222141" y="810260"/>
                </a:lnTo>
                <a:lnTo>
                  <a:pt x="2226840" y="808990"/>
                </a:lnTo>
                <a:lnTo>
                  <a:pt x="2229253" y="807720"/>
                </a:lnTo>
                <a:lnTo>
                  <a:pt x="2232809" y="806450"/>
                </a:lnTo>
                <a:lnTo>
                  <a:pt x="2235222" y="802640"/>
                </a:lnTo>
                <a:close/>
              </a:path>
              <a:path w="2245360" h="960119">
                <a:moveTo>
                  <a:pt x="1504823" y="373380"/>
                </a:moveTo>
                <a:lnTo>
                  <a:pt x="1493669" y="373380"/>
                </a:lnTo>
                <a:lnTo>
                  <a:pt x="1705632" y="495300"/>
                </a:lnTo>
                <a:lnTo>
                  <a:pt x="1704362" y="499110"/>
                </a:lnTo>
                <a:lnTo>
                  <a:pt x="1704362" y="501650"/>
                </a:lnTo>
                <a:lnTo>
                  <a:pt x="1705632" y="509270"/>
                </a:lnTo>
                <a:lnTo>
                  <a:pt x="1709188" y="515620"/>
                </a:lnTo>
                <a:lnTo>
                  <a:pt x="1713887" y="518160"/>
                </a:lnTo>
                <a:lnTo>
                  <a:pt x="1721126" y="520700"/>
                </a:lnTo>
                <a:lnTo>
                  <a:pt x="1721126" y="765810"/>
                </a:lnTo>
                <a:lnTo>
                  <a:pt x="1716300" y="767080"/>
                </a:lnTo>
                <a:lnTo>
                  <a:pt x="1730651" y="767080"/>
                </a:lnTo>
                <a:lnTo>
                  <a:pt x="1725825" y="765810"/>
                </a:lnTo>
                <a:lnTo>
                  <a:pt x="1725825" y="520700"/>
                </a:lnTo>
                <a:lnTo>
                  <a:pt x="1731794" y="518160"/>
                </a:lnTo>
                <a:lnTo>
                  <a:pt x="1736493" y="514350"/>
                </a:lnTo>
                <a:lnTo>
                  <a:pt x="1740176" y="509270"/>
                </a:lnTo>
                <a:lnTo>
                  <a:pt x="1741319" y="501650"/>
                </a:lnTo>
                <a:lnTo>
                  <a:pt x="1740176" y="496570"/>
                </a:lnTo>
                <a:lnTo>
                  <a:pt x="1748849" y="491490"/>
                </a:lnTo>
                <a:lnTo>
                  <a:pt x="1708045" y="491490"/>
                </a:lnTo>
                <a:lnTo>
                  <a:pt x="1504823" y="373380"/>
                </a:lnTo>
                <a:close/>
              </a:path>
              <a:path w="2245360" h="960119">
                <a:moveTo>
                  <a:pt x="12333" y="370840"/>
                </a:moveTo>
                <a:lnTo>
                  <a:pt x="1150" y="370840"/>
                </a:lnTo>
                <a:lnTo>
                  <a:pt x="211871" y="492760"/>
                </a:lnTo>
                <a:lnTo>
                  <a:pt x="210626" y="497840"/>
                </a:lnTo>
                <a:lnTo>
                  <a:pt x="209470" y="501650"/>
                </a:lnTo>
                <a:lnTo>
                  <a:pt x="209470" y="506730"/>
                </a:lnTo>
                <a:lnTo>
                  <a:pt x="211871" y="511810"/>
                </a:lnTo>
                <a:lnTo>
                  <a:pt x="213026" y="516890"/>
                </a:lnTo>
                <a:lnTo>
                  <a:pt x="216582" y="519430"/>
                </a:lnTo>
                <a:lnTo>
                  <a:pt x="218995" y="521970"/>
                </a:lnTo>
                <a:lnTo>
                  <a:pt x="223694" y="524510"/>
                </a:lnTo>
                <a:lnTo>
                  <a:pt x="227365" y="527050"/>
                </a:lnTo>
                <a:lnTo>
                  <a:pt x="241589" y="527050"/>
                </a:lnTo>
                <a:lnTo>
                  <a:pt x="259483" y="506730"/>
                </a:lnTo>
                <a:lnTo>
                  <a:pt x="259483" y="497840"/>
                </a:lnTo>
                <a:lnTo>
                  <a:pt x="258226" y="492760"/>
                </a:lnTo>
                <a:lnTo>
                  <a:pt x="266939" y="487680"/>
                </a:lnTo>
                <a:lnTo>
                  <a:pt x="214182" y="487680"/>
                </a:lnTo>
                <a:lnTo>
                  <a:pt x="12333" y="370840"/>
                </a:lnTo>
                <a:close/>
              </a:path>
              <a:path w="2245360" h="960119">
                <a:moveTo>
                  <a:pt x="513311" y="373380"/>
                </a:moveTo>
                <a:lnTo>
                  <a:pt x="502231" y="373380"/>
                </a:lnTo>
                <a:lnTo>
                  <a:pt x="710549" y="494030"/>
                </a:lnTo>
                <a:lnTo>
                  <a:pt x="709393" y="499110"/>
                </a:lnTo>
                <a:lnTo>
                  <a:pt x="709393" y="506730"/>
                </a:lnTo>
                <a:lnTo>
                  <a:pt x="710549" y="510540"/>
                </a:lnTo>
                <a:lnTo>
                  <a:pt x="712949" y="514350"/>
                </a:lnTo>
                <a:lnTo>
                  <a:pt x="715260" y="518160"/>
                </a:lnTo>
                <a:lnTo>
                  <a:pt x="718918" y="519430"/>
                </a:lnTo>
                <a:lnTo>
                  <a:pt x="722474" y="521970"/>
                </a:lnTo>
                <a:lnTo>
                  <a:pt x="726030" y="523240"/>
                </a:lnTo>
                <a:lnTo>
                  <a:pt x="735555" y="523240"/>
                </a:lnTo>
                <a:lnTo>
                  <a:pt x="739111" y="521970"/>
                </a:lnTo>
                <a:lnTo>
                  <a:pt x="742667" y="519430"/>
                </a:lnTo>
                <a:lnTo>
                  <a:pt x="746223" y="518160"/>
                </a:lnTo>
                <a:lnTo>
                  <a:pt x="748636" y="514350"/>
                </a:lnTo>
                <a:lnTo>
                  <a:pt x="749779" y="510540"/>
                </a:lnTo>
                <a:lnTo>
                  <a:pt x="752192" y="506730"/>
                </a:lnTo>
                <a:lnTo>
                  <a:pt x="752192" y="499110"/>
                </a:lnTo>
                <a:lnTo>
                  <a:pt x="749779" y="494030"/>
                </a:lnTo>
                <a:lnTo>
                  <a:pt x="756358" y="490220"/>
                </a:lnTo>
                <a:lnTo>
                  <a:pt x="712949" y="490220"/>
                </a:lnTo>
                <a:lnTo>
                  <a:pt x="513311" y="373380"/>
                </a:lnTo>
                <a:close/>
              </a:path>
              <a:path w="2245360" h="960119">
                <a:moveTo>
                  <a:pt x="1727095" y="483870"/>
                </a:moveTo>
                <a:lnTo>
                  <a:pt x="1718713" y="483870"/>
                </a:lnTo>
                <a:lnTo>
                  <a:pt x="1713887" y="485140"/>
                </a:lnTo>
                <a:lnTo>
                  <a:pt x="1710331" y="487680"/>
                </a:lnTo>
                <a:lnTo>
                  <a:pt x="1708045" y="491490"/>
                </a:lnTo>
                <a:lnTo>
                  <a:pt x="1737763" y="491490"/>
                </a:lnTo>
                <a:lnTo>
                  <a:pt x="1734207" y="487680"/>
                </a:lnTo>
                <a:lnTo>
                  <a:pt x="1730651" y="485140"/>
                </a:lnTo>
                <a:lnTo>
                  <a:pt x="1727095" y="483870"/>
                </a:lnTo>
                <a:close/>
              </a:path>
              <a:path w="2245360" h="960119">
                <a:moveTo>
                  <a:pt x="1971062" y="335280"/>
                </a:moveTo>
                <a:lnTo>
                  <a:pt x="1946043" y="356870"/>
                </a:lnTo>
                <a:lnTo>
                  <a:pt x="1944773" y="361950"/>
                </a:lnTo>
                <a:lnTo>
                  <a:pt x="1946043" y="365760"/>
                </a:lnTo>
                <a:lnTo>
                  <a:pt x="1947186" y="370840"/>
                </a:lnTo>
                <a:lnTo>
                  <a:pt x="1737763" y="491490"/>
                </a:lnTo>
                <a:lnTo>
                  <a:pt x="1748849" y="491490"/>
                </a:lnTo>
                <a:lnTo>
                  <a:pt x="1948329" y="374650"/>
                </a:lnTo>
                <a:lnTo>
                  <a:pt x="2003512" y="374650"/>
                </a:lnTo>
                <a:lnTo>
                  <a:pt x="1994811" y="369570"/>
                </a:lnTo>
                <a:lnTo>
                  <a:pt x="1995954" y="365760"/>
                </a:lnTo>
                <a:lnTo>
                  <a:pt x="1995954" y="356870"/>
                </a:lnTo>
                <a:lnTo>
                  <a:pt x="1993668" y="351790"/>
                </a:lnTo>
                <a:lnTo>
                  <a:pt x="1991255" y="346710"/>
                </a:lnTo>
                <a:lnTo>
                  <a:pt x="1988842" y="344170"/>
                </a:lnTo>
                <a:lnTo>
                  <a:pt x="1985286" y="340360"/>
                </a:lnTo>
                <a:lnTo>
                  <a:pt x="1980587" y="337820"/>
                </a:lnTo>
                <a:lnTo>
                  <a:pt x="1971062" y="335280"/>
                </a:lnTo>
                <a:close/>
              </a:path>
              <a:path w="2245360" h="960119">
                <a:moveTo>
                  <a:pt x="730742" y="480060"/>
                </a:moveTo>
                <a:lnTo>
                  <a:pt x="721217" y="482600"/>
                </a:lnTo>
                <a:lnTo>
                  <a:pt x="716505" y="486410"/>
                </a:lnTo>
                <a:lnTo>
                  <a:pt x="712949" y="490220"/>
                </a:lnTo>
                <a:lnTo>
                  <a:pt x="747480" y="490220"/>
                </a:lnTo>
                <a:lnTo>
                  <a:pt x="745080" y="486410"/>
                </a:lnTo>
                <a:lnTo>
                  <a:pt x="740267" y="482600"/>
                </a:lnTo>
                <a:lnTo>
                  <a:pt x="730742" y="480060"/>
                </a:lnTo>
                <a:close/>
              </a:path>
              <a:path w="2245360" h="960119">
                <a:moveTo>
                  <a:pt x="859329" y="0"/>
                </a:moveTo>
                <a:lnTo>
                  <a:pt x="849804" y="0"/>
                </a:lnTo>
                <a:lnTo>
                  <a:pt x="954541" y="60960"/>
                </a:lnTo>
                <a:lnTo>
                  <a:pt x="953398" y="67310"/>
                </a:lnTo>
                <a:lnTo>
                  <a:pt x="952141" y="72390"/>
                </a:lnTo>
                <a:lnTo>
                  <a:pt x="953398" y="77470"/>
                </a:lnTo>
                <a:lnTo>
                  <a:pt x="954541" y="82550"/>
                </a:lnTo>
                <a:lnTo>
                  <a:pt x="956954" y="86360"/>
                </a:lnTo>
                <a:lnTo>
                  <a:pt x="959253" y="90170"/>
                </a:lnTo>
                <a:lnTo>
                  <a:pt x="962910" y="93980"/>
                </a:lnTo>
                <a:lnTo>
                  <a:pt x="967622" y="95250"/>
                </a:lnTo>
                <a:lnTo>
                  <a:pt x="971178" y="96520"/>
                </a:lnTo>
                <a:lnTo>
                  <a:pt x="975991" y="97790"/>
                </a:lnTo>
                <a:lnTo>
                  <a:pt x="975991" y="337820"/>
                </a:lnTo>
                <a:lnTo>
                  <a:pt x="972435" y="339090"/>
                </a:lnTo>
                <a:lnTo>
                  <a:pt x="967622" y="340360"/>
                </a:lnTo>
                <a:lnTo>
                  <a:pt x="964066" y="342900"/>
                </a:lnTo>
                <a:lnTo>
                  <a:pt x="961666" y="345440"/>
                </a:lnTo>
                <a:lnTo>
                  <a:pt x="958097" y="347980"/>
                </a:lnTo>
                <a:lnTo>
                  <a:pt x="956954" y="353060"/>
                </a:lnTo>
                <a:lnTo>
                  <a:pt x="955697" y="356870"/>
                </a:lnTo>
                <a:lnTo>
                  <a:pt x="954541" y="361950"/>
                </a:lnTo>
                <a:lnTo>
                  <a:pt x="955697" y="364490"/>
                </a:lnTo>
                <a:lnTo>
                  <a:pt x="956954" y="369570"/>
                </a:lnTo>
                <a:lnTo>
                  <a:pt x="747480" y="490220"/>
                </a:lnTo>
                <a:lnTo>
                  <a:pt x="756358" y="490220"/>
                </a:lnTo>
                <a:lnTo>
                  <a:pt x="958097" y="373380"/>
                </a:lnTo>
                <a:lnTo>
                  <a:pt x="1007600" y="373380"/>
                </a:lnTo>
                <a:lnTo>
                  <a:pt x="1000998" y="369570"/>
                </a:lnTo>
                <a:lnTo>
                  <a:pt x="1002153" y="364490"/>
                </a:lnTo>
                <a:lnTo>
                  <a:pt x="1002153" y="356870"/>
                </a:lnTo>
                <a:lnTo>
                  <a:pt x="980703" y="337820"/>
                </a:lnTo>
                <a:lnTo>
                  <a:pt x="980703" y="97790"/>
                </a:lnTo>
                <a:lnTo>
                  <a:pt x="990228" y="95250"/>
                </a:lnTo>
                <a:lnTo>
                  <a:pt x="993784" y="93980"/>
                </a:lnTo>
                <a:lnTo>
                  <a:pt x="997340" y="90170"/>
                </a:lnTo>
                <a:lnTo>
                  <a:pt x="1000998" y="86360"/>
                </a:lnTo>
                <a:lnTo>
                  <a:pt x="1003309" y="82550"/>
                </a:lnTo>
                <a:lnTo>
                  <a:pt x="1004554" y="77470"/>
                </a:lnTo>
                <a:lnTo>
                  <a:pt x="1004554" y="67310"/>
                </a:lnTo>
                <a:lnTo>
                  <a:pt x="999740" y="57150"/>
                </a:lnTo>
                <a:lnTo>
                  <a:pt x="956954" y="57150"/>
                </a:lnTo>
                <a:lnTo>
                  <a:pt x="859329" y="0"/>
                </a:lnTo>
                <a:close/>
              </a:path>
              <a:path w="2245360" h="960119">
                <a:moveTo>
                  <a:pt x="234477" y="477520"/>
                </a:moveTo>
                <a:lnTo>
                  <a:pt x="222551" y="480060"/>
                </a:lnTo>
                <a:lnTo>
                  <a:pt x="217840" y="482600"/>
                </a:lnTo>
                <a:lnTo>
                  <a:pt x="214182" y="487680"/>
                </a:lnTo>
                <a:lnTo>
                  <a:pt x="255927" y="487680"/>
                </a:lnTo>
                <a:lnTo>
                  <a:pt x="251114" y="482600"/>
                </a:lnTo>
                <a:lnTo>
                  <a:pt x="246402" y="480060"/>
                </a:lnTo>
                <a:lnTo>
                  <a:pt x="234477" y="477520"/>
                </a:lnTo>
                <a:close/>
              </a:path>
              <a:path w="2245360" h="960119">
                <a:moveTo>
                  <a:pt x="489150" y="339090"/>
                </a:moveTo>
                <a:lnTo>
                  <a:pt x="476069" y="339090"/>
                </a:lnTo>
                <a:lnTo>
                  <a:pt x="472513" y="341630"/>
                </a:lnTo>
                <a:lnTo>
                  <a:pt x="468957" y="342900"/>
                </a:lnTo>
                <a:lnTo>
                  <a:pt x="465401" y="345440"/>
                </a:lnTo>
                <a:lnTo>
                  <a:pt x="460587" y="353060"/>
                </a:lnTo>
                <a:lnTo>
                  <a:pt x="459432" y="356870"/>
                </a:lnTo>
                <a:lnTo>
                  <a:pt x="459432" y="364490"/>
                </a:lnTo>
                <a:lnTo>
                  <a:pt x="460587" y="368300"/>
                </a:lnTo>
                <a:lnTo>
                  <a:pt x="255927" y="487680"/>
                </a:lnTo>
                <a:lnTo>
                  <a:pt x="266939" y="487680"/>
                </a:lnTo>
                <a:lnTo>
                  <a:pt x="462988" y="373380"/>
                </a:lnTo>
                <a:lnTo>
                  <a:pt x="513311" y="373380"/>
                </a:lnTo>
                <a:lnTo>
                  <a:pt x="504631" y="368300"/>
                </a:lnTo>
                <a:lnTo>
                  <a:pt x="505787" y="364490"/>
                </a:lnTo>
                <a:lnTo>
                  <a:pt x="505787" y="356870"/>
                </a:lnTo>
                <a:lnTo>
                  <a:pt x="504631" y="353060"/>
                </a:lnTo>
                <a:lnTo>
                  <a:pt x="502231" y="349250"/>
                </a:lnTo>
                <a:lnTo>
                  <a:pt x="499919" y="345440"/>
                </a:lnTo>
                <a:lnTo>
                  <a:pt x="496262" y="344170"/>
                </a:lnTo>
                <a:lnTo>
                  <a:pt x="489150" y="339090"/>
                </a:lnTo>
                <a:close/>
              </a:path>
              <a:path w="2245360" h="960119">
                <a:moveTo>
                  <a:pt x="1233078" y="477520"/>
                </a:moveTo>
                <a:lnTo>
                  <a:pt x="1219997" y="477520"/>
                </a:lnTo>
                <a:lnTo>
                  <a:pt x="1215183" y="480060"/>
                </a:lnTo>
                <a:lnTo>
                  <a:pt x="1209214" y="482600"/>
                </a:lnTo>
                <a:lnTo>
                  <a:pt x="1205658" y="487680"/>
                </a:lnTo>
                <a:lnTo>
                  <a:pt x="1247302" y="487680"/>
                </a:lnTo>
                <a:lnTo>
                  <a:pt x="1243746" y="482600"/>
                </a:lnTo>
                <a:lnTo>
                  <a:pt x="1239034" y="480060"/>
                </a:lnTo>
                <a:lnTo>
                  <a:pt x="1233078" y="477520"/>
                </a:lnTo>
                <a:close/>
              </a:path>
              <a:path w="2245360" h="960119">
                <a:moveTo>
                  <a:pt x="1479318" y="339090"/>
                </a:moveTo>
                <a:lnTo>
                  <a:pt x="1469793" y="339090"/>
                </a:lnTo>
                <a:lnTo>
                  <a:pt x="1466237" y="340360"/>
                </a:lnTo>
                <a:lnTo>
                  <a:pt x="1461538" y="342900"/>
                </a:lnTo>
                <a:lnTo>
                  <a:pt x="1457982" y="344170"/>
                </a:lnTo>
                <a:lnTo>
                  <a:pt x="1453156" y="351790"/>
                </a:lnTo>
                <a:lnTo>
                  <a:pt x="1452013" y="356870"/>
                </a:lnTo>
                <a:lnTo>
                  <a:pt x="1452013" y="364490"/>
                </a:lnTo>
                <a:lnTo>
                  <a:pt x="1453156" y="368300"/>
                </a:lnTo>
                <a:lnTo>
                  <a:pt x="1247302" y="487680"/>
                </a:lnTo>
                <a:lnTo>
                  <a:pt x="1258474" y="487680"/>
                </a:lnTo>
                <a:lnTo>
                  <a:pt x="1455569" y="373380"/>
                </a:lnTo>
                <a:lnTo>
                  <a:pt x="1504823" y="373380"/>
                </a:lnTo>
                <a:lnTo>
                  <a:pt x="1496082" y="368300"/>
                </a:lnTo>
                <a:lnTo>
                  <a:pt x="1497225" y="361950"/>
                </a:lnTo>
                <a:lnTo>
                  <a:pt x="1497225" y="356870"/>
                </a:lnTo>
                <a:lnTo>
                  <a:pt x="1494812" y="351790"/>
                </a:lnTo>
                <a:lnTo>
                  <a:pt x="1493669" y="347980"/>
                </a:lnTo>
                <a:lnTo>
                  <a:pt x="1490113" y="344170"/>
                </a:lnTo>
                <a:lnTo>
                  <a:pt x="1487700" y="342900"/>
                </a:lnTo>
                <a:lnTo>
                  <a:pt x="1483001" y="340360"/>
                </a:lnTo>
                <a:lnTo>
                  <a:pt x="1479318" y="339090"/>
                </a:lnTo>
                <a:close/>
              </a:path>
              <a:path w="2245360" h="960119">
                <a:moveTo>
                  <a:pt x="2218585" y="476250"/>
                </a:moveTo>
                <a:lnTo>
                  <a:pt x="2212616" y="477520"/>
                </a:lnTo>
                <a:lnTo>
                  <a:pt x="2200678" y="482600"/>
                </a:lnTo>
                <a:lnTo>
                  <a:pt x="2197122" y="487680"/>
                </a:lnTo>
                <a:lnTo>
                  <a:pt x="2239921" y="487680"/>
                </a:lnTo>
                <a:lnTo>
                  <a:pt x="2237635" y="483870"/>
                </a:lnTo>
                <a:lnTo>
                  <a:pt x="2232809" y="480060"/>
                </a:lnTo>
                <a:lnTo>
                  <a:pt x="2229253" y="478790"/>
                </a:lnTo>
                <a:lnTo>
                  <a:pt x="2223284" y="477520"/>
                </a:lnTo>
                <a:lnTo>
                  <a:pt x="2218585" y="476250"/>
                </a:lnTo>
                <a:close/>
              </a:path>
              <a:path w="2245360" h="960119">
                <a:moveTo>
                  <a:pt x="1992398" y="374650"/>
                </a:moveTo>
                <a:lnTo>
                  <a:pt x="1948329" y="374650"/>
                </a:lnTo>
                <a:lnTo>
                  <a:pt x="1953155" y="379730"/>
                </a:lnTo>
                <a:lnTo>
                  <a:pt x="1957854" y="383540"/>
                </a:lnTo>
                <a:lnTo>
                  <a:pt x="1963823" y="386080"/>
                </a:lnTo>
                <a:lnTo>
                  <a:pt x="1976904" y="386080"/>
                </a:lnTo>
                <a:lnTo>
                  <a:pt x="1982873" y="383540"/>
                </a:lnTo>
                <a:lnTo>
                  <a:pt x="1988842" y="379730"/>
                </a:lnTo>
                <a:lnTo>
                  <a:pt x="1992398" y="374650"/>
                </a:lnTo>
                <a:close/>
              </a:path>
              <a:path w="2245360" h="960119">
                <a:moveTo>
                  <a:pt x="998597" y="373380"/>
                </a:moveTo>
                <a:lnTo>
                  <a:pt x="958097" y="373380"/>
                </a:lnTo>
                <a:lnTo>
                  <a:pt x="961666" y="378460"/>
                </a:lnTo>
                <a:lnTo>
                  <a:pt x="966479" y="382270"/>
                </a:lnTo>
                <a:lnTo>
                  <a:pt x="978303" y="384810"/>
                </a:lnTo>
                <a:lnTo>
                  <a:pt x="990228" y="382270"/>
                </a:lnTo>
                <a:lnTo>
                  <a:pt x="995041" y="378460"/>
                </a:lnTo>
                <a:lnTo>
                  <a:pt x="998597" y="373380"/>
                </a:lnTo>
                <a:close/>
              </a:path>
              <a:path w="2245360" h="960119">
                <a:moveTo>
                  <a:pt x="502231" y="373380"/>
                </a:moveTo>
                <a:lnTo>
                  <a:pt x="462988" y="373380"/>
                </a:lnTo>
                <a:lnTo>
                  <a:pt x="466544" y="378460"/>
                </a:lnTo>
                <a:lnTo>
                  <a:pt x="471357" y="382270"/>
                </a:lnTo>
                <a:lnTo>
                  <a:pt x="476069" y="383540"/>
                </a:lnTo>
                <a:lnTo>
                  <a:pt x="489150" y="383540"/>
                </a:lnTo>
                <a:lnTo>
                  <a:pt x="493963" y="382270"/>
                </a:lnTo>
                <a:lnTo>
                  <a:pt x="498675" y="378460"/>
                </a:lnTo>
                <a:lnTo>
                  <a:pt x="502231" y="373380"/>
                </a:lnTo>
                <a:close/>
              </a:path>
              <a:path w="2245360" h="960119">
                <a:moveTo>
                  <a:pt x="1493669" y="373380"/>
                </a:moveTo>
                <a:lnTo>
                  <a:pt x="1455569" y="373380"/>
                </a:lnTo>
                <a:lnTo>
                  <a:pt x="1459125" y="378460"/>
                </a:lnTo>
                <a:lnTo>
                  <a:pt x="1463951" y="381000"/>
                </a:lnTo>
                <a:lnTo>
                  <a:pt x="1468650" y="382270"/>
                </a:lnTo>
                <a:lnTo>
                  <a:pt x="1474619" y="383540"/>
                </a:lnTo>
                <a:lnTo>
                  <a:pt x="1480588" y="382270"/>
                </a:lnTo>
                <a:lnTo>
                  <a:pt x="1485287" y="381000"/>
                </a:lnTo>
                <a:lnTo>
                  <a:pt x="1490113" y="377190"/>
                </a:lnTo>
                <a:lnTo>
                  <a:pt x="1493669" y="373380"/>
                </a:lnTo>
                <a:close/>
              </a:path>
              <a:path w="2245360" h="960119">
                <a:moveTo>
                  <a:pt x="0" y="349250"/>
                </a:moveTo>
                <a:lnTo>
                  <a:pt x="0" y="372110"/>
                </a:lnTo>
                <a:lnTo>
                  <a:pt x="1150" y="370840"/>
                </a:lnTo>
                <a:lnTo>
                  <a:pt x="12333" y="370840"/>
                </a:lnTo>
                <a:lnTo>
                  <a:pt x="3557" y="365760"/>
                </a:lnTo>
                <a:lnTo>
                  <a:pt x="3557" y="355600"/>
                </a:lnTo>
                <a:lnTo>
                  <a:pt x="0" y="349250"/>
                </a:lnTo>
                <a:close/>
              </a:path>
              <a:path w="2245360" h="960119">
                <a:moveTo>
                  <a:pt x="485594" y="93980"/>
                </a:moveTo>
                <a:lnTo>
                  <a:pt x="480882" y="93980"/>
                </a:lnTo>
                <a:lnTo>
                  <a:pt x="480882" y="339090"/>
                </a:lnTo>
                <a:lnTo>
                  <a:pt x="485594" y="339090"/>
                </a:lnTo>
                <a:lnTo>
                  <a:pt x="485594" y="93980"/>
                </a:lnTo>
                <a:close/>
              </a:path>
              <a:path w="2245360" h="960119">
                <a:moveTo>
                  <a:pt x="362962" y="0"/>
                </a:moveTo>
                <a:lnTo>
                  <a:pt x="353437" y="0"/>
                </a:lnTo>
                <a:lnTo>
                  <a:pt x="462988" y="63500"/>
                </a:lnTo>
                <a:lnTo>
                  <a:pt x="461845" y="68580"/>
                </a:lnTo>
                <a:lnTo>
                  <a:pt x="460587" y="72390"/>
                </a:lnTo>
                <a:lnTo>
                  <a:pt x="461845" y="76200"/>
                </a:lnTo>
                <a:lnTo>
                  <a:pt x="462988" y="80010"/>
                </a:lnTo>
                <a:lnTo>
                  <a:pt x="466544" y="87630"/>
                </a:lnTo>
                <a:lnTo>
                  <a:pt x="472513" y="92710"/>
                </a:lnTo>
                <a:lnTo>
                  <a:pt x="476069" y="93980"/>
                </a:lnTo>
                <a:lnTo>
                  <a:pt x="489150" y="93980"/>
                </a:lnTo>
                <a:lnTo>
                  <a:pt x="504631" y="72390"/>
                </a:lnTo>
                <a:lnTo>
                  <a:pt x="503488" y="68580"/>
                </a:lnTo>
                <a:lnTo>
                  <a:pt x="502231" y="63500"/>
                </a:lnTo>
                <a:lnTo>
                  <a:pt x="508804" y="59690"/>
                </a:lnTo>
                <a:lnTo>
                  <a:pt x="465401" y="59690"/>
                </a:lnTo>
                <a:lnTo>
                  <a:pt x="362962" y="0"/>
                </a:lnTo>
                <a:close/>
              </a:path>
              <a:path w="2245360" h="960119">
                <a:moveTo>
                  <a:pt x="483181" y="50800"/>
                </a:moveTo>
                <a:lnTo>
                  <a:pt x="477224" y="52070"/>
                </a:lnTo>
                <a:lnTo>
                  <a:pt x="472513" y="53340"/>
                </a:lnTo>
                <a:lnTo>
                  <a:pt x="465401" y="59690"/>
                </a:lnTo>
                <a:lnTo>
                  <a:pt x="499919" y="59690"/>
                </a:lnTo>
                <a:lnTo>
                  <a:pt x="496262" y="57150"/>
                </a:lnTo>
                <a:lnTo>
                  <a:pt x="492706" y="53340"/>
                </a:lnTo>
                <a:lnTo>
                  <a:pt x="483181" y="50800"/>
                </a:lnTo>
                <a:close/>
              </a:path>
              <a:path w="2245360" h="960119">
                <a:moveTo>
                  <a:pt x="611781" y="0"/>
                </a:moveTo>
                <a:lnTo>
                  <a:pt x="602256" y="0"/>
                </a:lnTo>
                <a:lnTo>
                  <a:pt x="499919" y="59690"/>
                </a:lnTo>
                <a:lnTo>
                  <a:pt x="508804" y="59690"/>
                </a:lnTo>
                <a:lnTo>
                  <a:pt x="611781" y="0"/>
                </a:lnTo>
                <a:close/>
              </a:path>
              <a:path w="2245360" h="960119">
                <a:moveTo>
                  <a:pt x="984259" y="46990"/>
                </a:moveTo>
                <a:lnTo>
                  <a:pt x="972435" y="46990"/>
                </a:lnTo>
                <a:lnTo>
                  <a:pt x="966479" y="49530"/>
                </a:lnTo>
                <a:lnTo>
                  <a:pt x="961666" y="53340"/>
                </a:lnTo>
                <a:lnTo>
                  <a:pt x="956954" y="57150"/>
                </a:lnTo>
                <a:lnTo>
                  <a:pt x="999740" y="57150"/>
                </a:lnTo>
                <a:lnTo>
                  <a:pt x="997340" y="54610"/>
                </a:lnTo>
                <a:lnTo>
                  <a:pt x="992628" y="50800"/>
                </a:lnTo>
                <a:lnTo>
                  <a:pt x="989072" y="48260"/>
                </a:lnTo>
                <a:lnTo>
                  <a:pt x="984259" y="4699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0" y="2489199"/>
            <a:ext cx="3230880" cy="2654300"/>
          </a:xfrm>
          <a:custGeom>
            <a:avLst/>
            <a:gdLst/>
            <a:ahLst/>
            <a:cxnLst/>
            <a:rect l="l" t="t" r="r" b="b"/>
            <a:pathLst>
              <a:path w="3230879" h="2654300">
                <a:moveTo>
                  <a:pt x="297688" y="2590800"/>
                </a:moveTo>
                <a:lnTo>
                  <a:pt x="253618" y="2590800"/>
                </a:lnTo>
                <a:lnTo>
                  <a:pt x="252475" y="2603500"/>
                </a:lnTo>
                <a:lnTo>
                  <a:pt x="253618" y="2616200"/>
                </a:lnTo>
                <a:lnTo>
                  <a:pt x="171576" y="2654300"/>
                </a:lnTo>
                <a:lnTo>
                  <a:pt x="181101" y="2654300"/>
                </a:lnTo>
                <a:lnTo>
                  <a:pt x="256031" y="2616200"/>
                </a:lnTo>
                <a:lnTo>
                  <a:pt x="297688" y="2616200"/>
                </a:lnTo>
                <a:lnTo>
                  <a:pt x="298957" y="2603500"/>
                </a:lnTo>
                <a:lnTo>
                  <a:pt x="297688" y="2590800"/>
                </a:lnTo>
                <a:close/>
              </a:path>
              <a:path w="3230879" h="2654300">
                <a:moveTo>
                  <a:pt x="297688" y="2616200"/>
                </a:moveTo>
                <a:lnTo>
                  <a:pt x="295401" y="2616200"/>
                </a:lnTo>
                <a:lnTo>
                  <a:pt x="370331" y="2654300"/>
                </a:lnTo>
                <a:lnTo>
                  <a:pt x="379856" y="2654300"/>
                </a:lnTo>
                <a:lnTo>
                  <a:pt x="297688" y="2616200"/>
                </a:lnTo>
                <a:close/>
              </a:path>
              <a:path w="3230879" h="2654300">
                <a:moveTo>
                  <a:pt x="793114" y="2590800"/>
                </a:moveTo>
                <a:lnTo>
                  <a:pt x="750315" y="2590800"/>
                </a:lnTo>
                <a:lnTo>
                  <a:pt x="749173" y="2603500"/>
                </a:lnTo>
                <a:lnTo>
                  <a:pt x="750315" y="2616200"/>
                </a:lnTo>
                <a:lnTo>
                  <a:pt x="668147" y="2654300"/>
                </a:lnTo>
                <a:lnTo>
                  <a:pt x="677672" y="2654300"/>
                </a:lnTo>
                <a:lnTo>
                  <a:pt x="752728" y="2616200"/>
                </a:lnTo>
                <a:lnTo>
                  <a:pt x="793114" y="2616200"/>
                </a:lnTo>
                <a:lnTo>
                  <a:pt x="794384" y="2603500"/>
                </a:lnTo>
                <a:lnTo>
                  <a:pt x="793114" y="2590800"/>
                </a:lnTo>
                <a:close/>
              </a:path>
              <a:path w="3230879" h="2654300">
                <a:moveTo>
                  <a:pt x="793114" y="2616200"/>
                </a:moveTo>
                <a:lnTo>
                  <a:pt x="790828" y="2616200"/>
                </a:lnTo>
                <a:lnTo>
                  <a:pt x="867028" y="2654300"/>
                </a:lnTo>
                <a:lnTo>
                  <a:pt x="876553" y="2654300"/>
                </a:lnTo>
                <a:lnTo>
                  <a:pt x="793114" y="2616200"/>
                </a:lnTo>
                <a:close/>
              </a:path>
              <a:path w="3230879" h="2654300">
                <a:moveTo>
                  <a:pt x="1289811" y="2590800"/>
                </a:moveTo>
                <a:lnTo>
                  <a:pt x="1246885" y="2590800"/>
                </a:lnTo>
                <a:lnTo>
                  <a:pt x="1245743" y="2603500"/>
                </a:lnTo>
                <a:lnTo>
                  <a:pt x="1246885" y="2616200"/>
                </a:lnTo>
                <a:lnTo>
                  <a:pt x="1163447" y="2654300"/>
                </a:lnTo>
                <a:lnTo>
                  <a:pt x="1172972" y="2654300"/>
                </a:lnTo>
                <a:lnTo>
                  <a:pt x="1249299" y="2616200"/>
                </a:lnTo>
                <a:lnTo>
                  <a:pt x="1289811" y="2616200"/>
                </a:lnTo>
                <a:lnTo>
                  <a:pt x="1290954" y="2603500"/>
                </a:lnTo>
                <a:lnTo>
                  <a:pt x="1289811" y="2590800"/>
                </a:lnTo>
                <a:close/>
              </a:path>
              <a:path w="3230879" h="2654300">
                <a:moveTo>
                  <a:pt x="1289811" y="2616200"/>
                </a:moveTo>
                <a:lnTo>
                  <a:pt x="1287399" y="2616200"/>
                </a:lnTo>
                <a:lnTo>
                  <a:pt x="1363599" y="2654300"/>
                </a:lnTo>
                <a:lnTo>
                  <a:pt x="1373124" y="2654300"/>
                </a:lnTo>
                <a:lnTo>
                  <a:pt x="1289811" y="2616200"/>
                </a:lnTo>
                <a:close/>
              </a:path>
              <a:path w="3230879" h="2654300">
                <a:moveTo>
                  <a:pt x="2778252" y="2590800"/>
                </a:moveTo>
                <a:lnTo>
                  <a:pt x="2735453" y="2590800"/>
                </a:lnTo>
                <a:lnTo>
                  <a:pt x="2734182" y="2603500"/>
                </a:lnTo>
                <a:lnTo>
                  <a:pt x="2736596" y="2616200"/>
                </a:lnTo>
                <a:lnTo>
                  <a:pt x="2653283" y="2654300"/>
                </a:lnTo>
                <a:lnTo>
                  <a:pt x="2662808" y="2654300"/>
                </a:lnTo>
                <a:lnTo>
                  <a:pt x="2737865" y="2616200"/>
                </a:lnTo>
                <a:lnTo>
                  <a:pt x="2777108" y="2616200"/>
                </a:lnTo>
                <a:lnTo>
                  <a:pt x="2778252" y="2603500"/>
                </a:lnTo>
                <a:lnTo>
                  <a:pt x="2778252" y="2590800"/>
                </a:lnTo>
                <a:close/>
              </a:path>
              <a:path w="3230879" h="2654300">
                <a:moveTo>
                  <a:pt x="2777108" y="2616200"/>
                </a:moveTo>
                <a:lnTo>
                  <a:pt x="2775965" y="2616200"/>
                </a:lnTo>
                <a:lnTo>
                  <a:pt x="2852165" y="2654300"/>
                </a:lnTo>
                <a:lnTo>
                  <a:pt x="2861690" y="2654300"/>
                </a:lnTo>
                <a:lnTo>
                  <a:pt x="2777108" y="2616200"/>
                </a:lnTo>
                <a:close/>
              </a:path>
              <a:path w="3230879" h="2654300">
                <a:moveTo>
                  <a:pt x="291718" y="2616200"/>
                </a:moveTo>
                <a:lnTo>
                  <a:pt x="259587" y="2616200"/>
                </a:lnTo>
                <a:lnTo>
                  <a:pt x="264413" y="2628900"/>
                </a:lnTo>
                <a:lnTo>
                  <a:pt x="287019" y="2628900"/>
                </a:lnTo>
                <a:lnTo>
                  <a:pt x="291718" y="2616200"/>
                </a:lnTo>
                <a:close/>
              </a:path>
              <a:path w="3230879" h="2654300">
                <a:moveTo>
                  <a:pt x="787273" y="2616200"/>
                </a:moveTo>
                <a:lnTo>
                  <a:pt x="756284" y="2616200"/>
                </a:lnTo>
                <a:lnTo>
                  <a:pt x="760983" y="2628900"/>
                </a:lnTo>
                <a:lnTo>
                  <a:pt x="782447" y="2628900"/>
                </a:lnTo>
                <a:lnTo>
                  <a:pt x="787273" y="2616200"/>
                </a:lnTo>
                <a:close/>
              </a:path>
              <a:path w="3230879" h="2654300">
                <a:moveTo>
                  <a:pt x="1283843" y="2616200"/>
                </a:moveTo>
                <a:lnTo>
                  <a:pt x="1252854" y="2616200"/>
                </a:lnTo>
                <a:lnTo>
                  <a:pt x="1257553" y="2628900"/>
                </a:lnTo>
                <a:lnTo>
                  <a:pt x="1279016" y="2628900"/>
                </a:lnTo>
                <a:lnTo>
                  <a:pt x="1283843" y="2616200"/>
                </a:lnTo>
                <a:close/>
              </a:path>
              <a:path w="3230879" h="2654300">
                <a:moveTo>
                  <a:pt x="2772282" y="2616200"/>
                </a:moveTo>
                <a:lnTo>
                  <a:pt x="2741422" y="2616200"/>
                </a:lnTo>
                <a:lnTo>
                  <a:pt x="2746121" y="2628900"/>
                </a:lnTo>
                <a:lnTo>
                  <a:pt x="2767583" y="2628900"/>
                </a:lnTo>
                <a:lnTo>
                  <a:pt x="2772282" y="2616200"/>
                </a:lnTo>
                <a:close/>
              </a:path>
              <a:path w="3230879" h="2654300">
                <a:moveTo>
                  <a:pt x="285876" y="2578100"/>
                </a:moveTo>
                <a:lnTo>
                  <a:pt x="265556" y="2578100"/>
                </a:lnTo>
                <a:lnTo>
                  <a:pt x="258444" y="2590800"/>
                </a:lnTo>
                <a:lnTo>
                  <a:pt x="292988" y="2590800"/>
                </a:lnTo>
                <a:lnTo>
                  <a:pt x="285876" y="2578100"/>
                </a:lnTo>
                <a:close/>
              </a:path>
              <a:path w="3230879" h="2654300">
                <a:moveTo>
                  <a:pt x="782447" y="2578100"/>
                </a:moveTo>
                <a:lnTo>
                  <a:pt x="760983" y="2578100"/>
                </a:lnTo>
                <a:lnTo>
                  <a:pt x="757427" y="2590800"/>
                </a:lnTo>
                <a:lnTo>
                  <a:pt x="786002" y="2590800"/>
                </a:lnTo>
                <a:lnTo>
                  <a:pt x="782447" y="2578100"/>
                </a:lnTo>
                <a:close/>
              </a:path>
              <a:path w="3230879" h="2654300">
                <a:moveTo>
                  <a:pt x="1279016" y="2578100"/>
                </a:moveTo>
                <a:lnTo>
                  <a:pt x="1257553" y="2578100"/>
                </a:lnTo>
                <a:lnTo>
                  <a:pt x="1253998" y="2590800"/>
                </a:lnTo>
                <a:lnTo>
                  <a:pt x="1282700" y="2590800"/>
                </a:lnTo>
                <a:lnTo>
                  <a:pt x="1279016" y="2578100"/>
                </a:lnTo>
                <a:close/>
              </a:path>
              <a:path w="3230879" h="2654300">
                <a:moveTo>
                  <a:pt x="2764028" y="2578100"/>
                </a:moveTo>
                <a:lnTo>
                  <a:pt x="2750947" y="2578100"/>
                </a:lnTo>
                <a:lnTo>
                  <a:pt x="2747390" y="2590800"/>
                </a:lnTo>
                <a:lnTo>
                  <a:pt x="2767583" y="2590800"/>
                </a:lnTo>
                <a:lnTo>
                  <a:pt x="2764028" y="2578100"/>
                </a:lnTo>
                <a:close/>
              </a:path>
              <a:path w="3230879" h="2654300">
                <a:moveTo>
                  <a:pt x="278638" y="2336800"/>
                </a:moveTo>
                <a:lnTo>
                  <a:pt x="273938" y="2336800"/>
                </a:lnTo>
                <a:lnTo>
                  <a:pt x="273938" y="2578100"/>
                </a:lnTo>
                <a:lnTo>
                  <a:pt x="278638" y="2578100"/>
                </a:lnTo>
                <a:lnTo>
                  <a:pt x="278638" y="2336800"/>
                </a:lnTo>
                <a:close/>
              </a:path>
              <a:path w="3230879" h="2654300">
                <a:moveTo>
                  <a:pt x="774064" y="2336800"/>
                </a:moveTo>
                <a:lnTo>
                  <a:pt x="769365" y="2336800"/>
                </a:lnTo>
                <a:lnTo>
                  <a:pt x="769365" y="2578100"/>
                </a:lnTo>
                <a:lnTo>
                  <a:pt x="774064" y="2578100"/>
                </a:lnTo>
                <a:lnTo>
                  <a:pt x="774064" y="2336800"/>
                </a:lnTo>
                <a:close/>
              </a:path>
              <a:path w="3230879" h="2654300">
                <a:moveTo>
                  <a:pt x="1270761" y="2336800"/>
                </a:moveTo>
                <a:lnTo>
                  <a:pt x="1265935" y="2336800"/>
                </a:lnTo>
                <a:lnTo>
                  <a:pt x="1265935" y="2578100"/>
                </a:lnTo>
                <a:lnTo>
                  <a:pt x="1270761" y="2578100"/>
                </a:lnTo>
                <a:lnTo>
                  <a:pt x="1270761" y="2336800"/>
                </a:lnTo>
                <a:close/>
              </a:path>
              <a:path w="3230879" h="2654300">
                <a:moveTo>
                  <a:pt x="2759202" y="2336800"/>
                </a:moveTo>
                <a:lnTo>
                  <a:pt x="2754503" y="2336800"/>
                </a:lnTo>
                <a:lnTo>
                  <a:pt x="2754503" y="2578100"/>
                </a:lnTo>
                <a:lnTo>
                  <a:pt x="2759202" y="2578100"/>
                </a:lnTo>
                <a:lnTo>
                  <a:pt x="2759202" y="2336800"/>
                </a:lnTo>
                <a:close/>
              </a:path>
              <a:path w="3230879" h="2654300">
                <a:moveTo>
                  <a:pt x="297688" y="2324100"/>
                </a:moveTo>
                <a:lnTo>
                  <a:pt x="253618" y="2324100"/>
                </a:lnTo>
                <a:lnTo>
                  <a:pt x="257301" y="2336800"/>
                </a:lnTo>
                <a:lnTo>
                  <a:pt x="290575" y="2336800"/>
                </a:lnTo>
                <a:lnTo>
                  <a:pt x="297688" y="2324100"/>
                </a:lnTo>
                <a:close/>
              </a:path>
              <a:path w="3230879" h="2654300">
                <a:moveTo>
                  <a:pt x="791972" y="2324100"/>
                </a:moveTo>
                <a:lnTo>
                  <a:pt x="752728" y="2324100"/>
                </a:lnTo>
                <a:lnTo>
                  <a:pt x="755014" y="2336800"/>
                </a:lnTo>
                <a:lnTo>
                  <a:pt x="789558" y="2336800"/>
                </a:lnTo>
                <a:lnTo>
                  <a:pt x="791972" y="2324100"/>
                </a:lnTo>
                <a:close/>
              </a:path>
              <a:path w="3230879" h="2654300">
                <a:moveTo>
                  <a:pt x="1281429" y="2324100"/>
                </a:moveTo>
                <a:lnTo>
                  <a:pt x="1255268" y="2324100"/>
                </a:lnTo>
                <a:lnTo>
                  <a:pt x="1259966" y="2336800"/>
                </a:lnTo>
                <a:lnTo>
                  <a:pt x="1276730" y="2336800"/>
                </a:lnTo>
                <a:lnTo>
                  <a:pt x="1281429" y="2324100"/>
                </a:lnTo>
                <a:close/>
              </a:path>
              <a:path w="3230879" h="2654300">
                <a:moveTo>
                  <a:pt x="1786381" y="2324100"/>
                </a:moveTo>
                <a:lnTo>
                  <a:pt x="1744599" y="2324100"/>
                </a:lnTo>
                <a:lnTo>
                  <a:pt x="1747011" y="2336800"/>
                </a:lnTo>
                <a:lnTo>
                  <a:pt x="1781555" y="2336800"/>
                </a:lnTo>
                <a:lnTo>
                  <a:pt x="1786381" y="2324100"/>
                </a:lnTo>
                <a:close/>
              </a:path>
              <a:path w="3230879" h="2654300">
                <a:moveTo>
                  <a:pt x="2779522" y="2324100"/>
                </a:moveTo>
                <a:lnTo>
                  <a:pt x="2734182" y="2324100"/>
                </a:lnTo>
                <a:lnTo>
                  <a:pt x="2737865" y="2336800"/>
                </a:lnTo>
                <a:lnTo>
                  <a:pt x="2775965" y="2336800"/>
                </a:lnTo>
                <a:lnTo>
                  <a:pt x="2779522" y="2324100"/>
                </a:lnTo>
                <a:close/>
              </a:path>
              <a:path w="3230879" h="2654300">
                <a:moveTo>
                  <a:pt x="3028441" y="2184400"/>
                </a:moveTo>
                <a:lnTo>
                  <a:pt x="3026029" y="2184400"/>
                </a:lnTo>
                <a:lnTo>
                  <a:pt x="3227324" y="2298700"/>
                </a:lnTo>
                <a:lnTo>
                  <a:pt x="3226054" y="2311400"/>
                </a:lnTo>
                <a:lnTo>
                  <a:pt x="3224910" y="2311400"/>
                </a:lnTo>
                <a:lnTo>
                  <a:pt x="3226054" y="2324100"/>
                </a:lnTo>
                <a:lnTo>
                  <a:pt x="3227324" y="2324100"/>
                </a:lnTo>
                <a:lnTo>
                  <a:pt x="3230879" y="2336800"/>
                </a:lnTo>
                <a:lnTo>
                  <a:pt x="3230879" y="2298700"/>
                </a:lnTo>
                <a:lnTo>
                  <a:pt x="3229736" y="2298700"/>
                </a:lnTo>
                <a:lnTo>
                  <a:pt x="3028441" y="2184400"/>
                </a:lnTo>
                <a:close/>
              </a:path>
              <a:path w="3230879" h="2654300">
                <a:moveTo>
                  <a:pt x="301243" y="2311400"/>
                </a:moveTo>
                <a:lnTo>
                  <a:pt x="250062" y="2311400"/>
                </a:lnTo>
                <a:lnTo>
                  <a:pt x="250062" y="2324100"/>
                </a:lnTo>
                <a:lnTo>
                  <a:pt x="301243" y="2324100"/>
                </a:lnTo>
                <a:lnTo>
                  <a:pt x="301243" y="2311400"/>
                </a:lnTo>
                <a:close/>
              </a:path>
              <a:path w="3230879" h="2654300">
                <a:moveTo>
                  <a:pt x="795527" y="2311400"/>
                </a:moveTo>
                <a:lnTo>
                  <a:pt x="749173" y="2311400"/>
                </a:lnTo>
                <a:lnTo>
                  <a:pt x="749173" y="2324100"/>
                </a:lnTo>
                <a:lnTo>
                  <a:pt x="794384" y="2324100"/>
                </a:lnTo>
                <a:lnTo>
                  <a:pt x="795527" y="2311400"/>
                </a:lnTo>
                <a:close/>
              </a:path>
              <a:path w="3230879" h="2654300">
                <a:moveTo>
                  <a:pt x="1286255" y="2311400"/>
                </a:moveTo>
                <a:lnTo>
                  <a:pt x="1250441" y="2311400"/>
                </a:lnTo>
                <a:lnTo>
                  <a:pt x="1251711" y="2324100"/>
                </a:lnTo>
                <a:lnTo>
                  <a:pt x="1284985" y="2324100"/>
                </a:lnTo>
                <a:lnTo>
                  <a:pt x="1286255" y="2311400"/>
                </a:lnTo>
                <a:close/>
              </a:path>
              <a:path w="3230879" h="2654300">
                <a:moveTo>
                  <a:pt x="1787525" y="2311400"/>
                </a:moveTo>
                <a:lnTo>
                  <a:pt x="1741043" y="2311400"/>
                </a:lnTo>
                <a:lnTo>
                  <a:pt x="1741043" y="2324100"/>
                </a:lnTo>
                <a:lnTo>
                  <a:pt x="1787525" y="2324100"/>
                </a:lnTo>
                <a:lnTo>
                  <a:pt x="1787525" y="2311400"/>
                </a:lnTo>
                <a:close/>
              </a:path>
              <a:path w="3230879" h="2654300">
                <a:moveTo>
                  <a:pt x="2534157" y="2184400"/>
                </a:moveTo>
                <a:lnTo>
                  <a:pt x="2531872" y="2184400"/>
                </a:lnTo>
                <a:lnTo>
                  <a:pt x="2731897" y="2298700"/>
                </a:lnTo>
                <a:lnTo>
                  <a:pt x="2730627" y="2311400"/>
                </a:lnTo>
                <a:lnTo>
                  <a:pt x="2730627" y="2324100"/>
                </a:lnTo>
                <a:lnTo>
                  <a:pt x="2783078" y="2324100"/>
                </a:lnTo>
                <a:lnTo>
                  <a:pt x="2783078" y="2311400"/>
                </a:lnTo>
                <a:lnTo>
                  <a:pt x="2781934" y="2311400"/>
                </a:lnTo>
                <a:lnTo>
                  <a:pt x="2802178" y="2298700"/>
                </a:lnTo>
                <a:lnTo>
                  <a:pt x="2734182" y="2298700"/>
                </a:lnTo>
                <a:lnTo>
                  <a:pt x="2534157" y="2184400"/>
                </a:lnTo>
                <a:close/>
              </a:path>
              <a:path w="3230879" h="2654300">
                <a:moveTo>
                  <a:pt x="502665" y="2184400"/>
                </a:moveTo>
                <a:lnTo>
                  <a:pt x="500252" y="2184400"/>
                </a:lnTo>
                <a:lnTo>
                  <a:pt x="296544" y="2298700"/>
                </a:lnTo>
                <a:lnTo>
                  <a:pt x="254888" y="2298700"/>
                </a:lnTo>
                <a:lnTo>
                  <a:pt x="252475" y="2311400"/>
                </a:lnTo>
                <a:lnTo>
                  <a:pt x="298957" y="2311400"/>
                </a:lnTo>
                <a:lnTo>
                  <a:pt x="502665" y="2184400"/>
                </a:lnTo>
                <a:close/>
              </a:path>
              <a:path w="3230879" h="2654300">
                <a:moveTo>
                  <a:pt x="546734" y="2184400"/>
                </a:moveTo>
                <a:lnTo>
                  <a:pt x="545464" y="2184400"/>
                </a:lnTo>
                <a:lnTo>
                  <a:pt x="750315" y="2311400"/>
                </a:lnTo>
                <a:lnTo>
                  <a:pt x="793114" y="2311400"/>
                </a:lnTo>
                <a:lnTo>
                  <a:pt x="813600" y="2298700"/>
                </a:lnTo>
                <a:lnTo>
                  <a:pt x="752728" y="2298700"/>
                </a:lnTo>
                <a:lnTo>
                  <a:pt x="546734" y="2184400"/>
                </a:lnTo>
                <a:close/>
              </a:path>
              <a:path w="3230879" h="2654300">
                <a:moveTo>
                  <a:pt x="1044448" y="2184400"/>
                </a:moveTo>
                <a:lnTo>
                  <a:pt x="1042034" y="2184400"/>
                </a:lnTo>
                <a:lnTo>
                  <a:pt x="1251711" y="2311400"/>
                </a:lnTo>
                <a:lnTo>
                  <a:pt x="1253998" y="2311400"/>
                </a:lnTo>
                <a:lnTo>
                  <a:pt x="1044448" y="2184400"/>
                </a:lnTo>
                <a:close/>
              </a:path>
              <a:path w="3230879" h="2654300">
                <a:moveTo>
                  <a:pt x="1280286" y="2298700"/>
                </a:moveTo>
                <a:lnTo>
                  <a:pt x="1256410" y="2298700"/>
                </a:lnTo>
                <a:lnTo>
                  <a:pt x="1253998" y="2311400"/>
                </a:lnTo>
                <a:lnTo>
                  <a:pt x="1282700" y="2311400"/>
                </a:lnTo>
                <a:lnTo>
                  <a:pt x="1280286" y="2298700"/>
                </a:lnTo>
                <a:close/>
              </a:path>
              <a:path w="3230879" h="2654300">
                <a:moveTo>
                  <a:pt x="1496949" y="2184400"/>
                </a:moveTo>
                <a:lnTo>
                  <a:pt x="1494662" y="2184400"/>
                </a:lnTo>
                <a:lnTo>
                  <a:pt x="1282700" y="2311400"/>
                </a:lnTo>
                <a:lnTo>
                  <a:pt x="1284985" y="2311400"/>
                </a:lnTo>
                <a:lnTo>
                  <a:pt x="1496949" y="2184400"/>
                </a:lnTo>
                <a:close/>
              </a:path>
              <a:path w="3230879" h="2654300">
                <a:moveTo>
                  <a:pt x="1537461" y="2184400"/>
                </a:moveTo>
                <a:lnTo>
                  <a:pt x="1535049" y="2184400"/>
                </a:lnTo>
                <a:lnTo>
                  <a:pt x="1742312" y="2311400"/>
                </a:lnTo>
                <a:lnTo>
                  <a:pt x="1786381" y="2311400"/>
                </a:lnTo>
                <a:lnTo>
                  <a:pt x="1807451" y="2298700"/>
                </a:lnTo>
                <a:lnTo>
                  <a:pt x="1744599" y="2298700"/>
                </a:lnTo>
                <a:lnTo>
                  <a:pt x="1537461" y="2184400"/>
                </a:lnTo>
                <a:close/>
              </a:path>
              <a:path w="3230879" h="2654300">
                <a:moveTo>
                  <a:pt x="282193" y="2286000"/>
                </a:moveTo>
                <a:lnTo>
                  <a:pt x="265556" y="2286000"/>
                </a:lnTo>
                <a:lnTo>
                  <a:pt x="260857" y="2298700"/>
                </a:lnTo>
                <a:lnTo>
                  <a:pt x="288163" y="2298700"/>
                </a:lnTo>
                <a:lnTo>
                  <a:pt x="282193" y="2286000"/>
                </a:lnTo>
                <a:close/>
              </a:path>
              <a:path w="3230879" h="2654300">
                <a:moveTo>
                  <a:pt x="997965" y="2184400"/>
                </a:moveTo>
                <a:lnTo>
                  <a:pt x="995552" y="2184400"/>
                </a:lnTo>
                <a:lnTo>
                  <a:pt x="790828" y="2298700"/>
                </a:lnTo>
                <a:lnTo>
                  <a:pt x="813600" y="2298700"/>
                </a:lnTo>
                <a:lnTo>
                  <a:pt x="997965" y="2184400"/>
                </a:lnTo>
                <a:close/>
              </a:path>
              <a:path w="3230879" h="2654300">
                <a:moveTo>
                  <a:pt x="1764919" y="2286000"/>
                </a:moveTo>
                <a:lnTo>
                  <a:pt x="1758950" y="2298700"/>
                </a:lnTo>
                <a:lnTo>
                  <a:pt x="1770887" y="2298700"/>
                </a:lnTo>
                <a:lnTo>
                  <a:pt x="1764919" y="2286000"/>
                </a:lnTo>
                <a:close/>
              </a:path>
              <a:path w="3230879" h="2654300">
                <a:moveTo>
                  <a:pt x="2030476" y="2171700"/>
                </a:moveTo>
                <a:lnTo>
                  <a:pt x="1993519" y="2171700"/>
                </a:lnTo>
                <a:lnTo>
                  <a:pt x="1994661" y="2184400"/>
                </a:lnTo>
                <a:lnTo>
                  <a:pt x="1783969" y="2298700"/>
                </a:lnTo>
                <a:lnTo>
                  <a:pt x="1807451" y="2298700"/>
                </a:lnTo>
                <a:lnTo>
                  <a:pt x="1997075" y="2184400"/>
                </a:lnTo>
                <a:lnTo>
                  <a:pt x="2030476" y="2184400"/>
                </a:lnTo>
                <a:lnTo>
                  <a:pt x="2030476" y="2171700"/>
                </a:lnTo>
                <a:close/>
              </a:path>
              <a:path w="3230879" h="2654300">
                <a:moveTo>
                  <a:pt x="2764028" y="2286000"/>
                </a:moveTo>
                <a:lnTo>
                  <a:pt x="2749677" y="2286000"/>
                </a:lnTo>
                <a:lnTo>
                  <a:pt x="2743707" y="2298700"/>
                </a:lnTo>
                <a:lnTo>
                  <a:pt x="2769997" y="2298700"/>
                </a:lnTo>
                <a:lnTo>
                  <a:pt x="2764028" y="2286000"/>
                </a:lnTo>
                <a:close/>
              </a:path>
              <a:path w="3230879" h="2654300">
                <a:moveTo>
                  <a:pt x="2984373" y="2184400"/>
                </a:moveTo>
                <a:lnTo>
                  <a:pt x="2981959" y="2184400"/>
                </a:lnTo>
                <a:lnTo>
                  <a:pt x="2779522" y="2298700"/>
                </a:lnTo>
                <a:lnTo>
                  <a:pt x="2802178" y="2298700"/>
                </a:lnTo>
                <a:lnTo>
                  <a:pt x="2984373" y="2184400"/>
                </a:lnTo>
                <a:close/>
              </a:path>
              <a:path w="3230879" h="2654300">
                <a:moveTo>
                  <a:pt x="545464" y="2184400"/>
                </a:moveTo>
                <a:lnTo>
                  <a:pt x="502665" y="2184400"/>
                </a:lnTo>
                <a:lnTo>
                  <a:pt x="506221" y="2197100"/>
                </a:lnTo>
                <a:lnTo>
                  <a:pt x="540765" y="2197100"/>
                </a:lnTo>
                <a:lnTo>
                  <a:pt x="545464" y="2184400"/>
                </a:lnTo>
                <a:close/>
              </a:path>
              <a:path w="3230879" h="2654300">
                <a:moveTo>
                  <a:pt x="1042034" y="2184400"/>
                </a:moveTo>
                <a:lnTo>
                  <a:pt x="997965" y="2184400"/>
                </a:lnTo>
                <a:lnTo>
                  <a:pt x="1002791" y="2197100"/>
                </a:lnTo>
                <a:lnTo>
                  <a:pt x="1038478" y="2197100"/>
                </a:lnTo>
                <a:lnTo>
                  <a:pt x="1042034" y="2184400"/>
                </a:lnTo>
                <a:close/>
              </a:path>
              <a:path w="3230879" h="2654300">
                <a:moveTo>
                  <a:pt x="1535049" y="2184400"/>
                </a:moveTo>
                <a:lnTo>
                  <a:pt x="1496949" y="2184400"/>
                </a:lnTo>
                <a:lnTo>
                  <a:pt x="1500504" y="2197100"/>
                </a:lnTo>
                <a:lnTo>
                  <a:pt x="1531493" y="2197100"/>
                </a:lnTo>
                <a:lnTo>
                  <a:pt x="1535049" y="2184400"/>
                </a:lnTo>
                <a:close/>
              </a:path>
              <a:path w="3230879" h="2654300">
                <a:moveTo>
                  <a:pt x="2025650" y="2184400"/>
                </a:moveTo>
                <a:lnTo>
                  <a:pt x="2004313" y="2184400"/>
                </a:lnTo>
                <a:lnTo>
                  <a:pt x="2007870" y="2197100"/>
                </a:lnTo>
                <a:lnTo>
                  <a:pt x="2019807" y="2197100"/>
                </a:lnTo>
                <a:lnTo>
                  <a:pt x="2025650" y="2184400"/>
                </a:lnTo>
                <a:close/>
              </a:path>
              <a:path w="3230879" h="2654300">
                <a:moveTo>
                  <a:pt x="2531872" y="2184400"/>
                </a:moveTo>
                <a:lnTo>
                  <a:pt x="2485389" y="2184400"/>
                </a:lnTo>
                <a:lnTo>
                  <a:pt x="2488946" y="2197100"/>
                </a:lnTo>
                <a:lnTo>
                  <a:pt x="2528188" y="2197100"/>
                </a:lnTo>
                <a:lnTo>
                  <a:pt x="2531872" y="2184400"/>
                </a:lnTo>
                <a:close/>
              </a:path>
              <a:path w="3230879" h="2654300">
                <a:moveTo>
                  <a:pt x="3026029" y="2184400"/>
                </a:moveTo>
                <a:lnTo>
                  <a:pt x="2984373" y="2184400"/>
                </a:lnTo>
                <a:lnTo>
                  <a:pt x="2987929" y="2197100"/>
                </a:lnTo>
                <a:lnTo>
                  <a:pt x="3022473" y="2197100"/>
                </a:lnTo>
                <a:lnTo>
                  <a:pt x="3026029" y="2184400"/>
                </a:lnTo>
                <a:close/>
              </a:path>
              <a:path w="3230879" h="2654300">
                <a:moveTo>
                  <a:pt x="546734" y="2159000"/>
                </a:moveTo>
                <a:lnTo>
                  <a:pt x="500252" y="2159000"/>
                </a:lnTo>
                <a:lnTo>
                  <a:pt x="499109" y="2171700"/>
                </a:lnTo>
                <a:lnTo>
                  <a:pt x="499109" y="2184400"/>
                </a:lnTo>
                <a:lnTo>
                  <a:pt x="549147" y="2184400"/>
                </a:lnTo>
                <a:lnTo>
                  <a:pt x="549147" y="2171700"/>
                </a:lnTo>
                <a:lnTo>
                  <a:pt x="546734" y="2159000"/>
                </a:lnTo>
                <a:close/>
              </a:path>
              <a:path w="3230879" h="2654300">
                <a:moveTo>
                  <a:pt x="1045590" y="2171700"/>
                </a:moveTo>
                <a:lnTo>
                  <a:pt x="994409" y="2171700"/>
                </a:lnTo>
                <a:lnTo>
                  <a:pt x="994409" y="2184400"/>
                </a:lnTo>
                <a:lnTo>
                  <a:pt x="1045590" y="2184400"/>
                </a:lnTo>
                <a:lnTo>
                  <a:pt x="1045590" y="2171700"/>
                </a:lnTo>
                <a:close/>
              </a:path>
              <a:path w="3230879" h="2654300">
                <a:moveTo>
                  <a:pt x="1536319" y="2159000"/>
                </a:moveTo>
                <a:lnTo>
                  <a:pt x="1496949" y="2159000"/>
                </a:lnTo>
                <a:lnTo>
                  <a:pt x="1494662" y="2171700"/>
                </a:lnTo>
                <a:lnTo>
                  <a:pt x="1493393" y="2171700"/>
                </a:lnTo>
                <a:lnTo>
                  <a:pt x="1493393" y="2184400"/>
                </a:lnTo>
                <a:lnTo>
                  <a:pt x="1538604" y="2184400"/>
                </a:lnTo>
                <a:lnTo>
                  <a:pt x="1538604" y="2171700"/>
                </a:lnTo>
                <a:lnTo>
                  <a:pt x="1536319" y="2159000"/>
                </a:lnTo>
                <a:close/>
              </a:path>
              <a:path w="3230879" h="2654300">
                <a:moveTo>
                  <a:pt x="2536571" y="2171700"/>
                </a:moveTo>
                <a:lnTo>
                  <a:pt x="2480563" y="2171700"/>
                </a:lnTo>
                <a:lnTo>
                  <a:pt x="2481833" y="2184400"/>
                </a:lnTo>
                <a:lnTo>
                  <a:pt x="2535428" y="2184400"/>
                </a:lnTo>
                <a:lnTo>
                  <a:pt x="2536571" y="2171700"/>
                </a:lnTo>
                <a:close/>
              </a:path>
              <a:path w="3230879" h="2654300">
                <a:moveTo>
                  <a:pt x="3029584" y="2171700"/>
                </a:moveTo>
                <a:lnTo>
                  <a:pt x="2979674" y="2171700"/>
                </a:lnTo>
                <a:lnTo>
                  <a:pt x="2980816" y="2184400"/>
                </a:lnTo>
                <a:lnTo>
                  <a:pt x="3029584" y="2184400"/>
                </a:lnTo>
                <a:lnTo>
                  <a:pt x="3029584" y="2171700"/>
                </a:lnTo>
                <a:close/>
              </a:path>
              <a:path w="3230879" h="2654300">
                <a:moveTo>
                  <a:pt x="1042034" y="2159000"/>
                </a:moveTo>
                <a:lnTo>
                  <a:pt x="997965" y="2159000"/>
                </a:lnTo>
                <a:lnTo>
                  <a:pt x="995552" y="2171700"/>
                </a:lnTo>
                <a:lnTo>
                  <a:pt x="1044448" y="2171700"/>
                </a:lnTo>
                <a:lnTo>
                  <a:pt x="1042034" y="2159000"/>
                </a:lnTo>
                <a:close/>
              </a:path>
              <a:path w="3230879" h="2654300">
                <a:moveTo>
                  <a:pt x="2026920" y="2159000"/>
                </a:moveTo>
                <a:lnTo>
                  <a:pt x="1998345" y="2159000"/>
                </a:lnTo>
                <a:lnTo>
                  <a:pt x="1994661" y="2171700"/>
                </a:lnTo>
                <a:lnTo>
                  <a:pt x="2029332" y="2171700"/>
                </a:lnTo>
                <a:lnTo>
                  <a:pt x="2026920" y="2159000"/>
                </a:lnTo>
                <a:close/>
              </a:path>
              <a:path w="3230879" h="2654300">
                <a:moveTo>
                  <a:pt x="2534157" y="2159000"/>
                </a:moveTo>
                <a:lnTo>
                  <a:pt x="2482977" y="2159000"/>
                </a:lnTo>
                <a:lnTo>
                  <a:pt x="2481833" y="2171700"/>
                </a:lnTo>
                <a:lnTo>
                  <a:pt x="2535428" y="2171700"/>
                </a:lnTo>
                <a:lnTo>
                  <a:pt x="2534157" y="2159000"/>
                </a:lnTo>
                <a:close/>
              </a:path>
              <a:path w="3230879" h="2654300">
                <a:moveTo>
                  <a:pt x="3026029" y="2159000"/>
                </a:moveTo>
                <a:lnTo>
                  <a:pt x="2984373" y="2159000"/>
                </a:lnTo>
                <a:lnTo>
                  <a:pt x="2981959" y="2171700"/>
                </a:lnTo>
                <a:lnTo>
                  <a:pt x="3028441" y="2171700"/>
                </a:lnTo>
                <a:lnTo>
                  <a:pt x="3026029" y="2159000"/>
                </a:lnTo>
                <a:close/>
              </a:path>
              <a:path w="3230879" h="2654300">
                <a:moveTo>
                  <a:pt x="533653" y="2146300"/>
                </a:moveTo>
                <a:lnTo>
                  <a:pt x="514603" y="2146300"/>
                </a:lnTo>
                <a:lnTo>
                  <a:pt x="509777" y="2159000"/>
                </a:lnTo>
                <a:lnTo>
                  <a:pt x="538352" y="2159000"/>
                </a:lnTo>
                <a:lnTo>
                  <a:pt x="533653" y="2146300"/>
                </a:lnTo>
                <a:close/>
              </a:path>
              <a:path w="3230879" h="2654300">
                <a:moveTo>
                  <a:pt x="1031366" y="2146300"/>
                </a:moveTo>
                <a:lnTo>
                  <a:pt x="1008633" y="2146300"/>
                </a:lnTo>
                <a:lnTo>
                  <a:pt x="1003934" y="2159000"/>
                </a:lnTo>
                <a:lnTo>
                  <a:pt x="1036065" y="2159000"/>
                </a:lnTo>
                <a:lnTo>
                  <a:pt x="1031366" y="2146300"/>
                </a:lnTo>
                <a:close/>
              </a:path>
              <a:path w="3230879" h="2654300">
                <a:moveTo>
                  <a:pt x="1523237" y="2146300"/>
                </a:moveTo>
                <a:lnTo>
                  <a:pt x="1510029" y="2146300"/>
                </a:lnTo>
                <a:lnTo>
                  <a:pt x="1506474" y="2159000"/>
                </a:lnTo>
                <a:lnTo>
                  <a:pt x="1533905" y="2159000"/>
                </a:lnTo>
                <a:lnTo>
                  <a:pt x="1523237" y="2146300"/>
                </a:lnTo>
                <a:close/>
              </a:path>
              <a:path w="3230879" h="2654300">
                <a:moveTo>
                  <a:pt x="2014981" y="1905000"/>
                </a:moveTo>
                <a:lnTo>
                  <a:pt x="2010155" y="1905000"/>
                </a:lnTo>
                <a:lnTo>
                  <a:pt x="2010155" y="2159000"/>
                </a:lnTo>
                <a:lnTo>
                  <a:pt x="2014981" y="2159000"/>
                </a:lnTo>
                <a:lnTo>
                  <a:pt x="2014981" y="1905000"/>
                </a:lnTo>
                <a:close/>
              </a:path>
              <a:path w="3230879" h="2654300">
                <a:moveTo>
                  <a:pt x="2525903" y="2146300"/>
                </a:moveTo>
                <a:lnTo>
                  <a:pt x="2492502" y="2146300"/>
                </a:lnTo>
                <a:lnTo>
                  <a:pt x="2488946" y="2159000"/>
                </a:lnTo>
                <a:lnTo>
                  <a:pt x="2529458" y="2159000"/>
                </a:lnTo>
                <a:lnTo>
                  <a:pt x="2525903" y="2146300"/>
                </a:lnTo>
                <a:close/>
              </a:path>
              <a:path w="3230879" h="2654300">
                <a:moveTo>
                  <a:pt x="3016504" y="2146300"/>
                </a:moveTo>
                <a:lnTo>
                  <a:pt x="2993898" y="2146300"/>
                </a:lnTo>
                <a:lnTo>
                  <a:pt x="2986785" y="2159000"/>
                </a:lnTo>
                <a:lnTo>
                  <a:pt x="3020059" y="2159000"/>
                </a:lnTo>
                <a:lnTo>
                  <a:pt x="3016504" y="2146300"/>
                </a:lnTo>
                <a:close/>
              </a:path>
              <a:path w="3230879" h="2654300">
                <a:moveTo>
                  <a:pt x="1022984" y="1905000"/>
                </a:moveTo>
                <a:lnTo>
                  <a:pt x="1018158" y="1905000"/>
                </a:lnTo>
                <a:lnTo>
                  <a:pt x="1018158" y="2146300"/>
                </a:lnTo>
                <a:lnTo>
                  <a:pt x="1022984" y="2146300"/>
                </a:lnTo>
                <a:lnTo>
                  <a:pt x="1022984" y="1905000"/>
                </a:lnTo>
                <a:close/>
              </a:path>
              <a:path w="3230879" h="2654300">
                <a:moveTo>
                  <a:pt x="1518411" y="1905000"/>
                </a:moveTo>
                <a:lnTo>
                  <a:pt x="1513712" y="1905000"/>
                </a:lnTo>
                <a:lnTo>
                  <a:pt x="1513712" y="2146300"/>
                </a:lnTo>
                <a:lnTo>
                  <a:pt x="1518411" y="2146300"/>
                </a:lnTo>
                <a:lnTo>
                  <a:pt x="1518411" y="1905000"/>
                </a:lnTo>
                <a:close/>
              </a:path>
              <a:path w="3230879" h="2654300">
                <a:moveTo>
                  <a:pt x="2516378" y="1905000"/>
                </a:moveTo>
                <a:lnTo>
                  <a:pt x="2502027" y="1905000"/>
                </a:lnTo>
                <a:lnTo>
                  <a:pt x="2506853" y="1917700"/>
                </a:lnTo>
                <a:lnTo>
                  <a:pt x="2506853" y="2146300"/>
                </a:lnTo>
                <a:lnTo>
                  <a:pt x="2511552" y="2146300"/>
                </a:lnTo>
                <a:lnTo>
                  <a:pt x="2511552" y="1917700"/>
                </a:lnTo>
                <a:lnTo>
                  <a:pt x="2516378" y="1905000"/>
                </a:lnTo>
                <a:close/>
              </a:path>
              <a:path w="3230879" h="2654300">
                <a:moveTo>
                  <a:pt x="3008249" y="1905000"/>
                </a:moveTo>
                <a:lnTo>
                  <a:pt x="3003423" y="1905000"/>
                </a:lnTo>
                <a:lnTo>
                  <a:pt x="3003423" y="2146300"/>
                </a:lnTo>
                <a:lnTo>
                  <a:pt x="3008249" y="2146300"/>
                </a:lnTo>
                <a:lnTo>
                  <a:pt x="3008249" y="1905000"/>
                </a:lnTo>
                <a:close/>
              </a:path>
              <a:path w="3230879" h="2654300">
                <a:moveTo>
                  <a:pt x="541908" y="1892300"/>
                </a:moveTo>
                <a:lnTo>
                  <a:pt x="503808" y="1892300"/>
                </a:lnTo>
                <a:lnTo>
                  <a:pt x="508634" y="1905000"/>
                </a:lnTo>
                <a:lnTo>
                  <a:pt x="539622" y="1905000"/>
                </a:lnTo>
                <a:lnTo>
                  <a:pt x="541908" y="1892300"/>
                </a:lnTo>
                <a:close/>
              </a:path>
              <a:path w="3230879" h="2654300">
                <a:moveTo>
                  <a:pt x="1038478" y="1879600"/>
                </a:moveTo>
                <a:lnTo>
                  <a:pt x="1001522" y="1879600"/>
                </a:lnTo>
                <a:lnTo>
                  <a:pt x="1002791" y="1892300"/>
                </a:lnTo>
                <a:lnTo>
                  <a:pt x="1006348" y="1905000"/>
                </a:lnTo>
                <a:lnTo>
                  <a:pt x="1033652" y="1905000"/>
                </a:lnTo>
                <a:lnTo>
                  <a:pt x="1037208" y="1892300"/>
                </a:lnTo>
                <a:lnTo>
                  <a:pt x="1038478" y="1879600"/>
                </a:lnTo>
                <a:close/>
              </a:path>
              <a:path w="3230879" h="2654300">
                <a:moveTo>
                  <a:pt x="1535049" y="1879600"/>
                </a:moveTo>
                <a:lnTo>
                  <a:pt x="1498219" y="1879600"/>
                </a:lnTo>
                <a:lnTo>
                  <a:pt x="1499361" y="1892300"/>
                </a:lnTo>
                <a:lnTo>
                  <a:pt x="1502918" y="1905000"/>
                </a:lnTo>
                <a:lnTo>
                  <a:pt x="1525524" y="1905000"/>
                </a:lnTo>
                <a:lnTo>
                  <a:pt x="1530350" y="1892300"/>
                </a:lnTo>
                <a:lnTo>
                  <a:pt x="1533905" y="1892300"/>
                </a:lnTo>
                <a:lnTo>
                  <a:pt x="1535049" y="1879600"/>
                </a:lnTo>
                <a:close/>
              </a:path>
              <a:path w="3230879" h="2654300">
                <a:moveTo>
                  <a:pt x="2031619" y="1892300"/>
                </a:moveTo>
                <a:lnTo>
                  <a:pt x="1991105" y="1892300"/>
                </a:lnTo>
                <a:lnTo>
                  <a:pt x="1993519" y="1905000"/>
                </a:lnTo>
                <a:lnTo>
                  <a:pt x="2029332" y="1905000"/>
                </a:lnTo>
                <a:lnTo>
                  <a:pt x="2031619" y="1892300"/>
                </a:lnTo>
                <a:close/>
              </a:path>
              <a:path w="3230879" h="2654300">
                <a:moveTo>
                  <a:pt x="2533014" y="1892300"/>
                </a:moveTo>
                <a:lnTo>
                  <a:pt x="2484247" y="1892300"/>
                </a:lnTo>
                <a:lnTo>
                  <a:pt x="2486532" y="1905000"/>
                </a:lnTo>
                <a:lnTo>
                  <a:pt x="2530602" y="1905000"/>
                </a:lnTo>
                <a:lnTo>
                  <a:pt x="2533014" y="1892300"/>
                </a:lnTo>
                <a:close/>
              </a:path>
              <a:path w="3230879" h="2654300">
                <a:moveTo>
                  <a:pt x="3018916" y="1892300"/>
                </a:moveTo>
                <a:lnTo>
                  <a:pt x="2991484" y="1892300"/>
                </a:lnTo>
                <a:lnTo>
                  <a:pt x="2996310" y="1905000"/>
                </a:lnTo>
                <a:lnTo>
                  <a:pt x="3014218" y="1905000"/>
                </a:lnTo>
                <a:lnTo>
                  <a:pt x="3018916" y="1892300"/>
                </a:lnTo>
                <a:close/>
              </a:path>
              <a:path w="3230879" h="2654300">
                <a:moveTo>
                  <a:pt x="545464" y="1879600"/>
                </a:moveTo>
                <a:lnTo>
                  <a:pt x="502665" y="1879600"/>
                </a:lnTo>
                <a:lnTo>
                  <a:pt x="502665" y="1892300"/>
                </a:lnTo>
                <a:lnTo>
                  <a:pt x="545464" y="1892300"/>
                </a:lnTo>
                <a:lnTo>
                  <a:pt x="545464" y="1879600"/>
                </a:lnTo>
                <a:close/>
              </a:path>
              <a:path w="3230879" h="2654300">
                <a:moveTo>
                  <a:pt x="2035175" y="1879600"/>
                </a:moveTo>
                <a:lnTo>
                  <a:pt x="1989962" y="1879600"/>
                </a:lnTo>
                <a:lnTo>
                  <a:pt x="1989962" y="1892300"/>
                </a:lnTo>
                <a:lnTo>
                  <a:pt x="2035175" y="1892300"/>
                </a:lnTo>
                <a:lnTo>
                  <a:pt x="2035175" y="1879600"/>
                </a:lnTo>
                <a:close/>
              </a:path>
              <a:path w="3230879" h="2654300">
                <a:moveTo>
                  <a:pt x="2534157" y="1879600"/>
                </a:moveTo>
                <a:lnTo>
                  <a:pt x="2482977" y="1879600"/>
                </a:lnTo>
                <a:lnTo>
                  <a:pt x="2482977" y="1892300"/>
                </a:lnTo>
                <a:lnTo>
                  <a:pt x="2534157" y="1892300"/>
                </a:lnTo>
                <a:lnTo>
                  <a:pt x="2534157" y="1879600"/>
                </a:lnTo>
                <a:close/>
              </a:path>
              <a:path w="3230879" h="2654300">
                <a:moveTo>
                  <a:pt x="3022473" y="1879600"/>
                </a:moveTo>
                <a:lnTo>
                  <a:pt x="2986785" y="1879600"/>
                </a:lnTo>
                <a:lnTo>
                  <a:pt x="2987929" y="1892300"/>
                </a:lnTo>
                <a:lnTo>
                  <a:pt x="3021329" y="1892300"/>
                </a:lnTo>
                <a:lnTo>
                  <a:pt x="3022473" y="1879600"/>
                </a:lnTo>
                <a:close/>
              </a:path>
              <a:path w="3230879" h="2654300">
                <a:moveTo>
                  <a:pt x="292988" y="1739900"/>
                </a:moveTo>
                <a:lnTo>
                  <a:pt x="258444" y="1739900"/>
                </a:lnTo>
                <a:lnTo>
                  <a:pt x="259587" y="1752600"/>
                </a:lnTo>
                <a:lnTo>
                  <a:pt x="289432" y="1752600"/>
                </a:lnTo>
                <a:lnTo>
                  <a:pt x="503808" y="1879600"/>
                </a:lnTo>
                <a:lnTo>
                  <a:pt x="506221" y="1879600"/>
                </a:lnTo>
                <a:lnTo>
                  <a:pt x="291718" y="1752600"/>
                </a:lnTo>
                <a:lnTo>
                  <a:pt x="292988" y="1739900"/>
                </a:lnTo>
                <a:close/>
              </a:path>
              <a:path w="3230879" h="2654300">
                <a:moveTo>
                  <a:pt x="538352" y="1866900"/>
                </a:moveTo>
                <a:lnTo>
                  <a:pt x="509777" y="1866900"/>
                </a:lnTo>
                <a:lnTo>
                  <a:pt x="506221" y="1879600"/>
                </a:lnTo>
                <a:lnTo>
                  <a:pt x="541908" y="1879600"/>
                </a:lnTo>
                <a:lnTo>
                  <a:pt x="538352" y="1866900"/>
                </a:lnTo>
                <a:close/>
              </a:path>
              <a:path w="3230879" h="2654300">
                <a:moveTo>
                  <a:pt x="796798" y="1752600"/>
                </a:moveTo>
                <a:lnTo>
                  <a:pt x="747902" y="1752600"/>
                </a:lnTo>
                <a:lnTo>
                  <a:pt x="541908" y="1879600"/>
                </a:lnTo>
                <a:lnTo>
                  <a:pt x="544321" y="1879600"/>
                </a:lnTo>
                <a:lnTo>
                  <a:pt x="750315" y="1765300"/>
                </a:lnTo>
                <a:lnTo>
                  <a:pt x="817626" y="1765300"/>
                </a:lnTo>
                <a:lnTo>
                  <a:pt x="796798" y="1752600"/>
                </a:lnTo>
                <a:close/>
              </a:path>
              <a:path w="3230879" h="2654300">
                <a:moveTo>
                  <a:pt x="817626" y="1765300"/>
                </a:moveTo>
                <a:lnTo>
                  <a:pt x="794384" y="1765300"/>
                </a:lnTo>
                <a:lnTo>
                  <a:pt x="1002791" y="1879600"/>
                </a:lnTo>
                <a:lnTo>
                  <a:pt x="1005077" y="1879600"/>
                </a:lnTo>
                <a:lnTo>
                  <a:pt x="817626" y="1765300"/>
                </a:lnTo>
                <a:close/>
              </a:path>
              <a:path w="3230879" h="2654300">
                <a:moveTo>
                  <a:pt x="1028953" y="1866900"/>
                </a:moveTo>
                <a:lnTo>
                  <a:pt x="1011047" y="1866900"/>
                </a:lnTo>
                <a:lnTo>
                  <a:pt x="1005077" y="1879600"/>
                </a:lnTo>
                <a:lnTo>
                  <a:pt x="1034923" y="1879600"/>
                </a:lnTo>
                <a:lnTo>
                  <a:pt x="1028953" y="1866900"/>
                </a:lnTo>
                <a:close/>
              </a:path>
              <a:path w="3230879" h="2654300">
                <a:moveTo>
                  <a:pt x="1287399" y="1739900"/>
                </a:moveTo>
                <a:lnTo>
                  <a:pt x="1248028" y="1739900"/>
                </a:lnTo>
                <a:lnTo>
                  <a:pt x="1249299" y="1752600"/>
                </a:lnTo>
                <a:lnTo>
                  <a:pt x="1034923" y="1879600"/>
                </a:lnTo>
                <a:lnTo>
                  <a:pt x="1037208" y="1879600"/>
                </a:lnTo>
                <a:lnTo>
                  <a:pt x="1251711" y="1752600"/>
                </a:lnTo>
                <a:lnTo>
                  <a:pt x="1286255" y="1752600"/>
                </a:lnTo>
                <a:lnTo>
                  <a:pt x="1287399" y="1739900"/>
                </a:lnTo>
                <a:close/>
              </a:path>
              <a:path w="3230879" h="2654300">
                <a:moveTo>
                  <a:pt x="1286255" y="1752600"/>
                </a:moveTo>
                <a:lnTo>
                  <a:pt x="1284985" y="1752600"/>
                </a:lnTo>
                <a:lnTo>
                  <a:pt x="1499361" y="1879600"/>
                </a:lnTo>
                <a:lnTo>
                  <a:pt x="1501775" y="1879600"/>
                </a:lnTo>
                <a:lnTo>
                  <a:pt x="1286255" y="1752600"/>
                </a:lnTo>
                <a:close/>
              </a:path>
              <a:path w="3230879" h="2654300">
                <a:moveTo>
                  <a:pt x="1529079" y="1866900"/>
                </a:moveTo>
                <a:lnTo>
                  <a:pt x="1504187" y="1866900"/>
                </a:lnTo>
                <a:lnTo>
                  <a:pt x="1501775" y="1879600"/>
                </a:lnTo>
                <a:lnTo>
                  <a:pt x="1531493" y="1879600"/>
                </a:lnTo>
                <a:lnTo>
                  <a:pt x="1529079" y="1866900"/>
                </a:lnTo>
                <a:close/>
              </a:path>
              <a:path w="3230879" h="2654300">
                <a:moveTo>
                  <a:pt x="1745869" y="1752600"/>
                </a:moveTo>
                <a:lnTo>
                  <a:pt x="1743455" y="1752600"/>
                </a:lnTo>
                <a:lnTo>
                  <a:pt x="1531493" y="1879600"/>
                </a:lnTo>
                <a:lnTo>
                  <a:pt x="1533905" y="1879600"/>
                </a:lnTo>
                <a:lnTo>
                  <a:pt x="1745869" y="1752600"/>
                </a:lnTo>
                <a:close/>
              </a:path>
              <a:path w="3230879" h="2654300">
                <a:moveTo>
                  <a:pt x="1785111" y="1752600"/>
                </a:moveTo>
                <a:lnTo>
                  <a:pt x="1783969" y="1752600"/>
                </a:lnTo>
                <a:lnTo>
                  <a:pt x="1991105" y="1879600"/>
                </a:lnTo>
                <a:lnTo>
                  <a:pt x="2031619" y="1879600"/>
                </a:lnTo>
                <a:lnTo>
                  <a:pt x="2028062" y="1866900"/>
                </a:lnTo>
                <a:lnTo>
                  <a:pt x="1993519" y="1866900"/>
                </a:lnTo>
                <a:lnTo>
                  <a:pt x="1785111" y="1752600"/>
                </a:lnTo>
                <a:close/>
              </a:path>
              <a:path w="3230879" h="2654300">
                <a:moveTo>
                  <a:pt x="2242438" y="1752600"/>
                </a:moveTo>
                <a:lnTo>
                  <a:pt x="2241296" y="1752600"/>
                </a:lnTo>
                <a:lnTo>
                  <a:pt x="2031619" y="1879600"/>
                </a:lnTo>
                <a:lnTo>
                  <a:pt x="2034031" y="1879600"/>
                </a:lnTo>
                <a:lnTo>
                  <a:pt x="2242438" y="1752600"/>
                </a:lnTo>
                <a:close/>
              </a:path>
              <a:path w="3230879" h="2654300">
                <a:moveTo>
                  <a:pt x="2280538" y="1752600"/>
                </a:moveTo>
                <a:lnTo>
                  <a:pt x="2278253" y="1752600"/>
                </a:lnTo>
                <a:lnTo>
                  <a:pt x="2485389" y="1879600"/>
                </a:lnTo>
                <a:lnTo>
                  <a:pt x="2533014" y="1879600"/>
                </a:lnTo>
                <a:lnTo>
                  <a:pt x="2555508" y="1866900"/>
                </a:lnTo>
                <a:lnTo>
                  <a:pt x="2487803" y="1866900"/>
                </a:lnTo>
                <a:lnTo>
                  <a:pt x="2280538" y="1752600"/>
                </a:lnTo>
                <a:close/>
              </a:path>
              <a:path w="3230879" h="2654300">
                <a:moveTo>
                  <a:pt x="2780664" y="1752600"/>
                </a:moveTo>
                <a:lnTo>
                  <a:pt x="2778252" y="1752600"/>
                </a:lnTo>
                <a:lnTo>
                  <a:pt x="2987929" y="1879600"/>
                </a:lnTo>
                <a:lnTo>
                  <a:pt x="2990341" y="1879600"/>
                </a:lnTo>
                <a:lnTo>
                  <a:pt x="2780664" y="1752600"/>
                </a:lnTo>
                <a:close/>
              </a:path>
              <a:path w="3230879" h="2654300">
                <a:moveTo>
                  <a:pt x="3016504" y="1866900"/>
                </a:moveTo>
                <a:lnTo>
                  <a:pt x="2996310" y="1866900"/>
                </a:lnTo>
                <a:lnTo>
                  <a:pt x="2990341" y="1879600"/>
                </a:lnTo>
                <a:lnTo>
                  <a:pt x="3020059" y="1879600"/>
                </a:lnTo>
                <a:lnTo>
                  <a:pt x="3016504" y="1866900"/>
                </a:lnTo>
                <a:close/>
              </a:path>
              <a:path w="3230879" h="2654300">
                <a:moveTo>
                  <a:pt x="3230879" y="1752600"/>
                </a:moveTo>
                <a:lnTo>
                  <a:pt x="3020059" y="1879600"/>
                </a:lnTo>
                <a:lnTo>
                  <a:pt x="3021329" y="1879600"/>
                </a:lnTo>
                <a:lnTo>
                  <a:pt x="3230879" y="1765300"/>
                </a:lnTo>
                <a:lnTo>
                  <a:pt x="3230879" y="1752600"/>
                </a:lnTo>
                <a:close/>
              </a:path>
              <a:path w="3230879" h="2654300">
                <a:moveTo>
                  <a:pt x="2778252" y="1752600"/>
                </a:moveTo>
                <a:lnTo>
                  <a:pt x="2733039" y="1752600"/>
                </a:lnTo>
                <a:lnTo>
                  <a:pt x="2530602" y="1866900"/>
                </a:lnTo>
                <a:lnTo>
                  <a:pt x="2555508" y="1866900"/>
                </a:lnTo>
                <a:lnTo>
                  <a:pt x="2735453" y="1765300"/>
                </a:lnTo>
                <a:lnTo>
                  <a:pt x="2774696" y="1765300"/>
                </a:lnTo>
                <a:lnTo>
                  <a:pt x="2778252" y="1752600"/>
                </a:lnTo>
                <a:close/>
              </a:path>
              <a:path w="3230879" h="2654300">
                <a:moveTo>
                  <a:pt x="287019" y="1752600"/>
                </a:moveTo>
                <a:lnTo>
                  <a:pt x="263143" y="1752600"/>
                </a:lnTo>
                <a:lnTo>
                  <a:pt x="269113" y="1765300"/>
                </a:lnTo>
                <a:lnTo>
                  <a:pt x="283463" y="1765300"/>
                </a:lnTo>
                <a:lnTo>
                  <a:pt x="287019" y="1752600"/>
                </a:lnTo>
                <a:close/>
              </a:path>
              <a:path w="3230879" h="2654300">
                <a:moveTo>
                  <a:pt x="1284985" y="1752600"/>
                </a:moveTo>
                <a:lnTo>
                  <a:pt x="1251711" y="1752600"/>
                </a:lnTo>
                <a:lnTo>
                  <a:pt x="1255268" y="1765300"/>
                </a:lnTo>
                <a:lnTo>
                  <a:pt x="1281429" y="1765300"/>
                </a:lnTo>
                <a:lnTo>
                  <a:pt x="1284985" y="1752600"/>
                </a:lnTo>
                <a:close/>
              </a:path>
              <a:path w="3230879" h="2654300">
                <a:moveTo>
                  <a:pt x="1783969" y="1752600"/>
                </a:moveTo>
                <a:lnTo>
                  <a:pt x="1745869" y="1752600"/>
                </a:lnTo>
                <a:lnTo>
                  <a:pt x="1749425" y="1765300"/>
                </a:lnTo>
                <a:lnTo>
                  <a:pt x="1780412" y="1765300"/>
                </a:lnTo>
                <a:lnTo>
                  <a:pt x="1783969" y="1752600"/>
                </a:lnTo>
                <a:close/>
              </a:path>
              <a:path w="3230879" h="2654300">
                <a:moveTo>
                  <a:pt x="2278253" y="1752600"/>
                </a:moveTo>
                <a:lnTo>
                  <a:pt x="2242438" y="1752600"/>
                </a:lnTo>
                <a:lnTo>
                  <a:pt x="2245995" y="1765300"/>
                </a:lnTo>
                <a:lnTo>
                  <a:pt x="2274570" y="1765300"/>
                </a:lnTo>
                <a:lnTo>
                  <a:pt x="2278253" y="1752600"/>
                </a:lnTo>
                <a:close/>
              </a:path>
              <a:path w="3230879" h="2654300">
                <a:moveTo>
                  <a:pt x="797940" y="1739900"/>
                </a:moveTo>
                <a:lnTo>
                  <a:pt x="745489" y="1739900"/>
                </a:lnTo>
                <a:lnTo>
                  <a:pt x="746759" y="1752600"/>
                </a:lnTo>
                <a:lnTo>
                  <a:pt x="797940" y="1752600"/>
                </a:lnTo>
                <a:lnTo>
                  <a:pt x="797940" y="1739900"/>
                </a:lnTo>
                <a:close/>
              </a:path>
              <a:path w="3230879" h="2654300">
                <a:moveTo>
                  <a:pt x="1787525" y="1739900"/>
                </a:moveTo>
                <a:lnTo>
                  <a:pt x="1741043" y="1739900"/>
                </a:lnTo>
                <a:lnTo>
                  <a:pt x="1742312" y="1752600"/>
                </a:lnTo>
                <a:lnTo>
                  <a:pt x="1786381" y="1752600"/>
                </a:lnTo>
                <a:lnTo>
                  <a:pt x="1787525" y="1739900"/>
                </a:lnTo>
                <a:close/>
              </a:path>
              <a:path w="3230879" h="2654300">
                <a:moveTo>
                  <a:pt x="2281808" y="1739900"/>
                </a:moveTo>
                <a:lnTo>
                  <a:pt x="2238882" y="1739900"/>
                </a:lnTo>
                <a:lnTo>
                  <a:pt x="2240153" y="1752600"/>
                </a:lnTo>
                <a:lnTo>
                  <a:pt x="2281808" y="1752600"/>
                </a:lnTo>
                <a:lnTo>
                  <a:pt x="2281808" y="1739900"/>
                </a:lnTo>
                <a:close/>
              </a:path>
              <a:path w="3230879" h="2654300">
                <a:moveTo>
                  <a:pt x="2783078" y="1739900"/>
                </a:moveTo>
                <a:lnTo>
                  <a:pt x="2730627" y="1739900"/>
                </a:lnTo>
                <a:lnTo>
                  <a:pt x="2731897" y="1752600"/>
                </a:lnTo>
                <a:lnTo>
                  <a:pt x="2781934" y="1752600"/>
                </a:lnTo>
                <a:lnTo>
                  <a:pt x="2783078" y="1739900"/>
                </a:lnTo>
                <a:close/>
              </a:path>
              <a:path w="3230879" h="2654300">
                <a:moveTo>
                  <a:pt x="288163" y="1727200"/>
                </a:moveTo>
                <a:lnTo>
                  <a:pt x="263143" y="1727200"/>
                </a:lnTo>
                <a:lnTo>
                  <a:pt x="259587" y="1739900"/>
                </a:lnTo>
                <a:lnTo>
                  <a:pt x="291718" y="1739900"/>
                </a:lnTo>
                <a:lnTo>
                  <a:pt x="288163" y="1727200"/>
                </a:lnTo>
                <a:close/>
              </a:path>
              <a:path w="3230879" h="2654300">
                <a:moveTo>
                  <a:pt x="794384" y="1727200"/>
                </a:moveTo>
                <a:lnTo>
                  <a:pt x="749173" y="1727200"/>
                </a:lnTo>
                <a:lnTo>
                  <a:pt x="747902" y="1739900"/>
                </a:lnTo>
                <a:lnTo>
                  <a:pt x="796798" y="1739900"/>
                </a:lnTo>
                <a:lnTo>
                  <a:pt x="794384" y="1727200"/>
                </a:lnTo>
                <a:close/>
              </a:path>
              <a:path w="3230879" h="2654300">
                <a:moveTo>
                  <a:pt x="1284985" y="1727200"/>
                </a:moveTo>
                <a:lnTo>
                  <a:pt x="1251711" y="1727200"/>
                </a:lnTo>
                <a:lnTo>
                  <a:pt x="1250441" y="1739900"/>
                </a:lnTo>
                <a:lnTo>
                  <a:pt x="1286255" y="1739900"/>
                </a:lnTo>
                <a:lnTo>
                  <a:pt x="1284985" y="1727200"/>
                </a:lnTo>
                <a:close/>
              </a:path>
              <a:path w="3230879" h="2654300">
                <a:moveTo>
                  <a:pt x="1783969" y="1727200"/>
                </a:moveTo>
                <a:lnTo>
                  <a:pt x="1744599" y="1727200"/>
                </a:lnTo>
                <a:lnTo>
                  <a:pt x="1742312" y="1739900"/>
                </a:lnTo>
                <a:lnTo>
                  <a:pt x="1785111" y="1739900"/>
                </a:lnTo>
                <a:lnTo>
                  <a:pt x="1783969" y="1727200"/>
                </a:lnTo>
                <a:close/>
              </a:path>
              <a:path w="3230879" h="2654300">
                <a:moveTo>
                  <a:pt x="2276982" y="1727200"/>
                </a:moveTo>
                <a:lnTo>
                  <a:pt x="2242438" y="1727200"/>
                </a:lnTo>
                <a:lnTo>
                  <a:pt x="2240153" y="1739900"/>
                </a:lnTo>
                <a:lnTo>
                  <a:pt x="2280538" y="1739900"/>
                </a:lnTo>
                <a:lnTo>
                  <a:pt x="2276982" y="1727200"/>
                </a:lnTo>
                <a:close/>
              </a:path>
              <a:path w="3230879" h="2654300">
                <a:moveTo>
                  <a:pt x="2778252" y="1727200"/>
                </a:moveTo>
                <a:lnTo>
                  <a:pt x="2735453" y="1727200"/>
                </a:lnTo>
                <a:lnTo>
                  <a:pt x="2733039" y="1739900"/>
                </a:lnTo>
                <a:lnTo>
                  <a:pt x="2780664" y="1739900"/>
                </a:lnTo>
                <a:lnTo>
                  <a:pt x="2778252" y="1727200"/>
                </a:lnTo>
                <a:close/>
              </a:path>
              <a:path w="3230879" h="2654300">
                <a:moveTo>
                  <a:pt x="278638" y="1485899"/>
                </a:moveTo>
                <a:lnTo>
                  <a:pt x="273938" y="1485899"/>
                </a:lnTo>
                <a:lnTo>
                  <a:pt x="273938" y="1727200"/>
                </a:lnTo>
                <a:lnTo>
                  <a:pt x="278638" y="1727200"/>
                </a:lnTo>
                <a:lnTo>
                  <a:pt x="278638" y="1485899"/>
                </a:lnTo>
                <a:close/>
              </a:path>
              <a:path w="3230879" h="2654300">
                <a:moveTo>
                  <a:pt x="778890" y="1714500"/>
                </a:moveTo>
                <a:lnTo>
                  <a:pt x="764539" y="1714500"/>
                </a:lnTo>
                <a:lnTo>
                  <a:pt x="759840" y="1727200"/>
                </a:lnTo>
                <a:lnTo>
                  <a:pt x="783589" y="1727200"/>
                </a:lnTo>
                <a:lnTo>
                  <a:pt x="778890" y="1714500"/>
                </a:lnTo>
                <a:close/>
              </a:path>
              <a:path w="3230879" h="2654300">
                <a:moveTo>
                  <a:pt x="1767331" y="1485899"/>
                </a:moveTo>
                <a:lnTo>
                  <a:pt x="1762505" y="1485899"/>
                </a:lnTo>
                <a:lnTo>
                  <a:pt x="1762505" y="1727200"/>
                </a:lnTo>
                <a:lnTo>
                  <a:pt x="1767331" y="1727200"/>
                </a:lnTo>
                <a:lnTo>
                  <a:pt x="1767331" y="1485899"/>
                </a:lnTo>
                <a:close/>
              </a:path>
              <a:path w="3230879" h="2654300">
                <a:moveTo>
                  <a:pt x="2263902" y="1473199"/>
                </a:moveTo>
                <a:lnTo>
                  <a:pt x="2259203" y="1473199"/>
                </a:lnTo>
                <a:lnTo>
                  <a:pt x="2259203" y="1727200"/>
                </a:lnTo>
                <a:lnTo>
                  <a:pt x="2263902" y="1727200"/>
                </a:lnTo>
                <a:lnTo>
                  <a:pt x="2263902" y="1473199"/>
                </a:lnTo>
                <a:close/>
              </a:path>
              <a:path w="3230879" h="2654300">
                <a:moveTo>
                  <a:pt x="2764028" y="1714500"/>
                </a:moveTo>
                <a:lnTo>
                  <a:pt x="2749677" y="1714500"/>
                </a:lnTo>
                <a:lnTo>
                  <a:pt x="2744978" y="1727200"/>
                </a:lnTo>
                <a:lnTo>
                  <a:pt x="2768727" y="1727200"/>
                </a:lnTo>
                <a:lnTo>
                  <a:pt x="2764028" y="1714500"/>
                </a:lnTo>
                <a:close/>
              </a:path>
              <a:path w="3230879" h="2654300">
                <a:moveTo>
                  <a:pt x="774064" y="1473199"/>
                </a:moveTo>
                <a:lnTo>
                  <a:pt x="769365" y="1473199"/>
                </a:lnTo>
                <a:lnTo>
                  <a:pt x="769365" y="1714500"/>
                </a:lnTo>
                <a:lnTo>
                  <a:pt x="774064" y="1714500"/>
                </a:lnTo>
                <a:lnTo>
                  <a:pt x="774064" y="1473199"/>
                </a:lnTo>
                <a:close/>
              </a:path>
              <a:path w="3230879" h="2654300">
                <a:moveTo>
                  <a:pt x="2759202" y="1473199"/>
                </a:moveTo>
                <a:lnTo>
                  <a:pt x="2754503" y="1473199"/>
                </a:lnTo>
                <a:lnTo>
                  <a:pt x="2754503" y="1714500"/>
                </a:lnTo>
                <a:lnTo>
                  <a:pt x="2759202" y="1714500"/>
                </a:lnTo>
                <a:lnTo>
                  <a:pt x="2759202" y="1473199"/>
                </a:lnTo>
                <a:close/>
              </a:path>
              <a:path w="3230879" h="2654300">
                <a:moveTo>
                  <a:pt x="292988" y="1473199"/>
                </a:moveTo>
                <a:lnTo>
                  <a:pt x="258444" y="1473199"/>
                </a:lnTo>
                <a:lnTo>
                  <a:pt x="263143" y="1485899"/>
                </a:lnTo>
                <a:lnTo>
                  <a:pt x="288163" y="1485899"/>
                </a:lnTo>
                <a:lnTo>
                  <a:pt x="292988" y="1473199"/>
                </a:lnTo>
                <a:close/>
              </a:path>
              <a:path w="3230879" h="2654300">
                <a:moveTo>
                  <a:pt x="1781555" y="1473199"/>
                </a:moveTo>
                <a:lnTo>
                  <a:pt x="1747011" y="1473199"/>
                </a:lnTo>
                <a:lnTo>
                  <a:pt x="1751837" y="1485899"/>
                </a:lnTo>
                <a:lnTo>
                  <a:pt x="1776856" y="1485899"/>
                </a:lnTo>
                <a:lnTo>
                  <a:pt x="1781555" y="1473199"/>
                </a:lnTo>
                <a:close/>
              </a:path>
              <a:path w="3230879" h="2654300">
                <a:moveTo>
                  <a:pt x="301243" y="1460499"/>
                </a:moveTo>
                <a:lnTo>
                  <a:pt x="250062" y="1460499"/>
                </a:lnTo>
                <a:lnTo>
                  <a:pt x="252475" y="1473199"/>
                </a:lnTo>
                <a:lnTo>
                  <a:pt x="298957" y="1473199"/>
                </a:lnTo>
                <a:lnTo>
                  <a:pt x="301243" y="1460499"/>
                </a:lnTo>
                <a:close/>
              </a:path>
              <a:path w="3230879" h="2654300">
                <a:moveTo>
                  <a:pt x="793114" y="1460499"/>
                </a:moveTo>
                <a:lnTo>
                  <a:pt x="750315" y="1460499"/>
                </a:lnTo>
                <a:lnTo>
                  <a:pt x="752728" y="1473199"/>
                </a:lnTo>
                <a:lnTo>
                  <a:pt x="791972" y="1473199"/>
                </a:lnTo>
                <a:lnTo>
                  <a:pt x="793114" y="1460499"/>
                </a:lnTo>
                <a:close/>
              </a:path>
              <a:path w="3230879" h="2654300">
                <a:moveTo>
                  <a:pt x="1791080" y="1460499"/>
                </a:moveTo>
                <a:lnTo>
                  <a:pt x="1738756" y="1460499"/>
                </a:lnTo>
                <a:lnTo>
                  <a:pt x="1741043" y="1473199"/>
                </a:lnTo>
                <a:lnTo>
                  <a:pt x="1788668" y="1473199"/>
                </a:lnTo>
                <a:lnTo>
                  <a:pt x="1791080" y="1460499"/>
                </a:lnTo>
                <a:close/>
              </a:path>
              <a:path w="3230879" h="2654300">
                <a:moveTo>
                  <a:pt x="2279396" y="1460499"/>
                </a:moveTo>
                <a:lnTo>
                  <a:pt x="2241296" y="1460499"/>
                </a:lnTo>
                <a:lnTo>
                  <a:pt x="2245995" y="1473199"/>
                </a:lnTo>
                <a:lnTo>
                  <a:pt x="2275839" y="1473199"/>
                </a:lnTo>
                <a:lnTo>
                  <a:pt x="2279396" y="1460499"/>
                </a:lnTo>
                <a:close/>
              </a:path>
              <a:path w="3230879" h="2654300">
                <a:moveTo>
                  <a:pt x="2773553" y="1460499"/>
                </a:moveTo>
                <a:lnTo>
                  <a:pt x="2740152" y="1460499"/>
                </a:lnTo>
                <a:lnTo>
                  <a:pt x="2742564" y="1473199"/>
                </a:lnTo>
                <a:lnTo>
                  <a:pt x="2771139" y="1473199"/>
                </a:lnTo>
                <a:lnTo>
                  <a:pt x="2773553" y="1460499"/>
                </a:lnTo>
                <a:close/>
              </a:path>
              <a:path w="3230879" h="2654300">
                <a:moveTo>
                  <a:pt x="3046514" y="1333499"/>
                </a:moveTo>
                <a:lnTo>
                  <a:pt x="3023743" y="1333499"/>
                </a:lnTo>
                <a:lnTo>
                  <a:pt x="3229736" y="1447799"/>
                </a:lnTo>
                <a:lnTo>
                  <a:pt x="3228466" y="1447799"/>
                </a:lnTo>
                <a:lnTo>
                  <a:pt x="3227324" y="1460499"/>
                </a:lnTo>
                <a:lnTo>
                  <a:pt x="3228466" y="1460499"/>
                </a:lnTo>
                <a:lnTo>
                  <a:pt x="3230879" y="1473199"/>
                </a:lnTo>
                <a:lnTo>
                  <a:pt x="3230879" y="1447799"/>
                </a:lnTo>
                <a:lnTo>
                  <a:pt x="3046514" y="1333499"/>
                </a:lnTo>
                <a:close/>
              </a:path>
              <a:path w="3230879" h="2654300">
                <a:moveTo>
                  <a:pt x="302513" y="1447799"/>
                </a:moveTo>
                <a:lnTo>
                  <a:pt x="247776" y="1447799"/>
                </a:lnTo>
                <a:lnTo>
                  <a:pt x="247776" y="1460499"/>
                </a:lnTo>
                <a:lnTo>
                  <a:pt x="303656" y="1460499"/>
                </a:lnTo>
                <a:lnTo>
                  <a:pt x="302513" y="1447799"/>
                </a:lnTo>
                <a:close/>
              </a:path>
              <a:path w="3230879" h="2654300">
                <a:moveTo>
                  <a:pt x="794384" y="1447799"/>
                </a:moveTo>
                <a:lnTo>
                  <a:pt x="749173" y="1447799"/>
                </a:lnTo>
                <a:lnTo>
                  <a:pt x="749173" y="1460499"/>
                </a:lnTo>
                <a:lnTo>
                  <a:pt x="794384" y="1460499"/>
                </a:lnTo>
                <a:lnTo>
                  <a:pt x="794384" y="1447799"/>
                </a:lnTo>
                <a:close/>
              </a:path>
              <a:path w="3230879" h="2654300">
                <a:moveTo>
                  <a:pt x="1792224" y="1447799"/>
                </a:moveTo>
                <a:lnTo>
                  <a:pt x="1736344" y="1447799"/>
                </a:lnTo>
                <a:lnTo>
                  <a:pt x="1736344" y="1460499"/>
                </a:lnTo>
                <a:lnTo>
                  <a:pt x="1792224" y="1460499"/>
                </a:lnTo>
                <a:lnTo>
                  <a:pt x="1792224" y="1447799"/>
                </a:lnTo>
                <a:close/>
              </a:path>
              <a:path w="3230879" h="2654300">
                <a:moveTo>
                  <a:pt x="2030476" y="1320799"/>
                </a:moveTo>
                <a:lnTo>
                  <a:pt x="2028062" y="1320799"/>
                </a:lnTo>
                <a:lnTo>
                  <a:pt x="2241296" y="1447799"/>
                </a:lnTo>
                <a:lnTo>
                  <a:pt x="2240153" y="1460499"/>
                </a:lnTo>
                <a:lnTo>
                  <a:pt x="2280538" y="1460499"/>
                </a:lnTo>
                <a:lnTo>
                  <a:pt x="2279396" y="1447799"/>
                </a:lnTo>
                <a:lnTo>
                  <a:pt x="2243708" y="1447799"/>
                </a:lnTo>
                <a:lnTo>
                  <a:pt x="2030476" y="1320799"/>
                </a:lnTo>
                <a:close/>
              </a:path>
              <a:path w="3230879" h="2654300">
                <a:moveTo>
                  <a:pt x="2550655" y="1333499"/>
                </a:moveTo>
                <a:lnTo>
                  <a:pt x="2527046" y="1333499"/>
                </a:lnTo>
                <a:lnTo>
                  <a:pt x="2739008" y="1447799"/>
                </a:lnTo>
                <a:lnTo>
                  <a:pt x="2737865" y="1460499"/>
                </a:lnTo>
                <a:lnTo>
                  <a:pt x="2774696" y="1460499"/>
                </a:lnTo>
                <a:lnTo>
                  <a:pt x="2773553" y="1447799"/>
                </a:lnTo>
                <a:lnTo>
                  <a:pt x="2741422" y="1447799"/>
                </a:lnTo>
                <a:lnTo>
                  <a:pt x="2550655" y="1333499"/>
                </a:lnTo>
                <a:close/>
              </a:path>
              <a:path w="3230879" h="2654300">
                <a:moveTo>
                  <a:pt x="50037" y="1320799"/>
                </a:moveTo>
                <a:lnTo>
                  <a:pt x="3682" y="1320799"/>
                </a:lnTo>
                <a:lnTo>
                  <a:pt x="5968" y="1333499"/>
                </a:lnTo>
                <a:lnTo>
                  <a:pt x="47625" y="1333499"/>
                </a:lnTo>
                <a:lnTo>
                  <a:pt x="250062" y="1447799"/>
                </a:lnTo>
                <a:lnTo>
                  <a:pt x="301243" y="1447799"/>
                </a:lnTo>
                <a:lnTo>
                  <a:pt x="321983" y="1435099"/>
                </a:lnTo>
                <a:lnTo>
                  <a:pt x="252475" y="1435099"/>
                </a:lnTo>
                <a:lnTo>
                  <a:pt x="50037" y="1320799"/>
                </a:lnTo>
                <a:close/>
              </a:path>
              <a:path w="3230879" h="2654300">
                <a:moveTo>
                  <a:pt x="540765" y="1320799"/>
                </a:moveTo>
                <a:lnTo>
                  <a:pt x="539622" y="1320799"/>
                </a:lnTo>
                <a:lnTo>
                  <a:pt x="750315" y="1447799"/>
                </a:lnTo>
                <a:lnTo>
                  <a:pt x="752728" y="1447799"/>
                </a:lnTo>
                <a:lnTo>
                  <a:pt x="540765" y="1320799"/>
                </a:lnTo>
                <a:close/>
              </a:path>
              <a:path w="3230879" h="2654300">
                <a:moveTo>
                  <a:pt x="787273" y="1435099"/>
                </a:moveTo>
                <a:lnTo>
                  <a:pt x="756284" y="1435099"/>
                </a:lnTo>
                <a:lnTo>
                  <a:pt x="752728" y="1447799"/>
                </a:lnTo>
                <a:lnTo>
                  <a:pt x="790828" y="1447799"/>
                </a:lnTo>
                <a:lnTo>
                  <a:pt x="787273" y="1435099"/>
                </a:lnTo>
                <a:close/>
              </a:path>
              <a:path w="3230879" h="2654300">
                <a:moveTo>
                  <a:pt x="1003934" y="1320799"/>
                </a:moveTo>
                <a:lnTo>
                  <a:pt x="1001522" y="1320799"/>
                </a:lnTo>
                <a:lnTo>
                  <a:pt x="790828" y="1447799"/>
                </a:lnTo>
                <a:lnTo>
                  <a:pt x="793114" y="1447799"/>
                </a:lnTo>
                <a:lnTo>
                  <a:pt x="1003934" y="1320799"/>
                </a:lnTo>
                <a:close/>
              </a:path>
              <a:path w="3230879" h="2654300">
                <a:moveTo>
                  <a:pt x="1542287" y="1320799"/>
                </a:moveTo>
                <a:lnTo>
                  <a:pt x="1490979" y="1320799"/>
                </a:lnTo>
                <a:lnTo>
                  <a:pt x="1493393" y="1333499"/>
                </a:lnTo>
                <a:lnTo>
                  <a:pt x="1539875" y="1333499"/>
                </a:lnTo>
                <a:lnTo>
                  <a:pt x="1738756" y="1447799"/>
                </a:lnTo>
                <a:lnTo>
                  <a:pt x="1789937" y="1447799"/>
                </a:lnTo>
                <a:lnTo>
                  <a:pt x="1810651" y="1435099"/>
                </a:lnTo>
                <a:lnTo>
                  <a:pt x="1741043" y="1435099"/>
                </a:lnTo>
                <a:lnTo>
                  <a:pt x="1542287" y="1320799"/>
                </a:lnTo>
                <a:close/>
              </a:path>
              <a:path w="3230879" h="2654300">
                <a:moveTo>
                  <a:pt x="2269871" y="1435099"/>
                </a:moveTo>
                <a:lnTo>
                  <a:pt x="2250821" y="1435099"/>
                </a:lnTo>
                <a:lnTo>
                  <a:pt x="2243708" y="1447799"/>
                </a:lnTo>
                <a:lnTo>
                  <a:pt x="2274570" y="1447799"/>
                </a:lnTo>
                <a:lnTo>
                  <a:pt x="2269871" y="1435099"/>
                </a:lnTo>
                <a:close/>
              </a:path>
              <a:path w="3230879" h="2654300">
                <a:moveTo>
                  <a:pt x="2529458" y="1320799"/>
                </a:moveTo>
                <a:lnTo>
                  <a:pt x="2487803" y="1320799"/>
                </a:lnTo>
                <a:lnTo>
                  <a:pt x="2276982" y="1447799"/>
                </a:lnTo>
                <a:lnTo>
                  <a:pt x="2279396" y="1447799"/>
                </a:lnTo>
                <a:lnTo>
                  <a:pt x="2490088" y="1333499"/>
                </a:lnTo>
                <a:lnTo>
                  <a:pt x="2550655" y="1333499"/>
                </a:lnTo>
                <a:lnTo>
                  <a:pt x="2529458" y="1320799"/>
                </a:lnTo>
                <a:close/>
              </a:path>
              <a:path w="3230879" h="2654300">
                <a:moveTo>
                  <a:pt x="2761614" y="1435099"/>
                </a:moveTo>
                <a:lnTo>
                  <a:pt x="2752089" y="1435099"/>
                </a:lnTo>
                <a:lnTo>
                  <a:pt x="2744978" y="1447799"/>
                </a:lnTo>
                <a:lnTo>
                  <a:pt x="2768727" y="1447799"/>
                </a:lnTo>
                <a:lnTo>
                  <a:pt x="2761614" y="1435099"/>
                </a:lnTo>
                <a:close/>
              </a:path>
              <a:path w="3230879" h="2654300">
                <a:moveTo>
                  <a:pt x="3026029" y="1320799"/>
                </a:moveTo>
                <a:lnTo>
                  <a:pt x="2984373" y="1320799"/>
                </a:lnTo>
                <a:lnTo>
                  <a:pt x="2772282" y="1447799"/>
                </a:lnTo>
                <a:lnTo>
                  <a:pt x="2773553" y="1447799"/>
                </a:lnTo>
                <a:lnTo>
                  <a:pt x="2985643" y="1333499"/>
                </a:lnTo>
                <a:lnTo>
                  <a:pt x="3046514" y="1333499"/>
                </a:lnTo>
                <a:lnTo>
                  <a:pt x="3026029" y="1320799"/>
                </a:lnTo>
                <a:close/>
              </a:path>
              <a:path w="3230879" h="2654300">
                <a:moveTo>
                  <a:pt x="275081" y="1422399"/>
                </a:moveTo>
                <a:lnTo>
                  <a:pt x="269113" y="1435099"/>
                </a:lnTo>
                <a:lnTo>
                  <a:pt x="282193" y="1435099"/>
                </a:lnTo>
                <a:lnTo>
                  <a:pt x="275081" y="1422399"/>
                </a:lnTo>
                <a:close/>
              </a:path>
              <a:path w="3230879" h="2654300">
                <a:moveTo>
                  <a:pt x="508634" y="1320799"/>
                </a:moveTo>
                <a:lnTo>
                  <a:pt x="506221" y="1320799"/>
                </a:lnTo>
                <a:lnTo>
                  <a:pt x="298957" y="1435099"/>
                </a:lnTo>
                <a:lnTo>
                  <a:pt x="321983" y="1435099"/>
                </a:lnTo>
                <a:lnTo>
                  <a:pt x="508634" y="1320799"/>
                </a:lnTo>
                <a:close/>
              </a:path>
              <a:path w="3230879" h="2654300">
                <a:moveTo>
                  <a:pt x="1772030" y="1422399"/>
                </a:moveTo>
                <a:lnTo>
                  <a:pt x="1757806" y="1422399"/>
                </a:lnTo>
                <a:lnTo>
                  <a:pt x="1750568" y="1435099"/>
                </a:lnTo>
                <a:lnTo>
                  <a:pt x="1783969" y="1435099"/>
                </a:lnTo>
                <a:lnTo>
                  <a:pt x="1772030" y="1422399"/>
                </a:lnTo>
                <a:close/>
              </a:path>
              <a:path w="3230879" h="2654300">
                <a:moveTo>
                  <a:pt x="1997075" y="1320799"/>
                </a:moveTo>
                <a:lnTo>
                  <a:pt x="1994661" y="1320799"/>
                </a:lnTo>
                <a:lnTo>
                  <a:pt x="1787525" y="1435099"/>
                </a:lnTo>
                <a:lnTo>
                  <a:pt x="1810651" y="1435099"/>
                </a:lnTo>
                <a:lnTo>
                  <a:pt x="1997075" y="1320799"/>
                </a:lnTo>
                <a:close/>
              </a:path>
              <a:path w="3230879" h="2654300">
                <a:moveTo>
                  <a:pt x="33400" y="1333499"/>
                </a:moveTo>
                <a:lnTo>
                  <a:pt x="21462" y="1333499"/>
                </a:lnTo>
                <a:lnTo>
                  <a:pt x="26288" y="1346199"/>
                </a:lnTo>
                <a:lnTo>
                  <a:pt x="33400" y="1333499"/>
                </a:lnTo>
                <a:close/>
              </a:path>
              <a:path w="3230879" h="2654300">
                <a:moveTo>
                  <a:pt x="1530350" y="1333499"/>
                </a:moveTo>
                <a:lnTo>
                  <a:pt x="1500504" y="1333499"/>
                </a:lnTo>
                <a:lnTo>
                  <a:pt x="1505330" y="1346199"/>
                </a:lnTo>
                <a:lnTo>
                  <a:pt x="1523237" y="1346199"/>
                </a:lnTo>
                <a:lnTo>
                  <a:pt x="1530350" y="1333499"/>
                </a:lnTo>
                <a:close/>
              </a:path>
              <a:path w="3230879" h="2654300">
                <a:moveTo>
                  <a:pt x="539622" y="1320799"/>
                </a:moveTo>
                <a:lnTo>
                  <a:pt x="508634" y="1320799"/>
                </a:lnTo>
                <a:lnTo>
                  <a:pt x="512190" y="1333499"/>
                </a:lnTo>
                <a:lnTo>
                  <a:pt x="535939" y="1333499"/>
                </a:lnTo>
                <a:lnTo>
                  <a:pt x="539622" y="1320799"/>
                </a:lnTo>
                <a:close/>
              </a:path>
              <a:path w="3230879" h="2654300">
                <a:moveTo>
                  <a:pt x="1036065" y="1320799"/>
                </a:moveTo>
                <a:lnTo>
                  <a:pt x="1003934" y="1320799"/>
                </a:lnTo>
                <a:lnTo>
                  <a:pt x="1006348" y="1333499"/>
                </a:lnTo>
                <a:lnTo>
                  <a:pt x="1033652" y="1333499"/>
                </a:lnTo>
                <a:lnTo>
                  <a:pt x="1036065" y="1320799"/>
                </a:lnTo>
                <a:close/>
              </a:path>
              <a:path w="3230879" h="2654300">
                <a:moveTo>
                  <a:pt x="2028062" y="1320799"/>
                </a:moveTo>
                <a:lnTo>
                  <a:pt x="1997075" y="1320799"/>
                </a:lnTo>
                <a:lnTo>
                  <a:pt x="1999487" y="1333499"/>
                </a:lnTo>
                <a:lnTo>
                  <a:pt x="2025650" y="1333499"/>
                </a:lnTo>
                <a:lnTo>
                  <a:pt x="2028062" y="1320799"/>
                </a:lnTo>
                <a:close/>
              </a:path>
              <a:path w="3230879" h="2654300">
                <a:moveTo>
                  <a:pt x="51307" y="1308099"/>
                </a:moveTo>
                <a:lnTo>
                  <a:pt x="2412" y="1308099"/>
                </a:lnTo>
                <a:lnTo>
                  <a:pt x="2412" y="1320799"/>
                </a:lnTo>
                <a:lnTo>
                  <a:pt x="51307" y="1320799"/>
                </a:lnTo>
                <a:lnTo>
                  <a:pt x="51307" y="1308099"/>
                </a:lnTo>
                <a:close/>
              </a:path>
              <a:path w="3230879" h="2654300">
                <a:moveTo>
                  <a:pt x="540765" y="1308099"/>
                </a:moveTo>
                <a:lnTo>
                  <a:pt x="507364" y="1308099"/>
                </a:lnTo>
                <a:lnTo>
                  <a:pt x="504951" y="1320799"/>
                </a:lnTo>
                <a:lnTo>
                  <a:pt x="541908" y="1320799"/>
                </a:lnTo>
                <a:lnTo>
                  <a:pt x="540765" y="1308099"/>
                </a:lnTo>
                <a:close/>
              </a:path>
              <a:path w="3230879" h="2654300">
                <a:moveTo>
                  <a:pt x="1038478" y="1308099"/>
                </a:moveTo>
                <a:lnTo>
                  <a:pt x="1001522" y="1308099"/>
                </a:lnTo>
                <a:lnTo>
                  <a:pt x="1000378" y="1320799"/>
                </a:lnTo>
                <a:lnTo>
                  <a:pt x="1039622" y="1320799"/>
                </a:lnTo>
                <a:lnTo>
                  <a:pt x="1038478" y="1308099"/>
                </a:lnTo>
                <a:close/>
              </a:path>
              <a:path w="3230879" h="2654300">
                <a:moveTo>
                  <a:pt x="1543430" y="1308099"/>
                </a:moveTo>
                <a:lnTo>
                  <a:pt x="1488694" y="1308099"/>
                </a:lnTo>
                <a:lnTo>
                  <a:pt x="1488694" y="1320799"/>
                </a:lnTo>
                <a:lnTo>
                  <a:pt x="1544574" y="1320799"/>
                </a:lnTo>
                <a:lnTo>
                  <a:pt x="1543430" y="1308099"/>
                </a:lnTo>
                <a:close/>
              </a:path>
              <a:path w="3230879" h="2654300">
                <a:moveTo>
                  <a:pt x="2030476" y="1308099"/>
                </a:moveTo>
                <a:lnTo>
                  <a:pt x="1994661" y="1308099"/>
                </a:lnTo>
                <a:lnTo>
                  <a:pt x="1993519" y="1320799"/>
                </a:lnTo>
                <a:lnTo>
                  <a:pt x="2031619" y="1320799"/>
                </a:lnTo>
                <a:lnTo>
                  <a:pt x="2030476" y="1308099"/>
                </a:lnTo>
                <a:close/>
              </a:path>
              <a:path w="3230879" h="2654300">
                <a:moveTo>
                  <a:pt x="2530602" y="1308099"/>
                </a:moveTo>
                <a:lnTo>
                  <a:pt x="2486532" y="1308099"/>
                </a:lnTo>
                <a:lnTo>
                  <a:pt x="2486532" y="1320799"/>
                </a:lnTo>
                <a:lnTo>
                  <a:pt x="2530602" y="1320799"/>
                </a:lnTo>
                <a:lnTo>
                  <a:pt x="2530602" y="1308099"/>
                </a:lnTo>
                <a:close/>
              </a:path>
              <a:path w="3230879" h="2654300">
                <a:moveTo>
                  <a:pt x="3027299" y="1308099"/>
                </a:moveTo>
                <a:lnTo>
                  <a:pt x="2981959" y="1308099"/>
                </a:lnTo>
                <a:lnTo>
                  <a:pt x="2981959" y="1320799"/>
                </a:lnTo>
                <a:lnTo>
                  <a:pt x="3027299" y="1320799"/>
                </a:lnTo>
                <a:lnTo>
                  <a:pt x="3027299" y="1308099"/>
                </a:lnTo>
                <a:close/>
              </a:path>
              <a:path w="3230879" h="2654300">
                <a:moveTo>
                  <a:pt x="45338" y="1295399"/>
                </a:moveTo>
                <a:lnTo>
                  <a:pt x="8381" y="1295399"/>
                </a:lnTo>
                <a:lnTo>
                  <a:pt x="5968" y="1308099"/>
                </a:lnTo>
                <a:lnTo>
                  <a:pt x="47625" y="1308099"/>
                </a:lnTo>
                <a:lnTo>
                  <a:pt x="45338" y="1295399"/>
                </a:lnTo>
                <a:close/>
              </a:path>
              <a:path w="3230879" h="2654300">
                <a:moveTo>
                  <a:pt x="532383" y="1295399"/>
                </a:moveTo>
                <a:lnTo>
                  <a:pt x="515746" y="1295399"/>
                </a:lnTo>
                <a:lnTo>
                  <a:pt x="509777" y="1308099"/>
                </a:lnTo>
                <a:lnTo>
                  <a:pt x="537209" y="1308099"/>
                </a:lnTo>
                <a:lnTo>
                  <a:pt x="532383" y="1295399"/>
                </a:lnTo>
                <a:close/>
              </a:path>
              <a:path w="3230879" h="2654300">
                <a:moveTo>
                  <a:pt x="1028953" y="1295399"/>
                </a:moveTo>
                <a:lnTo>
                  <a:pt x="1011047" y="1295399"/>
                </a:lnTo>
                <a:lnTo>
                  <a:pt x="1005077" y="1308099"/>
                </a:lnTo>
                <a:lnTo>
                  <a:pt x="1034923" y="1308099"/>
                </a:lnTo>
                <a:lnTo>
                  <a:pt x="1028953" y="1295399"/>
                </a:lnTo>
                <a:close/>
              </a:path>
              <a:path w="3230879" h="2654300">
                <a:moveTo>
                  <a:pt x="1539875" y="1295399"/>
                </a:moveTo>
                <a:lnTo>
                  <a:pt x="1492250" y="1295399"/>
                </a:lnTo>
                <a:lnTo>
                  <a:pt x="1489836" y="1308099"/>
                </a:lnTo>
                <a:lnTo>
                  <a:pt x="1542287" y="1308099"/>
                </a:lnTo>
                <a:lnTo>
                  <a:pt x="1539875" y="1295399"/>
                </a:lnTo>
                <a:close/>
              </a:path>
              <a:path w="3230879" h="2654300">
                <a:moveTo>
                  <a:pt x="2020951" y="1295399"/>
                </a:moveTo>
                <a:lnTo>
                  <a:pt x="2004313" y="1295399"/>
                </a:lnTo>
                <a:lnTo>
                  <a:pt x="1998345" y="1308099"/>
                </a:lnTo>
                <a:lnTo>
                  <a:pt x="2026920" y="1308099"/>
                </a:lnTo>
                <a:lnTo>
                  <a:pt x="2020951" y="1295399"/>
                </a:lnTo>
                <a:close/>
              </a:path>
              <a:path w="3230879" h="2654300">
                <a:moveTo>
                  <a:pt x="2524632" y="1295399"/>
                </a:moveTo>
                <a:lnTo>
                  <a:pt x="2492502" y="1295399"/>
                </a:lnTo>
                <a:lnTo>
                  <a:pt x="2490088" y="1308099"/>
                </a:lnTo>
                <a:lnTo>
                  <a:pt x="2529458" y="1308099"/>
                </a:lnTo>
                <a:lnTo>
                  <a:pt x="2524632" y="1295399"/>
                </a:lnTo>
                <a:close/>
              </a:path>
              <a:path w="3230879" h="2654300">
                <a:moveTo>
                  <a:pt x="3022473" y="1295399"/>
                </a:moveTo>
                <a:lnTo>
                  <a:pt x="2987929" y="1295399"/>
                </a:lnTo>
                <a:lnTo>
                  <a:pt x="2985643" y="1308099"/>
                </a:lnTo>
                <a:lnTo>
                  <a:pt x="3024885" y="1308099"/>
                </a:lnTo>
                <a:lnTo>
                  <a:pt x="3022473" y="1295399"/>
                </a:lnTo>
                <a:close/>
              </a:path>
              <a:path w="3230879" h="2654300">
                <a:moveTo>
                  <a:pt x="29844" y="1054099"/>
                </a:moveTo>
                <a:lnTo>
                  <a:pt x="25018" y="1054099"/>
                </a:lnTo>
                <a:lnTo>
                  <a:pt x="25018" y="1295399"/>
                </a:lnTo>
                <a:lnTo>
                  <a:pt x="29844" y="1295399"/>
                </a:lnTo>
                <a:lnTo>
                  <a:pt x="29844" y="1054099"/>
                </a:lnTo>
                <a:close/>
              </a:path>
              <a:path w="3230879" h="2654300">
                <a:moveTo>
                  <a:pt x="526414" y="1054099"/>
                </a:moveTo>
                <a:lnTo>
                  <a:pt x="521715" y="1054099"/>
                </a:lnTo>
                <a:lnTo>
                  <a:pt x="521715" y="1295399"/>
                </a:lnTo>
                <a:lnTo>
                  <a:pt x="526414" y="1295399"/>
                </a:lnTo>
                <a:lnTo>
                  <a:pt x="526414" y="1054099"/>
                </a:lnTo>
                <a:close/>
              </a:path>
              <a:path w="3230879" h="2654300">
                <a:moveTo>
                  <a:pt x="1022984" y="1054099"/>
                </a:moveTo>
                <a:lnTo>
                  <a:pt x="1018158" y="1054099"/>
                </a:lnTo>
                <a:lnTo>
                  <a:pt x="1018158" y="1295399"/>
                </a:lnTo>
                <a:lnTo>
                  <a:pt x="1022984" y="1295399"/>
                </a:lnTo>
                <a:lnTo>
                  <a:pt x="1022984" y="1054099"/>
                </a:lnTo>
                <a:close/>
              </a:path>
              <a:path w="3230879" h="2654300">
                <a:moveTo>
                  <a:pt x="1524380" y="1282699"/>
                </a:moveTo>
                <a:lnTo>
                  <a:pt x="1508886" y="1282699"/>
                </a:lnTo>
                <a:lnTo>
                  <a:pt x="1504187" y="1295399"/>
                </a:lnTo>
                <a:lnTo>
                  <a:pt x="1529079" y="1295399"/>
                </a:lnTo>
                <a:lnTo>
                  <a:pt x="1524380" y="1282699"/>
                </a:lnTo>
                <a:close/>
              </a:path>
              <a:path w="3230879" h="2654300">
                <a:moveTo>
                  <a:pt x="2014981" y="1041399"/>
                </a:moveTo>
                <a:lnTo>
                  <a:pt x="2003044" y="1041399"/>
                </a:lnTo>
                <a:lnTo>
                  <a:pt x="2010155" y="1054099"/>
                </a:lnTo>
                <a:lnTo>
                  <a:pt x="2010155" y="1295399"/>
                </a:lnTo>
                <a:lnTo>
                  <a:pt x="2014981" y="1295399"/>
                </a:lnTo>
                <a:lnTo>
                  <a:pt x="2014981" y="1041399"/>
                </a:lnTo>
                <a:close/>
              </a:path>
              <a:path w="3230879" h="2654300">
                <a:moveTo>
                  <a:pt x="2518663" y="1041399"/>
                </a:moveTo>
                <a:lnTo>
                  <a:pt x="2503297" y="1041399"/>
                </a:lnTo>
                <a:lnTo>
                  <a:pt x="2506853" y="1054099"/>
                </a:lnTo>
                <a:lnTo>
                  <a:pt x="2506853" y="1295399"/>
                </a:lnTo>
                <a:lnTo>
                  <a:pt x="2511552" y="1295399"/>
                </a:lnTo>
                <a:lnTo>
                  <a:pt x="2511552" y="1054099"/>
                </a:lnTo>
                <a:lnTo>
                  <a:pt x="2518663" y="1041399"/>
                </a:lnTo>
                <a:close/>
              </a:path>
              <a:path w="3230879" h="2654300">
                <a:moveTo>
                  <a:pt x="3008249" y="1041399"/>
                </a:moveTo>
                <a:lnTo>
                  <a:pt x="3003423" y="1041399"/>
                </a:lnTo>
                <a:lnTo>
                  <a:pt x="3003423" y="1295399"/>
                </a:lnTo>
                <a:lnTo>
                  <a:pt x="3008249" y="1295399"/>
                </a:lnTo>
                <a:lnTo>
                  <a:pt x="3008249" y="1041399"/>
                </a:lnTo>
                <a:close/>
              </a:path>
              <a:path w="3230879" h="2654300">
                <a:moveTo>
                  <a:pt x="1518411" y="1041399"/>
                </a:moveTo>
                <a:lnTo>
                  <a:pt x="1513712" y="1041399"/>
                </a:lnTo>
                <a:lnTo>
                  <a:pt x="1513712" y="1282699"/>
                </a:lnTo>
                <a:lnTo>
                  <a:pt x="1518411" y="1282699"/>
                </a:lnTo>
                <a:lnTo>
                  <a:pt x="1518411" y="1041399"/>
                </a:lnTo>
                <a:close/>
              </a:path>
              <a:path w="3230879" h="2654300">
                <a:moveTo>
                  <a:pt x="42925" y="1041399"/>
                </a:moveTo>
                <a:lnTo>
                  <a:pt x="3682" y="1041399"/>
                </a:lnTo>
                <a:lnTo>
                  <a:pt x="10794" y="1054099"/>
                </a:lnTo>
                <a:lnTo>
                  <a:pt x="39369" y="1054099"/>
                </a:lnTo>
                <a:lnTo>
                  <a:pt x="42925" y="1041399"/>
                </a:lnTo>
                <a:close/>
              </a:path>
              <a:path w="3230879" h="2654300">
                <a:moveTo>
                  <a:pt x="539622" y="1041399"/>
                </a:moveTo>
                <a:lnTo>
                  <a:pt x="508634" y="1041399"/>
                </a:lnTo>
                <a:lnTo>
                  <a:pt x="512190" y="1054099"/>
                </a:lnTo>
                <a:lnTo>
                  <a:pt x="534796" y="1054099"/>
                </a:lnTo>
                <a:lnTo>
                  <a:pt x="539622" y="1041399"/>
                </a:lnTo>
                <a:close/>
              </a:path>
              <a:path w="3230879" h="2654300">
                <a:moveTo>
                  <a:pt x="1030097" y="1041399"/>
                </a:moveTo>
                <a:lnTo>
                  <a:pt x="1009903" y="1041399"/>
                </a:lnTo>
                <a:lnTo>
                  <a:pt x="1013459" y="1054099"/>
                </a:lnTo>
                <a:lnTo>
                  <a:pt x="1026540" y="1054099"/>
                </a:lnTo>
                <a:lnTo>
                  <a:pt x="1030097" y="1041399"/>
                </a:lnTo>
                <a:close/>
              </a:path>
              <a:path w="3230879" h="2654300">
                <a:moveTo>
                  <a:pt x="53593" y="1016000"/>
                </a:moveTo>
                <a:lnTo>
                  <a:pt x="0" y="1016000"/>
                </a:lnTo>
                <a:lnTo>
                  <a:pt x="0" y="1028700"/>
                </a:lnTo>
                <a:lnTo>
                  <a:pt x="1269" y="1041399"/>
                </a:lnTo>
                <a:lnTo>
                  <a:pt x="52450" y="1041399"/>
                </a:lnTo>
                <a:lnTo>
                  <a:pt x="53593" y="1028700"/>
                </a:lnTo>
                <a:lnTo>
                  <a:pt x="53593" y="1016000"/>
                </a:lnTo>
                <a:close/>
              </a:path>
              <a:path w="3230879" h="2654300">
                <a:moveTo>
                  <a:pt x="547877" y="1016000"/>
                </a:moveTo>
                <a:lnTo>
                  <a:pt x="499109" y="1016000"/>
                </a:lnTo>
                <a:lnTo>
                  <a:pt x="499109" y="1028700"/>
                </a:lnTo>
                <a:lnTo>
                  <a:pt x="500252" y="1041399"/>
                </a:lnTo>
                <a:lnTo>
                  <a:pt x="546734" y="1041399"/>
                </a:lnTo>
                <a:lnTo>
                  <a:pt x="547877" y="1028700"/>
                </a:lnTo>
                <a:lnTo>
                  <a:pt x="549147" y="1028700"/>
                </a:lnTo>
                <a:lnTo>
                  <a:pt x="547877" y="1016000"/>
                </a:lnTo>
                <a:close/>
              </a:path>
              <a:path w="3230879" h="2654300">
                <a:moveTo>
                  <a:pt x="1043177" y="1028700"/>
                </a:moveTo>
                <a:lnTo>
                  <a:pt x="996823" y="1028700"/>
                </a:lnTo>
                <a:lnTo>
                  <a:pt x="997965" y="1041399"/>
                </a:lnTo>
                <a:lnTo>
                  <a:pt x="1042034" y="1041399"/>
                </a:lnTo>
                <a:lnTo>
                  <a:pt x="1043177" y="1028700"/>
                </a:lnTo>
                <a:close/>
              </a:path>
              <a:path w="3230879" h="2654300">
                <a:moveTo>
                  <a:pt x="1785111" y="889000"/>
                </a:moveTo>
                <a:lnTo>
                  <a:pt x="1743455" y="889000"/>
                </a:lnTo>
                <a:lnTo>
                  <a:pt x="1533905" y="1016000"/>
                </a:lnTo>
                <a:lnTo>
                  <a:pt x="1496949" y="1016000"/>
                </a:lnTo>
                <a:lnTo>
                  <a:pt x="1495805" y="1028700"/>
                </a:lnTo>
                <a:lnTo>
                  <a:pt x="1496949" y="1028700"/>
                </a:lnTo>
                <a:lnTo>
                  <a:pt x="1500504" y="1041399"/>
                </a:lnTo>
                <a:lnTo>
                  <a:pt x="1531493" y="1041399"/>
                </a:lnTo>
                <a:lnTo>
                  <a:pt x="1536319" y="1028700"/>
                </a:lnTo>
                <a:lnTo>
                  <a:pt x="1536319" y="1016000"/>
                </a:lnTo>
                <a:lnTo>
                  <a:pt x="1745869" y="901700"/>
                </a:lnTo>
                <a:lnTo>
                  <a:pt x="1806066" y="901700"/>
                </a:lnTo>
                <a:lnTo>
                  <a:pt x="1785111" y="889000"/>
                </a:lnTo>
                <a:close/>
              </a:path>
              <a:path w="3230879" h="2654300">
                <a:moveTo>
                  <a:pt x="2032888" y="1028700"/>
                </a:moveTo>
                <a:lnTo>
                  <a:pt x="1992376" y="1028700"/>
                </a:lnTo>
                <a:lnTo>
                  <a:pt x="1993519" y="1041399"/>
                </a:lnTo>
                <a:lnTo>
                  <a:pt x="2028062" y="1041399"/>
                </a:lnTo>
                <a:lnTo>
                  <a:pt x="2032888" y="1028700"/>
                </a:lnTo>
                <a:close/>
              </a:path>
              <a:path w="3230879" h="2654300">
                <a:moveTo>
                  <a:pt x="2529458" y="1028700"/>
                </a:moveTo>
                <a:lnTo>
                  <a:pt x="2487803" y="1028700"/>
                </a:lnTo>
                <a:lnTo>
                  <a:pt x="2490088" y="1041399"/>
                </a:lnTo>
                <a:lnTo>
                  <a:pt x="2525903" y="1041399"/>
                </a:lnTo>
                <a:lnTo>
                  <a:pt x="2529458" y="1028700"/>
                </a:lnTo>
                <a:close/>
              </a:path>
              <a:path w="3230879" h="2654300">
                <a:moveTo>
                  <a:pt x="2773553" y="889000"/>
                </a:moveTo>
                <a:lnTo>
                  <a:pt x="2772282" y="889000"/>
                </a:lnTo>
                <a:lnTo>
                  <a:pt x="2985643" y="1016000"/>
                </a:lnTo>
                <a:lnTo>
                  <a:pt x="2984373" y="1028700"/>
                </a:lnTo>
                <a:lnTo>
                  <a:pt x="2985643" y="1028700"/>
                </a:lnTo>
                <a:lnTo>
                  <a:pt x="2989199" y="1041399"/>
                </a:lnTo>
                <a:lnTo>
                  <a:pt x="3020059" y="1041399"/>
                </a:lnTo>
                <a:lnTo>
                  <a:pt x="3024885" y="1028700"/>
                </a:lnTo>
                <a:lnTo>
                  <a:pt x="3023743" y="1016000"/>
                </a:lnTo>
                <a:lnTo>
                  <a:pt x="2987929" y="1016000"/>
                </a:lnTo>
                <a:lnTo>
                  <a:pt x="2773553" y="889000"/>
                </a:lnTo>
                <a:close/>
              </a:path>
              <a:path w="3230879" h="2654300">
                <a:moveTo>
                  <a:pt x="816127" y="901700"/>
                </a:moveTo>
                <a:lnTo>
                  <a:pt x="793114" y="901700"/>
                </a:lnTo>
                <a:lnTo>
                  <a:pt x="999108" y="1016000"/>
                </a:lnTo>
                <a:lnTo>
                  <a:pt x="997965" y="1028700"/>
                </a:lnTo>
                <a:lnTo>
                  <a:pt x="1042034" y="1028700"/>
                </a:lnTo>
                <a:lnTo>
                  <a:pt x="1040891" y="1016000"/>
                </a:lnTo>
                <a:lnTo>
                  <a:pt x="1001522" y="1016000"/>
                </a:lnTo>
                <a:lnTo>
                  <a:pt x="816127" y="901700"/>
                </a:lnTo>
                <a:close/>
              </a:path>
              <a:path w="3230879" h="2654300">
                <a:moveTo>
                  <a:pt x="1806066" y="901700"/>
                </a:moveTo>
                <a:lnTo>
                  <a:pt x="1782699" y="901700"/>
                </a:lnTo>
                <a:lnTo>
                  <a:pt x="1992376" y="1016000"/>
                </a:lnTo>
                <a:lnTo>
                  <a:pt x="1991105" y="1028700"/>
                </a:lnTo>
                <a:lnTo>
                  <a:pt x="2034031" y="1028700"/>
                </a:lnTo>
                <a:lnTo>
                  <a:pt x="2032888" y="1016000"/>
                </a:lnTo>
                <a:lnTo>
                  <a:pt x="1994661" y="1016000"/>
                </a:lnTo>
                <a:lnTo>
                  <a:pt x="1806066" y="901700"/>
                </a:lnTo>
                <a:close/>
              </a:path>
              <a:path w="3230879" h="2654300">
                <a:moveTo>
                  <a:pt x="2300465" y="901700"/>
                </a:moveTo>
                <a:lnTo>
                  <a:pt x="2276982" y="901700"/>
                </a:lnTo>
                <a:lnTo>
                  <a:pt x="2487803" y="1016000"/>
                </a:lnTo>
                <a:lnTo>
                  <a:pt x="2486532" y="1028700"/>
                </a:lnTo>
                <a:lnTo>
                  <a:pt x="2530602" y="1028700"/>
                </a:lnTo>
                <a:lnTo>
                  <a:pt x="2529458" y="1016000"/>
                </a:lnTo>
                <a:lnTo>
                  <a:pt x="2490088" y="1016000"/>
                </a:lnTo>
                <a:lnTo>
                  <a:pt x="2300465" y="901700"/>
                </a:lnTo>
                <a:close/>
              </a:path>
              <a:path w="3230879" h="2654300">
                <a:moveTo>
                  <a:pt x="45338" y="1003300"/>
                </a:moveTo>
                <a:lnTo>
                  <a:pt x="7238" y="1003300"/>
                </a:lnTo>
                <a:lnTo>
                  <a:pt x="4825" y="1016000"/>
                </a:lnTo>
                <a:lnTo>
                  <a:pt x="50037" y="1016000"/>
                </a:lnTo>
                <a:lnTo>
                  <a:pt x="45338" y="1003300"/>
                </a:lnTo>
                <a:close/>
              </a:path>
              <a:path w="3230879" h="2654300">
                <a:moveTo>
                  <a:pt x="294131" y="889000"/>
                </a:moveTo>
                <a:lnTo>
                  <a:pt x="256031" y="889000"/>
                </a:lnTo>
                <a:lnTo>
                  <a:pt x="50037" y="1016000"/>
                </a:lnTo>
                <a:lnTo>
                  <a:pt x="51307" y="1016000"/>
                </a:lnTo>
                <a:lnTo>
                  <a:pt x="258444" y="901700"/>
                </a:lnTo>
                <a:lnTo>
                  <a:pt x="314985" y="901700"/>
                </a:lnTo>
                <a:lnTo>
                  <a:pt x="294131" y="889000"/>
                </a:lnTo>
                <a:close/>
              </a:path>
              <a:path w="3230879" h="2654300">
                <a:moveTo>
                  <a:pt x="314985" y="901700"/>
                </a:moveTo>
                <a:lnTo>
                  <a:pt x="292988" y="901700"/>
                </a:lnTo>
                <a:lnTo>
                  <a:pt x="501395" y="1016000"/>
                </a:lnTo>
                <a:lnTo>
                  <a:pt x="502665" y="1016000"/>
                </a:lnTo>
                <a:lnTo>
                  <a:pt x="314985" y="901700"/>
                </a:lnTo>
                <a:close/>
              </a:path>
              <a:path w="3230879" h="2654300">
                <a:moveTo>
                  <a:pt x="540765" y="1003300"/>
                </a:moveTo>
                <a:lnTo>
                  <a:pt x="507364" y="1003300"/>
                </a:lnTo>
                <a:lnTo>
                  <a:pt x="502665" y="1016000"/>
                </a:lnTo>
                <a:lnTo>
                  <a:pt x="544321" y="1016000"/>
                </a:lnTo>
                <a:lnTo>
                  <a:pt x="540765" y="1003300"/>
                </a:lnTo>
                <a:close/>
              </a:path>
              <a:path w="3230879" h="2654300">
                <a:moveTo>
                  <a:pt x="795527" y="889000"/>
                </a:moveTo>
                <a:lnTo>
                  <a:pt x="747902" y="889000"/>
                </a:lnTo>
                <a:lnTo>
                  <a:pt x="544321" y="1016000"/>
                </a:lnTo>
                <a:lnTo>
                  <a:pt x="546734" y="1016000"/>
                </a:lnTo>
                <a:lnTo>
                  <a:pt x="750315" y="901700"/>
                </a:lnTo>
                <a:lnTo>
                  <a:pt x="816127" y="901700"/>
                </a:lnTo>
                <a:lnTo>
                  <a:pt x="795527" y="889000"/>
                </a:lnTo>
                <a:close/>
              </a:path>
              <a:path w="3230879" h="2654300">
                <a:moveTo>
                  <a:pt x="1032509" y="1003300"/>
                </a:moveTo>
                <a:lnTo>
                  <a:pt x="1005077" y="1003300"/>
                </a:lnTo>
                <a:lnTo>
                  <a:pt x="1001522" y="1016000"/>
                </a:lnTo>
                <a:lnTo>
                  <a:pt x="1039622" y="1016000"/>
                </a:lnTo>
                <a:lnTo>
                  <a:pt x="1032509" y="1003300"/>
                </a:lnTo>
                <a:close/>
              </a:path>
              <a:path w="3230879" h="2654300">
                <a:moveTo>
                  <a:pt x="1526794" y="1003300"/>
                </a:moveTo>
                <a:lnTo>
                  <a:pt x="1504187" y="1003300"/>
                </a:lnTo>
                <a:lnTo>
                  <a:pt x="1501775" y="1016000"/>
                </a:lnTo>
                <a:lnTo>
                  <a:pt x="1530350" y="1016000"/>
                </a:lnTo>
                <a:lnTo>
                  <a:pt x="1526794" y="1003300"/>
                </a:lnTo>
                <a:close/>
              </a:path>
              <a:path w="3230879" h="2654300">
                <a:moveTo>
                  <a:pt x="2023363" y="1003300"/>
                </a:moveTo>
                <a:lnTo>
                  <a:pt x="2001901" y="1003300"/>
                </a:lnTo>
                <a:lnTo>
                  <a:pt x="1998345" y="1016000"/>
                </a:lnTo>
                <a:lnTo>
                  <a:pt x="2026920" y="1016000"/>
                </a:lnTo>
                <a:lnTo>
                  <a:pt x="2023363" y="1003300"/>
                </a:lnTo>
                <a:close/>
              </a:path>
              <a:path w="3230879" h="2654300">
                <a:moveTo>
                  <a:pt x="2279396" y="889000"/>
                </a:moveTo>
                <a:lnTo>
                  <a:pt x="2241296" y="889000"/>
                </a:lnTo>
                <a:lnTo>
                  <a:pt x="2030476" y="1016000"/>
                </a:lnTo>
                <a:lnTo>
                  <a:pt x="2032888" y="1016000"/>
                </a:lnTo>
                <a:lnTo>
                  <a:pt x="2243708" y="901700"/>
                </a:lnTo>
                <a:lnTo>
                  <a:pt x="2300465" y="901700"/>
                </a:lnTo>
                <a:lnTo>
                  <a:pt x="2279396" y="889000"/>
                </a:lnTo>
                <a:close/>
              </a:path>
              <a:path w="3230879" h="2654300">
                <a:moveTo>
                  <a:pt x="2521077" y="1003300"/>
                </a:moveTo>
                <a:lnTo>
                  <a:pt x="2498471" y="1003300"/>
                </a:lnTo>
                <a:lnTo>
                  <a:pt x="2493772" y="1016000"/>
                </a:lnTo>
                <a:lnTo>
                  <a:pt x="2524632" y="1016000"/>
                </a:lnTo>
                <a:lnTo>
                  <a:pt x="2521077" y="1003300"/>
                </a:lnTo>
                <a:close/>
              </a:path>
              <a:path w="3230879" h="2654300">
                <a:moveTo>
                  <a:pt x="3015360" y="1003300"/>
                </a:moveTo>
                <a:lnTo>
                  <a:pt x="2995168" y="1003300"/>
                </a:lnTo>
                <a:lnTo>
                  <a:pt x="2991484" y="1016000"/>
                </a:lnTo>
                <a:lnTo>
                  <a:pt x="3022473" y="1016000"/>
                </a:lnTo>
                <a:lnTo>
                  <a:pt x="3015360" y="1003300"/>
                </a:lnTo>
                <a:close/>
              </a:path>
              <a:path w="3230879" h="2654300">
                <a:moveTo>
                  <a:pt x="3230879" y="876300"/>
                </a:moveTo>
                <a:lnTo>
                  <a:pt x="3228466" y="876300"/>
                </a:lnTo>
                <a:lnTo>
                  <a:pt x="3228466" y="889000"/>
                </a:lnTo>
                <a:lnTo>
                  <a:pt x="3229736" y="889000"/>
                </a:lnTo>
                <a:lnTo>
                  <a:pt x="3022473" y="1016000"/>
                </a:lnTo>
                <a:lnTo>
                  <a:pt x="3023743" y="1016000"/>
                </a:lnTo>
                <a:lnTo>
                  <a:pt x="3230879" y="901700"/>
                </a:lnTo>
                <a:lnTo>
                  <a:pt x="3230879" y="876300"/>
                </a:lnTo>
                <a:close/>
              </a:path>
              <a:path w="3230879" h="2654300">
                <a:moveTo>
                  <a:pt x="789558" y="901700"/>
                </a:moveTo>
                <a:lnTo>
                  <a:pt x="753872" y="901700"/>
                </a:lnTo>
                <a:lnTo>
                  <a:pt x="759840" y="914400"/>
                </a:lnTo>
                <a:lnTo>
                  <a:pt x="784859" y="914400"/>
                </a:lnTo>
                <a:lnTo>
                  <a:pt x="789558" y="901700"/>
                </a:lnTo>
                <a:close/>
              </a:path>
              <a:path w="3230879" h="2654300">
                <a:moveTo>
                  <a:pt x="2772282" y="889000"/>
                </a:moveTo>
                <a:lnTo>
                  <a:pt x="2740152" y="889000"/>
                </a:lnTo>
                <a:lnTo>
                  <a:pt x="2743707" y="901700"/>
                </a:lnTo>
                <a:lnTo>
                  <a:pt x="2768727" y="901700"/>
                </a:lnTo>
                <a:lnTo>
                  <a:pt x="2772282" y="889000"/>
                </a:lnTo>
                <a:close/>
              </a:path>
              <a:path w="3230879" h="2654300">
                <a:moveTo>
                  <a:pt x="295401" y="876300"/>
                </a:moveTo>
                <a:lnTo>
                  <a:pt x="256031" y="876300"/>
                </a:lnTo>
                <a:lnTo>
                  <a:pt x="254888" y="889000"/>
                </a:lnTo>
                <a:lnTo>
                  <a:pt x="296544" y="889000"/>
                </a:lnTo>
                <a:lnTo>
                  <a:pt x="295401" y="876300"/>
                </a:lnTo>
                <a:close/>
              </a:path>
              <a:path w="3230879" h="2654300">
                <a:moveTo>
                  <a:pt x="796798" y="876300"/>
                </a:moveTo>
                <a:lnTo>
                  <a:pt x="746759" y="876300"/>
                </a:lnTo>
                <a:lnTo>
                  <a:pt x="746759" y="889000"/>
                </a:lnTo>
                <a:lnTo>
                  <a:pt x="797940" y="889000"/>
                </a:lnTo>
                <a:lnTo>
                  <a:pt x="796798" y="876300"/>
                </a:lnTo>
                <a:close/>
              </a:path>
              <a:path w="3230879" h="2654300">
                <a:moveTo>
                  <a:pt x="1786381" y="876300"/>
                </a:moveTo>
                <a:lnTo>
                  <a:pt x="1742312" y="876300"/>
                </a:lnTo>
                <a:lnTo>
                  <a:pt x="1742312" y="889000"/>
                </a:lnTo>
                <a:lnTo>
                  <a:pt x="1786381" y="889000"/>
                </a:lnTo>
                <a:lnTo>
                  <a:pt x="1786381" y="876300"/>
                </a:lnTo>
                <a:close/>
              </a:path>
              <a:path w="3230879" h="2654300">
                <a:moveTo>
                  <a:pt x="2279396" y="876300"/>
                </a:moveTo>
                <a:lnTo>
                  <a:pt x="2242438" y="876300"/>
                </a:lnTo>
                <a:lnTo>
                  <a:pt x="2240153" y="889000"/>
                </a:lnTo>
                <a:lnTo>
                  <a:pt x="2280538" y="889000"/>
                </a:lnTo>
                <a:lnTo>
                  <a:pt x="2279396" y="876300"/>
                </a:lnTo>
                <a:close/>
              </a:path>
              <a:path w="3230879" h="2654300">
                <a:moveTo>
                  <a:pt x="2773553" y="876300"/>
                </a:moveTo>
                <a:lnTo>
                  <a:pt x="2740152" y="876300"/>
                </a:lnTo>
                <a:lnTo>
                  <a:pt x="2739008" y="889000"/>
                </a:lnTo>
                <a:lnTo>
                  <a:pt x="2774696" y="889000"/>
                </a:lnTo>
                <a:lnTo>
                  <a:pt x="2773553" y="876300"/>
                </a:lnTo>
                <a:close/>
              </a:path>
              <a:path w="3230879" h="2654300">
                <a:moveTo>
                  <a:pt x="287019" y="863600"/>
                </a:moveTo>
                <a:lnTo>
                  <a:pt x="264413" y="863600"/>
                </a:lnTo>
                <a:lnTo>
                  <a:pt x="260857" y="876300"/>
                </a:lnTo>
                <a:lnTo>
                  <a:pt x="290575" y="876300"/>
                </a:lnTo>
                <a:lnTo>
                  <a:pt x="287019" y="863600"/>
                </a:lnTo>
                <a:close/>
              </a:path>
              <a:path w="3230879" h="2654300">
                <a:moveTo>
                  <a:pt x="786002" y="863600"/>
                </a:moveTo>
                <a:lnTo>
                  <a:pt x="757427" y="863600"/>
                </a:lnTo>
                <a:lnTo>
                  <a:pt x="750315" y="876300"/>
                </a:lnTo>
                <a:lnTo>
                  <a:pt x="793114" y="876300"/>
                </a:lnTo>
                <a:lnTo>
                  <a:pt x="786002" y="863600"/>
                </a:lnTo>
                <a:close/>
              </a:path>
              <a:path w="3230879" h="2654300">
                <a:moveTo>
                  <a:pt x="1774444" y="863600"/>
                </a:moveTo>
                <a:lnTo>
                  <a:pt x="1750568" y="863600"/>
                </a:lnTo>
                <a:lnTo>
                  <a:pt x="1748281" y="876300"/>
                </a:lnTo>
                <a:lnTo>
                  <a:pt x="1780412" y="876300"/>
                </a:lnTo>
                <a:lnTo>
                  <a:pt x="1774444" y="863600"/>
                </a:lnTo>
                <a:close/>
              </a:path>
              <a:path w="3230879" h="2654300">
                <a:moveTo>
                  <a:pt x="2269871" y="863600"/>
                </a:moveTo>
                <a:lnTo>
                  <a:pt x="2251963" y="863600"/>
                </a:lnTo>
                <a:lnTo>
                  <a:pt x="2245995" y="876300"/>
                </a:lnTo>
                <a:lnTo>
                  <a:pt x="2275839" y="876300"/>
                </a:lnTo>
                <a:lnTo>
                  <a:pt x="2269871" y="863600"/>
                </a:lnTo>
                <a:close/>
              </a:path>
              <a:path w="3230879" h="2654300">
                <a:moveTo>
                  <a:pt x="2759202" y="622300"/>
                </a:moveTo>
                <a:lnTo>
                  <a:pt x="2754503" y="622300"/>
                </a:lnTo>
                <a:lnTo>
                  <a:pt x="2754503" y="863600"/>
                </a:lnTo>
                <a:lnTo>
                  <a:pt x="2748533" y="863600"/>
                </a:lnTo>
                <a:lnTo>
                  <a:pt x="2743707" y="876300"/>
                </a:lnTo>
                <a:lnTo>
                  <a:pt x="2765171" y="876300"/>
                </a:lnTo>
                <a:lnTo>
                  <a:pt x="2759202" y="863600"/>
                </a:lnTo>
                <a:lnTo>
                  <a:pt x="2759202" y="622300"/>
                </a:lnTo>
                <a:close/>
              </a:path>
              <a:path w="3230879" h="2654300">
                <a:moveTo>
                  <a:pt x="1767331" y="622300"/>
                </a:moveTo>
                <a:lnTo>
                  <a:pt x="1762505" y="622300"/>
                </a:lnTo>
                <a:lnTo>
                  <a:pt x="1762505" y="863600"/>
                </a:lnTo>
                <a:lnTo>
                  <a:pt x="1767331" y="863600"/>
                </a:lnTo>
                <a:lnTo>
                  <a:pt x="1767331" y="622300"/>
                </a:lnTo>
                <a:close/>
              </a:path>
              <a:path w="3230879" h="2654300">
                <a:moveTo>
                  <a:pt x="2263902" y="622300"/>
                </a:moveTo>
                <a:lnTo>
                  <a:pt x="2259203" y="622300"/>
                </a:lnTo>
                <a:lnTo>
                  <a:pt x="2259203" y="863600"/>
                </a:lnTo>
                <a:lnTo>
                  <a:pt x="2263902" y="863600"/>
                </a:lnTo>
                <a:lnTo>
                  <a:pt x="2263902" y="622300"/>
                </a:lnTo>
                <a:close/>
              </a:path>
              <a:path w="3230879" h="2654300">
                <a:moveTo>
                  <a:pt x="1280286" y="609600"/>
                </a:moveTo>
                <a:lnTo>
                  <a:pt x="1256410" y="609600"/>
                </a:lnTo>
                <a:lnTo>
                  <a:pt x="1259966" y="622300"/>
                </a:lnTo>
                <a:lnTo>
                  <a:pt x="1276730" y="622300"/>
                </a:lnTo>
                <a:lnTo>
                  <a:pt x="1280286" y="609600"/>
                </a:lnTo>
                <a:close/>
              </a:path>
              <a:path w="3230879" h="2654300">
                <a:moveTo>
                  <a:pt x="1782699" y="609600"/>
                </a:moveTo>
                <a:lnTo>
                  <a:pt x="1745869" y="609600"/>
                </a:lnTo>
                <a:lnTo>
                  <a:pt x="1749425" y="622300"/>
                </a:lnTo>
                <a:lnTo>
                  <a:pt x="1780412" y="622300"/>
                </a:lnTo>
                <a:lnTo>
                  <a:pt x="1782699" y="609600"/>
                </a:lnTo>
                <a:close/>
              </a:path>
              <a:path w="3230879" h="2654300">
                <a:moveTo>
                  <a:pt x="2275839" y="609600"/>
                </a:moveTo>
                <a:lnTo>
                  <a:pt x="2242438" y="609600"/>
                </a:lnTo>
                <a:lnTo>
                  <a:pt x="2245995" y="622300"/>
                </a:lnTo>
                <a:lnTo>
                  <a:pt x="2272283" y="622300"/>
                </a:lnTo>
                <a:lnTo>
                  <a:pt x="2275839" y="609600"/>
                </a:lnTo>
                <a:close/>
              </a:path>
              <a:path w="3230879" h="2654300">
                <a:moveTo>
                  <a:pt x="2775965" y="609600"/>
                </a:moveTo>
                <a:lnTo>
                  <a:pt x="2737865" y="609600"/>
                </a:lnTo>
                <a:lnTo>
                  <a:pt x="2741422" y="622300"/>
                </a:lnTo>
                <a:lnTo>
                  <a:pt x="2772282" y="622300"/>
                </a:lnTo>
                <a:lnTo>
                  <a:pt x="2775965" y="609600"/>
                </a:lnTo>
                <a:close/>
              </a:path>
              <a:path w="3230879" h="2654300">
                <a:moveTo>
                  <a:pt x="1045590" y="444500"/>
                </a:moveTo>
                <a:lnTo>
                  <a:pt x="994409" y="444500"/>
                </a:lnTo>
                <a:lnTo>
                  <a:pt x="993266" y="457200"/>
                </a:lnTo>
                <a:lnTo>
                  <a:pt x="995552" y="469900"/>
                </a:lnTo>
                <a:lnTo>
                  <a:pt x="1043177" y="469900"/>
                </a:lnTo>
                <a:lnTo>
                  <a:pt x="1248028" y="584200"/>
                </a:lnTo>
                <a:lnTo>
                  <a:pt x="1246885" y="596900"/>
                </a:lnTo>
                <a:lnTo>
                  <a:pt x="1248028" y="609600"/>
                </a:lnTo>
                <a:lnTo>
                  <a:pt x="1288541" y="609600"/>
                </a:lnTo>
                <a:lnTo>
                  <a:pt x="1289811" y="596900"/>
                </a:lnTo>
                <a:lnTo>
                  <a:pt x="1288541" y="584200"/>
                </a:lnTo>
                <a:lnTo>
                  <a:pt x="1250441" y="584200"/>
                </a:lnTo>
                <a:lnTo>
                  <a:pt x="1045590" y="469900"/>
                </a:lnTo>
                <a:lnTo>
                  <a:pt x="1046733" y="457200"/>
                </a:lnTo>
                <a:lnTo>
                  <a:pt x="1045590" y="444500"/>
                </a:lnTo>
                <a:close/>
              </a:path>
              <a:path w="3230879" h="2654300">
                <a:moveTo>
                  <a:pt x="1537461" y="469900"/>
                </a:moveTo>
                <a:lnTo>
                  <a:pt x="1535049" y="469900"/>
                </a:lnTo>
                <a:lnTo>
                  <a:pt x="1741043" y="584200"/>
                </a:lnTo>
                <a:lnTo>
                  <a:pt x="1739900" y="596900"/>
                </a:lnTo>
                <a:lnTo>
                  <a:pt x="1741043" y="609600"/>
                </a:lnTo>
                <a:lnTo>
                  <a:pt x="1787525" y="609600"/>
                </a:lnTo>
                <a:lnTo>
                  <a:pt x="1788668" y="596900"/>
                </a:lnTo>
                <a:lnTo>
                  <a:pt x="1787525" y="584200"/>
                </a:lnTo>
                <a:lnTo>
                  <a:pt x="1743455" y="584200"/>
                </a:lnTo>
                <a:lnTo>
                  <a:pt x="1537461" y="469900"/>
                </a:lnTo>
                <a:close/>
              </a:path>
              <a:path w="3230879" h="2654300">
                <a:moveTo>
                  <a:pt x="2053729" y="469900"/>
                </a:moveTo>
                <a:lnTo>
                  <a:pt x="2030476" y="469900"/>
                </a:lnTo>
                <a:lnTo>
                  <a:pt x="2238882" y="584200"/>
                </a:lnTo>
                <a:lnTo>
                  <a:pt x="2236470" y="596900"/>
                </a:lnTo>
                <a:lnTo>
                  <a:pt x="2237739" y="609600"/>
                </a:lnTo>
                <a:lnTo>
                  <a:pt x="2282952" y="609600"/>
                </a:lnTo>
                <a:lnTo>
                  <a:pt x="2284095" y="596900"/>
                </a:lnTo>
                <a:lnTo>
                  <a:pt x="2282952" y="584200"/>
                </a:lnTo>
                <a:lnTo>
                  <a:pt x="2241296" y="584200"/>
                </a:lnTo>
                <a:lnTo>
                  <a:pt x="2053729" y="469900"/>
                </a:lnTo>
                <a:close/>
              </a:path>
              <a:path w="3230879" h="2654300">
                <a:moveTo>
                  <a:pt x="2529458" y="444500"/>
                </a:moveTo>
                <a:lnTo>
                  <a:pt x="2487803" y="444500"/>
                </a:lnTo>
                <a:lnTo>
                  <a:pt x="2486532" y="457200"/>
                </a:lnTo>
                <a:lnTo>
                  <a:pt x="2487803" y="469900"/>
                </a:lnTo>
                <a:lnTo>
                  <a:pt x="2527046" y="469900"/>
                </a:lnTo>
                <a:lnTo>
                  <a:pt x="2733039" y="584200"/>
                </a:lnTo>
                <a:lnTo>
                  <a:pt x="2731897" y="596900"/>
                </a:lnTo>
                <a:lnTo>
                  <a:pt x="2733039" y="609600"/>
                </a:lnTo>
                <a:lnTo>
                  <a:pt x="2780664" y="609600"/>
                </a:lnTo>
                <a:lnTo>
                  <a:pt x="2781934" y="596900"/>
                </a:lnTo>
                <a:lnTo>
                  <a:pt x="2780664" y="584200"/>
                </a:lnTo>
                <a:lnTo>
                  <a:pt x="2735453" y="584200"/>
                </a:lnTo>
                <a:lnTo>
                  <a:pt x="2529458" y="469900"/>
                </a:lnTo>
                <a:lnTo>
                  <a:pt x="2530602" y="457200"/>
                </a:lnTo>
                <a:lnTo>
                  <a:pt x="2529458" y="444500"/>
                </a:lnTo>
                <a:close/>
              </a:path>
              <a:path w="3230879" h="2654300">
                <a:moveTo>
                  <a:pt x="1279016" y="571500"/>
                </a:moveTo>
                <a:lnTo>
                  <a:pt x="1257553" y="571500"/>
                </a:lnTo>
                <a:lnTo>
                  <a:pt x="1250441" y="584200"/>
                </a:lnTo>
                <a:lnTo>
                  <a:pt x="1282700" y="584200"/>
                </a:lnTo>
                <a:lnTo>
                  <a:pt x="1279016" y="571500"/>
                </a:lnTo>
                <a:close/>
              </a:path>
              <a:path w="3230879" h="2654300">
                <a:moveTo>
                  <a:pt x="1537461" y="444500"/>
                </a:moveTo>
                <a:lnTo>
                  <a:pt x="1495805" y="444500"/>
                </a:lnTo>
                <a:lnTo>
                  <a:pt x="1494662" y="457200"/>
                </a:lnTo>
                <a:lnTo>
                  <a:pt x="1495805" y="469900"/>
                </a:lnTo>
                <a:lnTo>
                  <a:pt x="1286255" y="584200"/>
                </a:lnTo>
                <a:lnTo>
                  <a:pt x="1288541" y="584200"/>
                </a:lnTo>
                <a:lnTo>
                  <a:pt x="1496949" y="469900"/>
                </a:lnTo>
                <a:lnTo>
                  <a:pt x="1537461" y="469900"/>
                </a:lnTo>
                <a:lnTo>
                  <a:pt x="1538604" y="457200"/>
                </a:lnTo>
                <a:lnTo>
                  <a:pt x="1537461" y="444500"/>
                </a:lnTo>
                <a:close/>
              </a:path>
              <a:path w="3230879" h="2654300">
                <a:moveTo>
                  <a:pt x="1776856" y="571500"/>
                </a:moveTo>
                <a:lnTo>
                  <a:pt x="1751837" y="571500"/>
                </a:lnTo>
                <a:lnTo>
                  <a:pt x="1747011" y="584200"/>
                </a:lnTo>
                <a:lnTo>
                  <a:pt x="1781555" y="584200"/>
                </a:lnTo>
                <a:lnTo>
                  <a:pt x="1776856" y="571500"/>
                </a:lnTo>
                <a:close/>
              </a:path>
              <a:path w="3230879" h="2654300">
                <a:moveTo>
                  <a:pt x="2032888" y="444500"/>
                </a:moveTo>
                <a:lnTo>
                  <a:pt x="1992376" y="444500"/>
                </a:lnTo>
                <a:lnTo>
                  <a:pt x="1991105" y="457200"/>
                </a:lnTo>
                <a:lnTo>
                  <a:pt x="1992376" y="457200"/>
                </a:lnTo>
                <a:lnTo>
                  <a:pt x="1785111" y="584200"/>
                </a:lnTo>
                <a:lnTo>
                  <a:pt x="1787525" y="584200"/>
                </a:lnTo>
                <a:lnTo>
                  <a:pt x="1994661" y="469900"/>
                </a:lnTo>
                <a:lnTo>
                  <a:pt x="2053729" y="469900"/>
                </a:lnTo>
                <a:lnTo>
                  <a:pt x="2032888" y="457200"/>
                </a:lnTo>
                <a:lnTo>
                  <a:pt x="2032888" y="444500"/>
                </a:lnTo>
                <a:close/>
              </a:path>
              <a:path w="3230879" h="2654300">
                <a:moveTo>
                  <a:pt x="2274570" y="571500"/>
                </a:moveTo>
                <a:lnTo>
                  <a:pt x="2249678" y="571500"/>
                </a:lnTo>
                <a:lnTo>
                  <a:pt x="2244852" y="584200"/>
                </a:lnTo>
                <a:lnTo>
                  <a:pt x="2278253" y="584200"/>
                </a:lnTo>
                <a:lnTo>
                  <a:pt x="2274570" y="571500"/>
                </a:lnTo>
                <a:close/>
              </a:path>
              <a:path w="3230879" h="2654300">
                <a:moveTo>
                  <a:pt x="2768727" y="571500"/>
                </a:moveTo>
                <a:lnTo>
                  <a:pt x="2744978" y="571500"/>
                </a:lnTo>
                <a:lnTo>
                  <a:pt x="2740152" y="584200"/>
                </a:lnTo>
                <a:lnTo>
                  <a:pt x="2773553" y="584200"/>
                </a:lnTo>
                <a:lnTo>
                  <a:pt x="2768727" y="571500"/>
                </a:lnTo>
                <a:close/>
              </a:path>
              <a:path w="3230879" h="2654300">
                <a:moveTo>
                  <a:pt x="3022473" y="444500"/>
                </a:moveTo>
                <a:lnTo>
                  <a:pt x="2986785" y="444500"/>
                </a:lnTo>
                <a:lnTo>
                  <a:pt x="2985643" y="457200"/>
                </a:lnTo>
                <a:lnTo>
                  <a:pt x="2986785" y="457200"/>
                </a:lnTo>
                <a:lnTo>
                  <a:pt x="2778252" y="584200"/>
                </a:lnTo>
                <a:lnTo>
                  <a:pt x="2780664" y="584200"/>
                </a:lnTo>
                <a:lnTo>
                  <a:pt x="2989199" y="469900"/>
                </a:lnTo>
                <a:lnTo>
                  <a:pt x="3044456" y="469900"/>
                </a:lnTo>
                <a:lnTo>
                  <a:pt x="3023743" y="457200"/>
                </a:lnTo>
                <a:lnTo>
                  <a:pt x="3022473" y="444500"/>
                </a:lnTo>
                <a:close/>
              </a:path>
              <a:path w="3230879" h="2654300">
                <a:moveTo>
                  <a:pt x="3044456" y="469900"/>
                </a:moveTo>
                <a:lnTo>
                  <a:pt x="3021329" y="469900"/>
                </a:lnTo>
                <a:lnTo>
                  <a:pt x="3230879" y="584200"/>
                </a:lnTo>
                <a:lnTo>
                  <a:pt x="3044456" y="469900"/>
                </a:lnTo>
                <a:close/>
              </a:path>
              <a:path w="3230879" h="2654300">
                <a:moveTo>
                  <a:pt x="1043177" y="469900"/>
                </a:moveTo>
                <a:lnTo>
                  <a:pt x="1000378" y="469900"/>
                </a:lnTo>
                <a:lnTo>
                  <a:pt x="1005077" y="482600"/>
                </a:lnTo>
                <a:lnTo>
                  <a:pt x="1038478" y="482600"/>
                </a:lnTo>
                <a:lnTo>
                  <a:pt x="1043177" y="469900"/>
                </a:lnTo>
                <a:close/>
              </a:path>
              <a:path w="3230879" h="2654300">
                <a:moveTo>
                  <a:pt x="1531493" y="469900"/>
                </a:moveTo>
                <a:lnTo>
                  <a:pt x="1500504" y="469900"/>
                </a:lnTo>
                <a:lnTo>
                  <a:pt x="1505330" y="482600"/>
                </a:lnTo>
                <a:lnTo>
                  <a:pt x="1526794" y="482600"/>
                </a:lnTo>
                <a:lnTo>
                  <a:pt x="1531493" y="469900"/>
                </a:lnTo>
                <a:close/>
              </a:path>
              <a:path w="3230879" h="2654300">
                <a:moveTo>
                  <a:pt x="2023363" y="469900"/>
                </a:moveTo>
                <a:lnTo>
                  <a:pt x="2001901" y="469900"/>
                </a:lnTo>
                <a:lnTo>
                  <a:pt x="2006600" y="482600"/>
                </a:lnTo>
                <a:lnTo>
                  <a:pt x="2017395" y="482600"/>
                </a:lnTo>
                <a:lnTo>
                  <a:pt x="2023363" y="469900"/>
                </a:lnTo>
                <a:close/>
              </a:path>
              <a:path w="3230879" h="2654300">
                <a:moveTo>
                  <a:pt x="2524632" y="469900"/>
                </a:moveTo>
                <a:lnTo>
                  <a:pt x="2496057" y="469900"/>
                </a:lnTo>
                <a:lnTo>
                  <a:pt x="2499613" y="482600"/>
                </a:lnTo>
                <a:lnTo>
                  <a:pt x="2519933" y="482600"/>
                </a:lnTo>
                <a:lnTo>
                  <a:pt x="2524632" y="469900"/>
                </a:lnTo>
                <a:close/>
              </a:path>
              <a:path w="3230879" h="2654300">
                <a:moveTo>
                  <a:pt x="1036065" y="431800"/>
                </a:moveTo>
                <a:lnTo>
                  <a:pt x="1003934" y="431800"/>
                </a:lnTo>
                <a:lnTo>
                  <a:pt x="996823" y="444500"/>
                </a:lnTo>
                <a:lnTo>
                  <a:pt x="1043177" y="444500"/>
                </a:lnTo>
                <a:lnTo>
                  <a:pt x="1036065" y="431800"/>
                </a:lnTo>
                <a:close/>
              </a:path>
              <a:path w="3230879" h="2654300">
                <a:moveTo>
                  <a:pt x="1526794" y="431800"/>
                </a:moveTo>
                <a:lnTo>
                  <a:pt x="1506474" y="431800"/>
                </a:lnTo>
                <a:lnTo>
                  <a:pt x="1499361" y="444500"/>
                </a:lnTo>
                <a:lnTo>
                  <a:pt x="1532762" y="444500"/>
                </a:lnTo>
                <a:lnTo>
                  <a:pt x="1526794" y="431800"/>
                </a:lnTo>
                <a:close/>
              </a:path>
              <a:path w="3230879" h="2654300">
                <a:moveTo>
                  <a:pt x="2022094" y="177800"/>
                </a:moveTo>
                <a:lnTo>
                  <a:pt x="1998345" y="177800"/>
                </a:lnTo>
                <a:lnTo>
                  <a:pt x="2004313" y="190500"/>
                </a:lnTo>
                <a:lnTo>
                  <a:pt x="2010155" y="190500"/>
                </a:lnTo>
                <a:lnTo>
                  <a:pt x="2010155" y="431800"/>
                </a:lnTo>
                <a:lnTo>
                  <a:pt x="2003044" y="431800"/>
                </a:lnTo>
                <a:lnTo>
                  <a:pt x="1997075" y="444500"/>
                </a:lnTo>
                <a:lnTo>
                  <a:pt x="2022094" y="444500"/>
                </a:lnTo>
                <a:lnTo>
                  <a:pt x="2014981" y="431800"/>
                </a:lnTo>
                <a:lnTo>
                  <a:pt x="2014981" y="190500"/>
                </a:lnTo>
                <a:lnTo>
                  <a:pt x="2022094" y="177800"/>
                </a:lnTo>
                <a:close/>
              </a:path>
              <a:path w="3230879" h="2654300">
                <a:moveTo>
                  <a:pt x="2518663" y="431800"/>
                </a:moveTo>
                <a:lnTo>
                  <a:pt x="2498471" y="431800"/>
                </a:lnTo>
                <a:lnTo>
                  <a:pt x="2494914" y="444500"/>
                </a:lnTo>
                <a:lnTo>
                  <a:pt x="2525903" y="444500"/>
                </a:lnTo>
                <a:lnTo>
                  <a:pt x="2518663" y="431800"/>
                </a:lnTo>
                <a:close/>
              </a:path>
              <a:path w="3230879" h="2654300">
                <a:moveTo>
                  <a:pt x="3014218" y="177800"/>
                </a:moveTo>
                <a:lnTo>
                  <a:pt x="2997454" y="177800"/>
                </a:lnTo>
                <a:lnTo>
                  <a:pt x="3003423" y="190500"/>
                </a:lnTo>
                <a:lnTo>
                  <a:pt x="3003423" y="431800"/>
                </a:lnTo>
                <a:lnTo>
                  <a:pt x="2996310" y="444500"/>
                </a:lnTo>
                <a:lnTo>
                  <a:pt x="3014218" y="444500"/>
                </a:lnTo>
                <a:lnTo>
                  <a:pt x="3008249" y="431800"/>
                </a:lnTo>
                <a:lnTo>
                  <a:pt x="3008249" y="190500"/>
                </a:lnTo>
                <a:lnTo>
                  <a:pt x="3014218" y="177800"/>
                </a:lnTo>
                <a:close/>
              </a:path>
              <a:path w="3230879" h="2654300">
                <a:moveTo>
                  <a:pt x="1022984" y="190500"/>
                </a:moveTo>
                <a:lnTo>
                  <a:pt x="1018158" y="190500"/>
                </a:lnTo>
                <a:lnTo>
                  <a:pt x="1018158" y="431800"/>
                </a:lnTo>
                <a:lnTo>
                  <a:pt x="1022984" y="431800"/>
                </a:lnTo>
                <a:lnTo>
                  <a:pt x="1022984" y="190500"/>
                </a:lnTo>
                <a:close/>
              </a:path>
              <a:path w="3230879" h="2654300">
                <a:moveTo>
                  <a:pt x="1518411" y="190500"/>
                </a:moveTo>
                <a:lnTo>
                  <a:pt x="1513712" y="190500"/>
                </a:lnTo>
                <a:lnTo>
                  <a:pt x="1513712" y="431800"/>
                </a:lnTo>
                <a:lnTo>
                  <a:pt x="1518411" y="431800"/>
                </a:lnTo>
                <a:lnTo>
                  <a:pt x="1518411" y="190500"/>
                </a:lnTo>
                <a:close/>
              </a:path>
              <a:path w="3230879" h="2654300">
                <a:moveTo>
                  <a:pt x="2511552" y="190500"/>
                </a:moveTo>
                <a:lnTo>
                  <a:pt x="2506853" y="190500"/>
                </a:lnTo>
                <a:lnTo>
                  <a:pt x="2506853" y="431800"/>
                </a:lnTo>
                <a:lnTo>
                  <a:pt x="2511552" y="431800"/>
                </a:lnTo>
                <a:lnTo>
                  <a:pt x="2511552" y="190500"/>
                </a:lnTo>
                <a:close/>
              </a:path>
              <a:path w="3230879" h="2654300">
                <a:moveTo>
                  <a:pt x="1034923" y="177800"/>
                </a:moveTo>
                <a:lnTo>
                  <a:pt x="1005077" y="177800"/>
                </a:lnTo>
                <a:lnTo>
                  <a:pt x="1011047" y="190500"/>
                </a:lnTo>
                <a:lnTo>
                  <a:pt x="1028953" y="190500"/>
                </a:lnTo>
                <a:lnTo>
                  <a:pt x="1034923" y="177800"/>
                </a:lnTo>
                <a:close/>
              </a:path>
              <a:path w="3230879" h="2654300">
                <a:moveTo>
                  <a:pt x="1538604" y="177800"/>
                </a:moveTo>
                <a:lnTo>
                  <a:pt x="1494662" y="177800"/>
                </a:lnTo>
                <a:lnTo>
                  <a:pt x="1496949" y="190500"/>
                </a:lnTo>
                <a:lnTo>
                  <a:pt x="1531493" y="190500"/>
                </a:lnTo>
                <a:lnTo>
                  <a:pt x="1538604" y="177800"/>
                </a:lnTo>
                <a:close/>
              </a:path>
              <a:path w="3230879" h="2654300">
                <a:moveTo>
                  <a:pt x="2525903" y="177800"/>
                </a:moveTo>
                <a:lnTo>
                  <a:pt x="2491358" y="177800"/>
                </a:lnTo>
                <a:lnTo>
                  <a:pt x="2498471" y="190500"/>
                </a:lnTo>
                <a:lnTo>
                  <a:pt x="2519933" y="190500"/>
                </a:lnTo>
                <a:lnTo>
                  <a:pt x="2525903" y="177800"/>
                </a:lnTo>
                <a:close/>
              </a:path>
              <a:path w="3230879" h="2654300">
                <a:moveTo>
                  <a:pt x="1039622" y="165100"/>
                </a:moveTo>
                <a:lnTo>
                  <a:pt x="1000378" y="165100"/>
                </a:lnTo>
                <a:lnTo>
                  <a:pt x="1001522" y="177800"/>
                </a:lnTo>
                <a:lnTo>
                  <a:pt x="1038478" y="177800"/>
                </a:lnTo>
                <a:lnTo>
                  <a:pt x="1039622" y="165100"/>
                </a:lnTo>
                <a:close/>
              </a:path>
              <a:path w="3230879" h="2654300">
                <a:moveTo>
                  <a:pt x="1542287" y="165100"/>
                </a:moveTo>
                <a:lnTo>
                  <a:pt x="1489836" y="165100"/>
                </a:lnTo>
                <a:lnTo>
                  <a:pt x="1490979" y="177800"/>
                </a:lnTo>
                <a:lnTo>
                  <a:pt x="1542287" y="177800"/>
                </a:lnTo>
                <a:lnTo>
                  <a:pt x="1542287" y="165100"/>
                </a:lnTo>
                <a:close/>
              </a:path>
              <a:path w="3230879" h="2654300">
                <a:moveTo>
                  <a:pt x="2031619" y="165100"/>
                </a:moveTo>
                <a:lnTo>
                  <a:pt x="1993519" y="165100"/>
                </a:lnTo>
                <a:lnTo>
                  <a:pt x="1994661" y="177800"/>
                </a:lnTo>
                <a:lnTo>
                  <a:pt x="2030476" y="177800"/>
                </a:lnTo>
                <a:lnTo>
                  <a:pt x="2031619" y="165100"/>
                </a:lnTo>
                <a:close/>
              </a:path>
              <a:path w="3230879" h="2654300">
                <a:moveTo>
                  <a:pt x="2531872" y="165100"/>
                </a:moveTo>
                <a:lnTo>
                  <a:pt x="2485389" y="165100"/>
                </a:lnTo>
                <a:lnTo>
                  <a:pt x="2486532" y="177800"/>
                </a:lnTo>
                <a:lnTo>
                  <a:pt x="2530602" y="177800"/>
                </a:lnTo>
                <a:lnTo>
                  <a:pt x="2531872" y="165100"/>
                </a:lnTo>
                <a:close/>
              </a:path>
              <a:path w="3230879" h="2654300">
                <a:moveTo>
                  <a:pt x="3022473" y="165100"/>
                </a:moveTo>
                <a:lnTo>
                  <a:pt x="2987929" y="165100"/>
                </a:lnTo>
                <a:lnTo>
                  <a:pt x="2989199" y="177800"/>
                </a:lnTo>
                <a:lnTo>
                  <a:pt x="3021329" y="177800"/>
                </a:lnTo>
                <a:lnTo>
                  <a:pt x="3022473" y="165100"/>
                </a:lnTo>
                <a:close/>
              </a:path>
              <a:path w="3230879" h="2654300">
                <a:moveTo>
                  <a:pt x="1289811" y="12700"/>
                </a:moveTo>
                <a:lnTo>
                  <a:pt x="1245743" y="12700"/>
                </a:lnTo>
                <a:lnTo>
                  <a:pt x="1244473" y="25400"/>
                </a:lnTo>
                <a:lnTo>
                  <a:pt x="1245743" y="38100"/>
                </a:lnTo>
                <a:lnTo>
                  <a:pt x="1036065" y="152400"/>
                </a:lnTo>
                <a:lnTo>
                  <a:pt x="1003934" y="152400"/>
                </a:lnTo>
                <a:lnTo>
                  <a:pt x="1001522" y="165100"/>
                </a:lnTo>
                <a:lnTo>
                  <a:pt x="1038478" y="165100"/>
                </a:lnTo>
                <a:lnTo>
                  <a:pt x="1248028" y="38100"/>
                </a:lnTo>
                <a:lnTo>
                  <a:pt x="1290954" y="38100"/>
                </a:lnTo>
                <a:lnTo>
                  <a:pt x="1290954" y="25400"/>
                </a:lnTo>
                <a:lnTo>
                  <a:pt x="1289811" y="12700"/>
                </a:lnTo>
                <a:close/>
              </a:path>
              <a:path w="3230879" h="2654300">
                <a:moveTo>
                  <a:pt x="1290954" y="38100"/>
                </a:moveTo>
                <a:lnTo>
                  <a:pt x="1288541" y="38100"/>
                </a:lnTo>
                <a:lnTo>
                  <a:pt x="1492250" y="152400"/>
                </a:lnTo>
                <a:lnTo>
                  <a:pt x="1490979" y="165100"/>
                </a:lnTo>
                <a:lnTo>
                  <a:pt x="1541018" y="165100"/>
                </a:lnTo>
                <a:lnTo>
                  <a:pt x="1539875" y="152400"/>
                </a:lnTo>
                <a:lnTo>
                  <a:pt x="1494662" y="152400"/>
                </a:lnTo>
                <a:lnTo>
                  <a:pt x="1290954" y="38100"/>
                </a:lnTo>
                <a:close/>
              </a:path>
              <a:path w="3230879" h="2654300">
                <a:moveTo>
                  <a:pt x="1787525" y="38100"/>
                </a:moveTo>
                <a:lnTo>
                  <a:pt x="1785111" y="38100"/>
                </a:lnTo>
                <a:lnTo>
                  <a:pt x="1994661" y="165100"/>
                </a:lnTo>
                <a:lnTo>
                  <a:pt x="2029332" y="165100"/>
                </a:lnTo>
                <a:lnTo>
                  <a:pt x="2025650" y="152400"/>
                </a:lnTo>
                <a:lnTo>
                  <a:pt x="1997075" y="152400"/>
                </a:lnTo>
                <a:lnTo>
                  <a:pt x="1787525" y="38100"/>
                </a:lnTo>
                <a:close/>
              </a:path>
              <a:path w="3230879" h="2654300">
                <a:moveTo>
                  <a:pt x="2775965" y="12700"/>
                </a:moveTo>
                <a:lnTo>
                  <a:pt x="2737865" y="12700"/>
                </a:lnTo>
                <a:lnTo>
                  <a:pt x="2736596" y="25400"/>
                </a:lnTo>
                <a:lnTo>
                  <a:pt x="2736596" y="38100"/>
                </a:lnTo>
                <a:lnTo>
                  <a:pt x="2528188" y="152400"/>
                </a:lnTo>
                <a:lnTo>
                  <a:pt x="2487803" y="152400"/>
                </a:lnTo>
                <a:lnTo>
                  <a:pt x="2486532" y="165100"/>
                </a:lnTo>
                <a:lnTo>
                  <a:pt x="2529458" y="165100"/>
                </a:lnTo>
                <a:lnTo>
                  <a:pt x="2739008" y="38100"/>
                </a:lnTo>
                <a:lnTo>
                  <a:pt x="2777108" y="38100"/>
                </a:lnTo>
                <a:lnTo>
                  <a:pt x="2778252" y="25400"/>
                </a:lnTo>
                <a:lnTo>
                  <a:pt x="2777108" y="25400"/>
                </a:lnTo>
                <a:lnTo>
                  <a:pt x="2775965" y="12700"/>
                </a:lnTo>
                <a:close/>
              </a:path>
              <a:path w="3230879" h="2654300">
                <a:moveTo>
                  <a:pt x="2777108" y="38100"/>
                </a:moveTo>
                <a:lnTo>
                  <a:pt x="2774696" y="38100"/>
                </a:lnTo>
                <a:lnTo>
                  <a:pt x="2989199" y="165100"/>
                </a:lnTo>
                <a:lnTo>
                  <a:pt x="3021329" y="165100"/>
                </a:lnTo>
                <a:lnTo>
                  <a:pt x="3042284" y="152400"/>
                </a:lnTo>
                <a:lnTo>
                  <a:pt x="2991484" y="152400"/>
                </a:lnTo>
                <a:lnTo>
                  <a:pt x="2777108" y="38100"/>
                </a:lnTo>
                <a:close/>
              </a:path>
              <a:path w="3230879" h="2654300">
                <a:moveTo>
                  <a:pt x="1529079" y="139700"/>
                </a:moveTo>
                <a:lnTo>
                  <a:pt x="1504187" y="139700"/>
                </a:lnTo>
                <a:lnTo>
                  <a:pt x="1494662" y="152400"/>
                </a:lnTo>
                <a:lnTo>
                  <a:pt x="1533905" y="152400"/>
                </a:lnTo>
                <a:lnTo>
                  <a:pt x="1529079" y="139700"/>
                </a:lnTo>
                <a:close/>
              </a:path>
              <a:path w="3230879" h="2654300">
                <a:moveTo>
                  <a:pt x="1787525" y="12700"/>
                </a:moveTo>
                <a:lnTo>
                  <a:pt x="1741043" y="12700"/>
                </a:lnTo>
                <a:lnTo>
                  <a:pt x="1739900" y="25400"/>
                </a:lnTo>
                <a:lnTo>
                  <a:pt x="1741043" y="38100"/>
                </a:lnTo>
                <a:lnTo>
                  <a:pt x="1537461" y="152400"/>
                </a:lnTo>
                <a:lnTo>
                  <a:pt x="1539875" y="152400"/>
                </a:lnTo>
                <a:lnTo>
                  <a:pt x="1743455" y="38100"/>
                </a:lnTo>
                <a:lnTo>
                  <a:pt x="1787525" y="38100"/>
                </a:lnTo>
                <a:lnTo>
                  <a:pt x="1788668" y="25400"/>
                </a:lnTo>
                <a:lnTo>
                  <a:pt x="1787525" y="12700"/>
                </a:lnTo>
                <a:close/>
              </a:path>
              <a:path w="3230879" h="2654300">
                <a:moveTo>
                  <a:pt x="2513964" y="139700"/>
                </a:moveTo>
                <a:lnTo>
                  <a:pt x="2504439" y="139700"/>
                </a:lnTo>
                <a:lnTo>
                  <a:pt x="2499613" y="152400"/>
                </a:lnTo>
                <a:lnTo>
                  <a:pt x="2519933" y="152400"/>
                </a:lnTo>
                <a:lnTo>
                  <a:pt x="2513964" y="139700"/>
                </a:lnTo>
                <a:close/>
              </a:path>
              <a:path w="3230879" h="2654300">
                <a:moveTo>
                  <a:pt x="3230879" y="38100"/>
                </a:moveTo>
                <a:lnTo>
                  <a:pt x="3018916" y="152400"/>
                </a:lnTo>
                <a:lnTo>
                  <a:pt x="3042284" y="152400"/>
                </a:lnTo>
                <a:lnTo>
                  <a:pt x="3230879" y="38100"/>
                </a:lnTo>
                <a:close/>
              </a:path>
              <a:path w="3230879" h="2654300">
                <a:moveTo>
                  <a:pt x="1284985" y="38100"/>
                </a:moveTo>
                <a:lnTo>
                  <a:pt x="1251711" y="38100"/>
                </a:lnTo>
                <a:lnTo>
                  <a:pt x="1256410" y="50800"/>
                </a:lnTo>
                <a:lnTo>
                  <a:pt x="1280286" y="50800"/>
                </a:lnTo>
                <a:lnTo>
                  <a:pt x="1284985" y="38100"/>
                </a:lnTo>
                <a:close/>
              </a:path>
              <a:path w="3230879" h="2654300">
                <a:moveTo>
                  <a:pt x="1781555" y="38100"/>
                </a:moveTo>
                <a:lnTo>
                  <a:pt x="1747011" y="38100"/>
                </a:lnTo>
                <a:lnTo>
                  <a:pt x="1751837" y="50800"/>
                </a:lnTo>
                <a:lnTo>
                  <a:pt x="1776856" y="50800"/>
                </a:lnTo>
                <a:lnTo>
                  <a:pt x="1781555" y="38100"/>
                </a:lnTo>
                <a:close/>
              </a:path>
              <a:path w="3230879" h="2654300">
                <a:moveTo>
                  <a:pt x="2774696" y="38100"/>
                </a:moveTo>
                <a:lnTo>
                  <a:pt x="2739008" y="38100"/>
                </a:lnTo>
                <a:lnTo>
                  <a:pt x="2746121" y="50800"/>
                </a:lnTo>
                <a:lnTo>
                  <a:pt x="2767583" y="50800"/>
                </a:lnTo>
                <a:lnTo>
                  <a:pt x="2774696" y="38100"/>
                </a:lnTo>
                <a:close/>
              </a:path>
              <a:path w="3230879" h="2654300">
                <a:moveTo>
                  <a:pt x="1277874" y="0"/>
                </a:moveTo>
                <a:lnTo>
                  <a:pt x="1258824" y="0"/>
                </a:lnTo>
                <a:lnTo>
                  <a:pt x="1251711" y="12700"/>
                </a:lnTo>
                <a:lnTo>
                  <a:pt x="1284985" y="12700"/>
                </a:lnTo>
                <a:lnTo>
                  <a:pt x="1277874" y="0"/>
                </a:lnTo>
                <a:close/>
              </a:path>
              <a:path w="3230879" h="2654300">
                <a:moveTo>
                  <a:pt x="1778000" y="0"/>
                </a:moveTo>
                <a:lnTo>
                  <a:pt x="1750568" y="0"/>
                </a:lnTo>
                <a:lnTo>
                  <a:pt x="1747011" y="12700"/>
                </a:lnTo>
                <a:lnTo>
                  <a:pt x="1781555" y="12700"/>
                </a:lnTo>
                <a:lnTo>
                  <a:pt x="1778000" y="0"/>
                </a:lnTo>
                <a:close/>
              </a:path>
              <a:path w="3230879" h="2654300">
                <a:moveTo>
                  <a:pt x="2760472" y="0"/>
                </a:moveTo>
                <a:lnTo>
                  <a:pt x="2752089" y="0"/>
                </a:lnTo>
                <a:lnTo>
                  <a:pt x="2748533" y="12700"/>
                </a:lnTo>
                <a:lnTo>
                  <a:pt x="2765171" y="12700"/>
                </a:lnTo>
                <a:lnTo>
                  <a:pt x="276047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2111" y="4063"/>
            <a:ext cx="3025140" cy="1384300"/>
          </a:xfrm>
          <a:custGeom>
            <a:avLst/>
            <a:gdLst/>
            <a:ahLst/>
            <a:cxnLst/>
            <a:rect l="l" t="t" r="r" b="b"/>
            <a:pathLst>
              <a:path w="3025140" h="1384300">
                <a:moveTo>
                  <a:pt x="1290701" y="1219200"/>
                </a:moveTo>
                <a:lnTo>
                  <a:pt x="1289431" y="1219200"/>
                </a:lnTo>
                <a:lnTo>
                  <a:pt x="1287018" y="1206500"/>
                </a:lnTo>
                <a:lnTo>
                  <a:pt x="1278763" y="1206500"/>
                </a:lnTo>
                <a:lnTo>
                  <a:pt x="1273937" y="1193800"/>
                </a:lnTo>
                <a:lnTo>
                  <a:pt x="1270381" y="1193800"/>
                </a:lnTo>
                <a:lnTo>
                  <a:pt x="1270381" y="952500"/>
                </a:lnTo>
                <a:lnTo>
                  <a:pt x="1282319" y="952500"/>
                </a:lnTo>
                <a:lnTo>
                  <a:pt x="1285875" y="939800"/>
                </a:lnTo>
                <a:lnTo>
                  <a:pt x="1288288" y="927100"/>
                </a:lnTo>
                <a:lnTo>
                  <a:pt x="1284732" y="927100"/>
                </a:lnTo>
                <a:lnTo>
                  <a:pt x="1281176" y="914400"/>
                </a:lnTo>
                <a:lnTo>
                  <a:pt x="1265682" y="914400"/>
                </a:lnTo>
                <a:lnTo>
                  <a:pt x="1265682" y="952500"/>
                </a:lnTo>
                <a:lnTo>
                  <a:pt x="1265682" y="1193800"/>
                </a:lnTo>
                <a:lnTo>
                  <a:pt x="1256157" y="1193800"/>
                </a:lnTo>
                <a:lnTo>
                  <a:pt x="1252601" y="1206500"/>
                </a:lnTo>
                <a:lnTo>
                  <a:pt x="1245362" y="1206500"/>
                </a:lnTo>
                <a:lnTo>
                  <a:pt x="1244219" y="1219200"/>
                </a:lnTo>
                <a:lnTo>
                  <a:pt x="1241806" y="1219200"/>
                </a:lnTo>
                <a:lnTo>
                  <a:pt x="1243076" y="1231900"/>
                </a:lnTo>
                <a:lnTo>
                  <a:pt x="1244219" y="1231900"/>
                </a:lnTo>
                <a:lnTo>
                  <a:pt x="1041527" y="1346200"/>
                </a:lnTo>
                <a:lnTo>
                  <a:pt x="1036828" y="1346200"/>
                </a:lnTo>
                <a:lnTo>
                  <a:pt x="1030859" y="1333500"/>
                </a:lnTo>
                <a:lnTo>
                  <a:pt x="1005840" y="1333500"/>
                </a:lnTo>
                <a:lnTo>
                  <a:pt x="999871" y="1346200"/>
                </a:lnTo>
                <a:lnTo>
                  <a:pt x="996315" y="1346200"/>
                </a:lnTo>
                <a:lnTo>
                  <a:pt x="796036" y="1231900"/>
                </a:lnTo>
                <a:lnTo>
                  <a:pt x="797306" y="1231900"/>
                </a:lnTo>
                <a:lnTo>
                  <a:pt x="797306" y="1219200"/>
                </a:lnTo>
                <a:lnTo>
                  <a:pt x="794893" y="1206500"/>
                </a:lnTo>
                <a:lnTo>
                  <a:pt x="786511" y="1206500"/>
                </a:lnTo>
                <a:lnTo>
                  <a:pt x="782955" y="1193800"/>
                </a:lnTo>
                <a:lnTo>
                  <a:pt x="773430" y="1193800"/>
                </a:lnTo>
                <a:lnTo>
                  <a:pt x="773430" y="952500"/>
                </a:lnTo>
                <a:lnTo>
                  <a:pt x="790067" y="952500"/>
                </a:lnTo>
                <a:lnTo>
                  <a:pt x="792480" y="939800"/>
                </a:lnTo>
                <a:lnTo>
                  <a:pt x="793750" y="939800"/>
                </a:lnTo>
                <a:lnTo>
                  <a:pt x="793750" y="927100"/>
                </a:lnTo>
                <a:lnTo>
                  <a:pt x="791337" y="927100"/>
                </a:lnTo>
                <a:lnTo>
                  <a:pt x="814108" y="914400"/>
                </a:lnTo>
                <a:lnTo>
                  <a:pt x="996315" y="812800"/>
                </a:lnTo>
                <a:lnTo>
                  <a:pt x="1036828" y="812800"/>
                </a:lnTo>
                <a:lnTo>
                  <a:pt x="1040384" y="800100"/>
                </a:lnTo>
                <a:lnTo>
                  <a:pt x="1247775" y="927100"/>
                </a:lnTo>
                <a:lnTo>
                  <a:pt x="1245362" y="927100"/>
                </a:lnTo>
                <a:lnTo>
                  <a:pt x="1245362" y="939800"/>
                </a:lnTo>
                <a:lnTo>
                  <a:pt x="1248918" y="939800"/>
                </a:lnTo>
                <a:lnTo>
                  <a:pt x="1251331" y="952500"/>
                </a:lnTo>
                <a:lnTo>
                  <a:pt x="1265682" y="952500"/>
                </a:lnTo>
                <a:lnTo>
                  <a:pt x="1265682" y="914400"/>
                </a:lnTo>
                <a:lnTo>
                  <a:pt x="1250188" y="914400"/>
                </a:lnTo>
                <a:lnTo>
                  <a:pt x="1042670" y="800100"/>
                </a:lnTo>
                <a:lnTo>
                  <a:pt x="1043940" y="800100"/>
                </a:lnTo>
                <a:lnTo>
                  <a:pt x="1043940" y="787400"/>
                </a:lnTo>
                <a:lnTo>
                  <a:pt x="1042670" y="787400"/>
                </a:lnTo>
                <a:lnTo>
                  <a:pt x="1040384" y="774700"/>
                </a:lnTo>
                <a:lnTo>
                  <a:pt x="1030859" y="774700"/>
                </a:lnTo>
                <a:lnTo>
                  <a:pt x="1026033" y="762000"/>
                </a:lnTo>
                <a:lnTo>
                  <a:pt x="1021334" y="762000"/>
                </a:lnTo>
                <a:lnTo>
                  <a:pt x="1021334" y="533400"/>
                </a:lnTo>
                <a:lnTo>
                  <a:pt x="1026033" y="533400"/>
                </a:lnTo>
                <a:lnTo>
                  <a:pt x="1033145" y="520700"/>
                </a:lnTo>
                <a:lnTo>
                  <a:pt x="1039114" y="520700"/>
                </a:lnTo>
                <a:lnTo>
                  <a:pt x="1041527" y="508000"/>
                </a:lnTo>
                <a:lnTo>
                  <a:pt x="1042670" y="508000"/>
                </a:lnTo>
                <a:lnTo>
                  <a:pt x="1042670" y="495300"/>
                </a:lnTo>
                <a:lnTo>
                  <a:pt x="1039114" y="495300"/>
                </a:lnTo>
                <a:lnTo>
                  <a:pt x="1032002" y="482600"/>
                </a:lnTo>
                <a:lnTo>
                  <a:pt x="1016508" y="482600"/>
                </a:lnTo>
                <a:lnTo>
                  <a:pt x="1016508" y="533400"/>
                </a:lnTo>
                <a:lnTo>
                  <a:pt x="1016508" y="762000"/>
                </a:lnTo>
                <a:lnTo>
                  <a:pt x="1011809" y="762000"/>
                </a:lnTo>
                <a:lnTo>
                  <a:pt x="1006983" y="774700"/>
                </a:lnTo>
                <a:lnTo>
                  <a:pt x="998728" y="774700"/>
                </a:lnTo>
                <a:lnTo>
                  <a:pt x="993902" y="787400"/>
                </a:lnTo>
                <a:lnTo>
                  <a:pt x="991489" y="787400"/>
                </a:lnTo>
                <a:lnTo>
                  <a:pt x="992759" y="800100"/>
                </a:lnTo>
                <a:lnTo>
                  <a:pt x="993902" y="800100"/>
                </a:lnTo>
                <a:lnTo>
                  <a:pt x="790067" y="914400"/>
                </a:lnTo>
                <a:lnTo>
                  <a:pt x="750697" y="914400"/>
                </a:lnTo>
                <a:lnTo>
                  <a:pt x="570750" y="812800"/>
                </a:lnTo>
                <a:lnTo>
                  <a:pt x="548259" y="800100"/>
                </a:lnTo>
                <a:lnTo>
                  <a:pt x="549402" y="800100"/>
                </a:lnTo>
                <a:lnTo>
                  <a:pt x="549402" y="787400"/>
                </a:lnTo>
                <a:lnTo>
                  <a:pt x="548259" y="787400"/>
                </a:lnTo>
                <a:lnTo>
                  <a:pt x="545846" y="774700"/>
                </a:lnTo>
                <a:lnTo>
                  <a:pt x="538734" y="774700"/>
                </a:lnTo>
                <a:lnTo>
                  <a:pt x="535178" y="762000"/>
                </a:lnTo>
                <a:lnTo>
                  <a:pt x="524383" y="762000"/>
                </a:lnTo>
                <a:lnTo>
                  <a:pt x="524383" y="520700"/>
                </a:lnTo>
                <a:lnTo>
                  <a:pt x="535178" y="520700"/>
                </a:lnTo>
                <a:lnTo>
                  <a:pt x="538734" y="508000"/>
                </a:lnTo>
                <a:lnTo>
                  <a:pt x="538734" y="495300"/>
                </a:lnTo>
                <a:lnTo>
                  <a:pt x="750697" y="381000"/>
                </a:lnTo>
                <a:lnTo>
                  <a:pt x="790067" y="381000"/>
                </a:lnTo>
                <a:lnTo>
                  <a:pt x="996315" y="495300"/>
                </a:lnTo>
                <a:lnTo>
                  <a:pt x="993902" y="495300"/>
                </a:lnTo>
                <a:lnTo>
                  <a:pt x="993902" y="508000"/>
                </a:lnTo>
                <a:lnTo>
                  <a:pt x="995045" y="508000"/>
                </a:lnTo>
                <a:lnTo>
                  <a:pt x="999871" y="520700"/>
                </a:lnTo>
                <a:lnTo>
                  <a:pt x="1008253" y="520700"/>
                </a:lnTo>
                <a:lnTo>
                  <a:pt x="1011809" y="533400"/>
                </a:lnTo>
                <a:lnTo>
                  <a:pt x="1016508" y="533400"/>
                </a:lnTo>
                <a:lnTo>
                  <a:pt x="1016508" y="482600"/>
                </a:lnTo>
                <a:lnTo>
                  <a:pt x="1002284" y="482600"/>
                </a:lnTo>
                <a:lnTo>
                  <a:pt x="998728" y="495300"/>
                </a:lnTo>
                <a:lnTo>
                  <a:pt x="813104" y="381000"/>
                </a:lnTo>
                <a:lnTo>
                  <a:pt x="792480" y="368300"/>
                </a:lnTo>
                <a:lnTo>
                  <a:pt x="793750" y="368300"/>
                </a:lnTo>
                <a:lnTo>
                  <a:pt x="792480" y="355600"/>
                </a:lnTo>
                <a:lnTo>
                  <a:pt x="790067" y="355600"/>
                </a:lnTo>
                <a:lnTo>
                  <a:pt x="787654" y="342900"/>
                </a:lnTo>
                <a:lnTo>
                  <a:pt x="773430" y="342900"/>
                </a:lnTo>
                <a:lnTo>
                  <a:pt x="773430" y="101600"/>
                </a:lnTo>
                <a:lnTo>
                  <a:pt x="781685" y="101600"/>
                </a:lnTo>
                <a:lnTo>
                  <a:pt x="785368" y="88900"/>
                </a:lnTo>
                <a:lnTo>
                  <a:pt x="793750" y="88900"/>
                </a:lnTo>
                <a:lnTo>
                  <a:pt x="794893" y="76200"/>
                </a:lnTo>
                <a:lnTo>
                  <a:pt x="794893" y="63500"/>
                </a:lnTo>
                <a:lnTo>
                  <a:pt x="791337" y="63500"/>
                </a:lnTo>
                <a:lnTo>
                  <a:pt x="787654" y="50800"/>
                </a:lnTo>
                <a:lnTo>
                  <a:pt x="753110" y="50800"/>
                </a:lnTo>
                <a:lnTo>
                  <a:pt x="749554" y="63500"/>
                </a:lnTo>
                <a:lnTo>
                  <a:pt x="650621" y="0"/>
                </a:lnTo>
                <a:lnTo>
                  <a:pt x="641096" y="0"/>
                </a:lnTo>
                <a:lnTo>
                  <a:pt x="747141" y="63500"/>
                </a:lnTo>
                <a:lnTo>
                  <a:pt x="744855" y="63500"/>
                </a:lnTo>
                <a:lnTo>
                  <a:pt x="744855" y="76200"/>
                </a:lnTo>
                <a:lnTo>
                  <a:pt x="745998" y="88900"/>
                </a:lnTo>
                <a:lnTo>
                  <a:pt x="755523" y="88900"/>
                </a:lnTo>
                <a:lnTo>
                  <a:pt x="759079" y="101600"/>
                </a:lnTo>
                <a:lnTo>
                  <a:pt x="768604" y="101600"/>
                </a:lnTo>
                <a:lnTo>
                  <a:pt x="768604" y="342900"/>
                </a:lnTo>
                <a:lnTo>
                  <a:pt x="756666" y="342900"/>
                </a:lnTo>
                <a:lnTo>
                  <a:pt x="750697" y="355600"/>
                </a:lnTo>
                <a:lnTo>
                  <a:pt x="747141" y="355600"/>
                </a:lnTo>
                <a:lnTo>
                  <a:pt x="745998" y="368300"/>
                </a:lnTo>
                <a:lnTo>
                  <a:pt x="748411" y="368300"/>
                </a:lnTo>
                <a:lnTo>
                  <a:pt x="536321" y="495300"/>
                </a:lnTo>
                <a:lnTo>
                  <a:pt x="530352" y="482600"/>
                </a:lnTo>
                <a:lnTo>
                  <a:pt x="519557" y="482600"/>
                </a:lnTo>
                <a:lnTo>
                  <a:pt x="519557" y="520700"/>
                </a:lnTo>
                <a:lnTo>
                  <a:pt x="519557" y="762000"/>
                </a:lnTo>
                <a:lnTo>
                  <a:pt x="510032" y="762000"/>
                </a:lnTo>
                <a:lnTo>
                  <a:pt x="505206" y="774700"/>
                </a:lnTo>
                <a:lnTo>
                  <a:pt x="498094" y="774700"/>
                </a:lnTo>
                <a:lnTo>
                  <a:pt x="495681" y="787400"/>
                </a:lnTo>
                <a:lnTo>
                  <a:pt x="493268" y="787400"/>
                </a:lnTo>
                <a:lnTo>
                  <a:pt x="493268" y="800100"/>
                </a:lnTo>
                <a:lnTo>
                  <a:pt x="495681" y="800100"/>
                </a:lnTo>
                <a:lnTo>
                  <a:pt x="294386" y="914400"/>
                </a:lnTo>
                <a:lnTo>
                  <a:pt x="252730" y="914400"/>
                </a:lnTo>
                <a:lnTo>
                  <a:pt x="48768" y="800100"/>
                </a:lnTo>
                <a:lnTo>
                  <a:pt x="50038" y="800100"/>
                </a:lnTo>
                <a:lnTo>
                  <a:pt x="50038" y="787400"/>
                </a:lnTo>
                <a:lnTo>
                  <a:pt x="48768" y="787400"/>
                </a:lnTo>
                <a:lnTo>
                  <a:pt x="46482" y="774700"/>
                </a:lnTo>
                <a:lnTo>
                  <a:pt x="32131" y="774700"/>
                </a:lnTo>
                <a:lnTo>
                  <a:pt x="28575" y="762000"/>
                </a:lnTo>
                <a:lnTo>
                  <a:pt x="28575" y="520700"/>
                </a:lnTo>
                <a:lnTo>
                  <a:pt x="40513" y="520700"/>
                </a:lnTo>
                <a:lnTo>
                  <a:pt x="44069" y="508000"/>
                </a:lnTo>
                <a:lnTo>
                  <a:pt x="46482" y="508000"/>
                </a:lnTo>
                <a:lnTo>
                  <a:pt x="45212" y="495300"/>
                </a:lnTo>
                <a:lnTo>
                  <a:pt x="44069" y="495300"/>
                </a:lnTo>
                <a:lnTo>
                  <a:pt x="256286" y="368300"/>
                </a:lnTo>
                <a:lnTo>
                  <a:pt x="263398" y="381000"/>
                </a:lnTo>
                <a:lnTo>
                  <a:pt x="288417" y="381000"/>
                </a:lnTo>
                <a:lnTo>
                  <a:pt x="290830" y="368300"/>
                </a:lnTo>
                <a:lnTo>
                  <a:pt x="505206" y="495300"/>
                </a:lnTo>
                <a:lnTo>
                  <a:pt x="504063" y="495300"/>
                </a:lnTo>
                <a:lnTo>
                  <a:pt x="504063" y="508000"/>
                </a:lnTo>
                <a:lnTo>
                  <a:pt x="505206" y="508000"/>
                </a:lnTo>
                <a:lnTo>
                  <a:pt x="508889" y="520700"/>
                </a:lnTo>
                <a:lnTo>
                  <a:pt x="519557" y="520700"/>
                </a:lnTo>
                <a:lnTo>
                  <a:pt x="519557" y="482600"/>
                </a:lnTo>
                <a:lnTo>
                  <a:pt x="513588" y="482600"/>
                </a:lnTo>
                <a:lnTo>
                  <a:pt x="511175" y="495300"/>
                </a:lnTo>
                <a:lnTo>
                  <a:pt x="507619" y="495300"/>
                </a:lnTo>
                <a:lnTo>
                  <a:pt x="293116" y="368300"/>
                </a:lnTo>
                <a:lnTo>
                  <a:pt x="294386" y="368300"/>
                </a:lnTo>
                <a:lnTo>
                  <a:pt x="293116" y="355600"/>
                </a:lnTo>
                <a:lnTo>
                  <a:pt x="288417" y="355600"/>
                </a:lnTo>
                <a:lnTo>
                  <a:pt x="283591" y="342900"/>
                </a:lnTo>
                <a:lnTo>
                  <a:pt x="276479" y="342900"/>
                </a:lnTo>
                <a:lnTo>
                  <a:pt x="276479" y="101600"/>
                </a:lnTo>
                <a:lnTo>
                  <a:pt x="281305" y="101600"/>
                </a:lnTo>
                <a:lnTo>
                  <a:pt x="284861" y="88900"/>
                </a:lnTo>
                <a:lnTo>
                  <a:pt x="295529" y="88900"/>
                </a:lnTo>
                <a:lnTo>
                  <a:pt x="296672" y="76200"/>
                </a:lnTo>
                <a:lnTo>
                  <a:pt x="296672" y="63500"/>
                </a:lnTo>
                <a:lnTo>
                  <a:pt x="295529" y="63500"/>
                </a:lnTo>
                <a:lnTo>
                  <a:pt x="403987" y="0"/>
                </a:lnTo>
                <a:lnTo>
                  <a:pt x="394462" y="0"/>
                </a:lnTo>
                <a:lnTo>
                  <a:pt x="293116" y="63500"/>
                </a:lnTo>
                <a:lnTo>
                  <a:pt x="289560" y="50800"/>
                </a:lnTo>
                <a:lnTo>
                  <a:pt x="258572" y="50800"/>
                </a:lnTo>
                <a:lnTo>
                  <a:pt x="255016" y="63500"/>
                </a:lnTo>
                <a:lnTo>
                  <a:pt x="153670" y="0"/>
                </a:lnTo>
                <a:lnTo>
                  <a:pt x="144145" y="0"/>
                </a:lnTo>
                <a:lnTo>
                  <a:pt x="251460" y="63500"/>
                </a:lnTo>
                <a:lnTo>
                  <a:pt x="250317" y="63500"/>
                </a:lnTo>
                <a:lnTo>
                  <a:pt x="250317" y="76200"/>
                </a:lnTo>
                <a:lnTo>
                  <a:pt x="251460" y="88900"/>
                </a:lnTo>
                <a:lnTo>
                  <a:pt x="263398" y="88900"/>
                </a:lnTo>
                <a:lnTo>
                  <a:pt x="266954" y="101600"/>
                </a:lnTo>
                <a:lnTo>
                  <a:pt x="271780" y="101600"/>
                </a:lnTo>
                <a:lnTo>
                  <a:pt x="271780" y="342900"/>
                </a:lnTo>
                <a:lnTo>
                  <a:pt x="258572" y="342900"/>
                </a:lnTo>
                <a:lnTo>
                  <a:pt x="253873" y="355600"/>
                </a:lnTo>
                <a:lnTo>
                  <a:pt x="252730" y="355600"/>
                </a:lnTo>
                <a:lnTo>
                  <a:pt x="252730" y="368300"/>
                </a:lnTo>
                <a:lnTo>
                  <a:pt x="253873" y="368300"/>
                </a:lnTo>
                <a:lnTo>
                  <a:pt x="41656" y="495300"/>
                </a:lnTo>
                <a:lnTo>
                  <a:pt x="39243" y="482600"/>
                </a:lnTo>
                <a:lnTo>
                  <a:pt x="13081" y="482600"/>
                </a:lnTo>
                <a:lnTo>
                  <a:pt x="10668" y="495300"/>
                </a:lnTo>
                <a:lnTo>
                  <a:pt x="4699" y="495300"/>
                </a:lnTo>
                <a:lnTo>
                  <a:pt x="3556" y="508000"/>
                </a:lnTo>
                <a:lnTo>
                  <a:pt x="5969" y="508000"/>
                </a:lnTo>
                <a:lnTo>
                  <a:pt x="9525" y="520700"/>
                </a:lnTo>
                <a:lnTo>
                  <a:pt x="23749" y="520700"/>
                </a:lnTo>
                <a:lnTo>
                  <a:pt x="23749" y="762000"/>
                </a:lnTo>
                <a:lnTo>
                  <a:pt x="19050" y="762000"/>
                </a:lnTo>
                <a:lnTo>
                  <a:pt x="14224" y="774700"/>
                </a:lnTo>
                <a:lnTo>
                  <a:pt x="3556" y="774700"/>
                </a:lnTo>
                <a:lnTo>
                  <a:pt x="2413" y="787400"/>
                </a:lnTo>
                <a:lnTo>
                  <a:pt x="0" y="787400"/>
                </a:lnTo>
                <a:lnTo>
                  <a:pt x="0" y="800100"/>
                </a:lnTo>
                <a:lnTo>
                  <a:pt x="4699" y="800100"/>
                </a:lnTo>
                <a:lnTo>
                  <a:pt x="7112" y="812800"/>
                </a:lnTo>
                <a:lnTo>
                  <a:pt x="42799" y="812800"/>
                </a:lnTo>
                <a:lnTo>
                  <a:pt x="46482" y="800100"/>
                </a:lnTo>
                <a:lnTo>
                  <a:pt x="250317" y="927100"/>
                </a:lnTo>
                <a:lnTo>
                  <a:pt x="247904" y="927100"/>
                </a:lnTo>
                <a:lnTo>
                  <a:pt x="247904" y="939800"/>
                </a:lnTo>
                <a:lnTo>
                  <a:pt x="250317" y="939800"/>
                </a:lnTo>
                <a:lnTo>
                  <a:pt x="252730" y="952500"/>
                </a:lnTo>
                <a:lnTo>
                  <a:pt x="268097" y="952500"/>
                </a:lnTo>
                <a:lnTo>
                  <a:pt x="272923" y="965200"/>
                </a:lnTo>
                <a:lnTo>
                  <a:pt x="278892" y="952500"/>
                </a:lnTo>
                <a:lnTo>
                  <a:pt x="294386" y="952500"/>
                </a:lnTo>
                <a:lnTo>
                  <a:pt x="296672" y="939800"/>
                </a:lnTo>
                <a:lnTo>
                  <a:pt x="297942" y="939800"/>
                </a:lnTo>
                <a:lnTo>
                  <a:pt x="299085" y="927100"/>
                </a:lnTo>
                <a:lnTo>
                  <a:pt x="296672" y="927100"/>
                </a:lnTo>
                <a:lnTo>
                  <a:pt x="319049" y="914400"/>
                </a:lnTo>
                <a:lnTo>
                  <a:pt x="498094" y="812800"/>
                </a:lnTo>
                <a:lnTo>
                  <a:pt x="507619" y="812800"/>
                </a:lnTo>
                <a:lnTo>
                  <a:pt x="514858" y="825500"/>
                </a:lnTo>
                <a:lnTo>
                  <a:pt x="529209" y="825500"/>
                </a:lnTo>
                <a:lnTo>
                  <a:pt x="536321" y="812800"/>
                </a:lnTo>
                <a:lnTo>
                  <a:pt x="545846" y="812800"/>
                </a:lnTo>
                <a:lnTo>
                  <a:pt x="748411" y="927100"/>
                </a:lnTo>
                <a:lnTo>
                  <a:pt x="745998" y="927100"/>
                </a:lnTo>
                <a:lnTo>
                  <a:pt x="745998" y="939800"/>
                </a:lnTo>
                <a:lnTo>
                  <a:pt x="748411" y="939800"/>
                </a:lnTo>
                <a:lnTo>
                  <a:pt x="749554" y="952500"/>
                </a:lnTo>
                <a:lnTo>
                  <a:pt x="768604" y="952500"/>
                </a:lnTo>
                <a:lnTo>
                  <a:pt x="768604" y="1193800"/>
                </a:lnTo>
                <a:lnTo>
                  <a:pt x="754380" y="1193800"/>
                </a:lnTo>
                <a:lnTo>
                  <a:pt x="749554" y="1206500"/>
                </a:lnTo>
                <a:lnTo>
                  <a:pt x="744855" y="1206500"/>
                </a:lnTo>
                <a:lnTo>
                  <a:pt x="743585" y="1219200"/>
                </a:lnTo>
                <a:lnTo>
                  <a:pt x="742442" y="1219200"/>
                </a:lnTo>
                <a:lnTo>
                  <a:pt x="743585" y="1231900"/>
                </a:lnTo>
                <a:lnTo>
                  <a:pt x="747141" y="1231900"/>
                </a:lnTo>
                <a:lnTo>
                  <a:pt x="750697" y="1244600"/>
                </a:lnTo>
                <a:lnTo>
                  <a:pt x="788924" y="1244600"/>
                </a:lnTo>
                <a:lnTo>
                  <a:pt x="793750" y="1231900"/>
                </a:lnTo>
                <a:lnTo>
                  <a:pt x="993902" y="1346200"/>
                </a:lnTo>
                <a:lnTo>
                  <a:pt x="991489" y="1358900"/>
                </a:lnTo>
                <a:lnTo>
                  <a:pt x="990346" y="1358900"/>
                </a:lnTo>
                <a:lnTo>
                  <a:pt x="991489" y="1371600"/>
                </a:lnTo>
                <a:lnTo>
                  <a:pt x="992759" y="1371600"/>
                </a:lnTo>
                <a:lnTo>
                  <a:pt x="995045" y="1384300"/>
                </a:lnTo>
                <a:lnTo>
                  <a:pt x="1040384" y="1384300"/>
                </a:lnTo>
                <a:lnTo>
                  <a:pt x="1043940" y="1371600"/>
                </a:lnTo>
                <a:lnTo>
                  <a:pt x="1045083" y="1371600"/>
                </a:lnTo>
                <a:lnTo>
                  <a:pt x="1045083" y="1358900"/>
                </a:lnTo>
                <a:lnTo>
                  <a:pt x="1043940" y="1346200"/>
                </a:lnTo>
                <a:lnTo>
                  <a:pt x="1245362" y="1231900"/>
                </a:lnTo>
                <a:lnTo>
                  <a:pt x="1250188" y="1244600"/>
                </a:lnTo>
                <a:lnTo>
                  <a:pt x="1279906" y="1244600"/>
                </a:lnTo>
                <a:lnTo>
                  <a:pt x="1287018" y="1231900"/>
                </a:lnTo>
                <a:lnTo>
                  <a:pt x="1290701" y="1231900"/>
                </a:lnTo>
                <a:lnTo>
                  <a:pt x="1290701" y="1219200"/>
                </a:lnTo>
                <a:close/>
              </a:path>
              <a:path w="3025140" h="1384300">
                <a:moveTo>
                  <a:pt x="3024886" y="501904"/>
                </a:moveTo>
                <a:lnTo>
                  <a:pt x="3023743" y="489204"/>
                </a:lnTo>
                <a:lnTo>
                  <a:pt x="3008249" y="489204"/>
                </a:lnTo>
                <a:lnTo>
                  <a:pt x="3003550" y="476504"/>
                </a:lnTo>
                <a:lnTo>
                  <a:pt x="3001137" y="482854"/>
                </a:lnTo>
                <a:lnTo>
                  <a:pt x="3001137" y="527304"/>
                </a:lnTo>
                <a:lnTo>
                  <a:pt x="3001137" y="768604"/>
                </a:lnTo>
                <a:lnTo>
                  <a:pt x="2994025" y="768604"/>
                </a:lnTo>
                <a:lnTo>
                  <a:pt x="2988056" y="781304"/>
                </a:lnTo>
                <a:lnTo>
                  <a:pt x="2983230" y="781304"/>
                </a:lnTo>
                <a:lnTo>
                  <a:pt x="2982087" y="794004"/>
                </a:lnTo>
                <a:lnTo>
                  <a:pt x="2983230" y="794004"/>
                </a:lnTo>
                <a:lnTo>
                  <a:pt x="2778506" y="921004"/>
                </a:lnTo>
                <a:lnTo>
                  <a:pt x="2774950" y="908304"/>
                </a:lnTo>
                <a:lnTo>
                  <a:pt x="2736850" y="908304"/>
                </a:lnTo>
                <a:lnTo>
                  <a:pt x="2732024" y="921004"/>
                </a:lnTo>
                <a:lnTo>
                  <a:pt x="2549829" y="806704"/>
                </a:lnTo>
                <a:lnTo>
                  <a:pt x="2529586" y="794004"/>
                </a:lnTo>
                <a:lnTo>
                  <a:pt x="2530856" y="794004"/>
                </a:lnTo>
                <a:lnTo>
                  <a:pt x="2529586" y="781304"/>
                </a:lnTo>
                <a:lnTo>
                  <a:pt x="2524887" y="781304"/>
                </a:lnTo>
                <a:lnTo>
                  <a:pt x="2521331" y="768604"/>
                </a:lnTo>
                <a:lnTo>
                  <a:pt x="2510536" y="768604"/>
                </a:lnTo>
                <a:lnTo>
                  <a:pt x="2510536" y="527304"/>
                </a:lnTo>
                <a:lnTo>
                  <a:pt x="2526030" y="527304"/>
                </a:lnTo>
                <a:lnTo>
                  <a:pt x="2528443" y="514604"/>
                </a:lnTo>
                <a:lnTo>
                  <a:pt x="2531999" y="514604"/>
                </a:lnTo>
                <a:lnTo>
                  <a:pt x="2533142" y="501904"/>
                </a:lnTo>
                <a:lnTo>
                  <a:pt x="2531999" y="501904"/>
                </a:lnTo>
                <a:lnTo>
                  <a:pt x="2530856" y="489204"/>
                </a:lnTo>
                <a:lnTo>
                  <a:pt x="2735580" y="374904"/>
                </a:lnTo>
                <a:lnTo>
                  <a:pt x="2739136" y="374904"/>
                </a:lnTo>
                <a:lnTo>
                  <a:pt x="2743962" y="387604"/>
                </a:lnTo>
                <a:lnTo>
                  <a:pt x="2766568" y="387604"/>
                </a:lnTo>
                <a:lnTo>
                  <a:pt x="2771394" y="374904"/>
                </a:lnTo>
                <a:lnTo>
                  <a:pt x="2774950" y="374904"/>
                </a:lnTo>
                <a:lnTo>
                  <a:pt x="2984500" y="489204"/>
                </a:lnTo>
                <a:lnTo>
                  <a:pt x="2983230" y="501904"/>
                </a:lnTo>
                <a:lnTo>
                  <a:pt x="2982087" y="501904"/>
                </a:lnTo>
                <a:lnTo>
                  <a:pt x="2982087" y="514604"/>
                </a:lnTo>
                <a:lnTo>
                  <a:pt x="2988056" y="514604"/>
                </a:lnTo>
                <a:lnTo>
                  <a:pt x="2994025" y="527304"/>
                </a:lnTo>
                <a:lnTo>
                  <a:pt x="3001137" y="527304"/>
                </a:lnTo>
                <a:lnTo>
                  <a:pt x="3001137" y="482854"/>
                </a:lnTo>
                <a:lnTo>
                  <a:pt x="2998724" y="489204"/>
                </a:lnTo>
                <a:lnTo>
                  <a:pt x="2986786" y="489204"/>
                </a:lnTo>
                <a:lnTo>
                  <a:pt x="2777236" y="374904"/>
                </a:lnTo>
                <a:lnTo>
                  <a:pt x="2778506" y="362204"/>
                </a:lnTo>
                <a:lnTo>
                  <a:pt x="2777236" y="349504"/>
                </a:lnTo>
                <a:lnTo>
                  <a:pt x="2770124" y="349504"/>
                </a:lnTo>
                <a:lnTo>
                  <a:pt x="2766568" y="336804"/>
                </a:lnTo>
                <a:lnTo>
                  <a:pt x="2758186" y="336804"/>
                </a:lnTo>
                <a:lnTo>
                  <a:pt x="2758186" y="95504"/>
                </a:lnTo>
                <a:lnTo>
                  <a:pt x="2765425" y="95504"/>
                </a:lnTo>
                <a:lnTo>
                  <a:pt x="2771394" y="82804"/>
                </a:lnTo>
                <a:lnTo>
                  <a:pt x="2777236" y="82804"/>
                </a:lnTo>
                <a:lnTo>
                  <a:pt x="2777236" y="70104"/>
                </a:lnTo>
                <a:lnTo>
                  <a:pt x="2774950" y="70104"/>
                </a:lnTo>
                <a:lnTo>
                  <a:pt x="2885694" y="6604"/>
                </a:lnTo>
                <a:lnTo>
                  <a:pt x="2876169" y="6604"/>
                </a:lnTo>
                <a:lnTo>
                  <a:pt x="2772537" y="57404"/>
                </a:lnTo>
                <a:lnTo>
                  <a:pt x="2737993" y="57404"/>
                </a:lnTo>
                <a:lnTo>
                  <a:pt x="2735580" y="70104"/>
                </a:lnTo>
                <a:lnTo>
                  <a:pt x="2734437" y="70104"/>
                </a:lnTo>
                <a:lnTo>
                  <a:pt x="2734437" y="82804"/>
                </a:lnTo>
                <a:lnTo>
                  <a:pt x="2739136" y="82804"/>
                </a:lnTo>
                <a:lnTo>
                  <a:pt x="2746375" y="95504"/>
                </a:lnTo>
                <a:lnTo>
                  <a:pt x="2753487" y="95504"/>
                </a:lnTo>
                <a:lnTo>
                  <a:pt x="2753487" y="336804"/>
                </a:lnTo>
                <a:lnTo>
                  <a:pt x="2745105" y="336804"/>
                </a:lnTo>
                <a:lnTo>
                  <a:pt x="2741549" y="349504"/>
                </a:lnTo>
                <a:lnTo>
                  <a:pt x="2735580" y="349504"/>
                </a:lnTo>
                <a:lnTo>
                  <a:pt x="2733294" y="362204"/>
                </a:lnTo>
                <a:lnTo>
                  <a:pt x="2734437" y="374904"/>
                </a:lnTo>
                <a:lnTo>
                  <a:pt x="2528443" y="489204"/>
                </a:lnTo>
                <a:lnTo>
                  <a:pt x="2523617" y="489204"/>
                </a:lnTo>
                <a:lnTo>
                  <a:pt x="2518918" y="476504"/>
                </a:lnTo>
                <a:lnTo>
                  <a:pt x="2497455" y="476504"/>
                </a:lnTo>
                <a:lnTo>
                  <a:pt x="2493899" y="489204"/>
                </a:lnTo>
                <a:lnTo>
                  <a:pt x="2484374" y="489204"/>
                </a:lnTo>
                <a:lnTo>
                  <a:pt x="2483231" y="501904"/>
                </a:lnTo>
                <a:lnTo>
                  <a:pt x="2481961" y="501904"/>
                </a:lnTo>
                <a:lnTo>
                  <a:pt x="2483231" y="514604"/>
                </a:lnTo>
                <a:lnTo>
                  <a:pt x="2486787" y="514604"/>
                </a:lnTo>
                <a:lnTo>
                  <a:pt x="2489200" y="527304"/>
                </a:lnTo>
                <a:lnTo>
                  <a:pt x="2505837" y="527304"/>
                </a:lnTo>
                <a:lnTo>
                  <a:pt x="2505837" y="768604"/>
                </a:lnTo>
                <a:lnTo>
                  <a:pt x="2492756" y="768604"/>
                </a:lnTo>
                <a:lnTo>
                  <a:pt x="2490343" y="781304"/>
                </a:lnTo>
                <a:lnTo>
                  <a:pt x="2485517" y="781304"/>
                </a:lnTo>
                <a:lnTo>
                  <a:pt x="2484374" y="794004"/>
                </a:lnTo>
                <a:lnTo>
                  <a:pt x="2485517" y="794004"/>
                </a:lnTo>
                <a:lnTo>
                  <a:pt x="2277237" y="921004"/>
                </a:lnTo>
                <a:lnTo>
                  <a:pt x="2273681" y="921004"/>
                </a:lnTo>
                <a:lnTo>
                  <a:pt x="2268855" y="908304"/>
                </a:lnTo>
                <a:lnTo>
                  <a:pt x="2256917" y="908304"/>
                </a:lnTo>
                <a:lnTo>
                  <a:pt x="2256917" y="959104"/>
                </a:lnTo>
                <a:lnTo>
                  <a:pt x="2256917" y="1200404"/>
                </a:lnTo>
                <a:lnTo>
                  <a:pt x="2249805" y="1200404"/>
                </a:lnTo>
                <a:lnTo>
                  <a:pt x="2243836" y="1213104"/>
                </a:lnTo>
                <a:lnTo>
                  <a:pt x="2239137" y="1213104"/>
                </a:lnTo>
                <a:lnTo>
                  <a:pt x="2239137" y="1225804"/>
                </a:lnTo>
                <a:lnTo>
                  <a:pt x="2240280" y="1225804"/>
                </a:lnTo>
                <a:lnTo>
                  <a:pt x="2027174" y="1352804"/>
                </a:lnTo>
                <a:lnTo>
                  <a:pt x="2024761" y="1352804"/>
                </a:lnTo>
                <a:lnTo>
                  <a:pt x="2020062" y="1340104"/>
                </a:lnTo>
                <a:lnTo>
                  <a:pt x="2001012" y="1340104"/>
                </a:lnTo>
                <a:lnTo>
                  <a:pt x="1997456" y="1352804"/>
                </a:lnTo>
                <a:lnTo>
                  <a:pt x="1993773" y="1352804"/>
                </a:lnTo>
                <a:lnTo>
                  <a:pt x="1779524" y="1225804"/>
                </a:lnTo>
                <a:lnTo>
                  <a:pt x="1779524" y="1213104"/>
                </a:lnTo>
                <a:lnTo>
                  <a:pt x="1771142" y="1213104"/>
                </a:lnTo>
                <a:lnTo>
                  <a:pt x="1765173" y="1200404"/>
                </a:lnTo>
                <a:lnTo>
                  <a:pt x="1765173" y="946404"/>
                </a:lnTo>
                <a:lnTo>
                  <a:pt x="1779524" y="946404"/>
                </a:lnTo>
                <a:lnTo>
                  <a:pt x="1780667" y="933704"/>
                </a:lnTo>
                <a:lnTo>
                  <a:pt x="1779524" y="921004"/>
                </a:lnTo>
                <a:lnTo>
                  <a:pt x="1995043" y="806704"/>
                </a:lnTo>
                <a:lnTo>
                  <a:pt x="2027174" y="806704"/>
                </a:lnTo>
                <a:lnTo>
                  <a:pt x="2239137" y="921004"/>
                </a:lnTo>
                <a:lnTo>
                  <a:pt x="2236724" y="933704"/>
                </a:lnTo>
                <a:lnTo>
                  <a:pt x="2237867" y="946404"/>
                </a:lnTo>
                <a:lnTo>
                  <a:pt x="2245106" y="946404"/>
                </a:lnTo>
                <a:lnTo>
                  <a:pt x="2248662" y="959104"/>
                </a:lnTo>
                <a:lnTo>
                  <a:pt x="2256917" y="959104"/>
                </a:lnTo>
                <a:lnTo>
                  <a:pt x="2256917" y="908304"/>
                </a:lnTo>
                <a:lnTo>
                  <a:pt x="2248662" y="908304"/>
                </a:lnTo>
                <a:lnTo>
                  <a:pt x="2245106" y="921004"/>
                </a:lnTo>
                <a:lnTo>
                  <a:pt x="2241423" y="921004"/>
                </a:lnTo>
                <a:lnTo>
                  <a:pt x="2049627" y="806704"/>
                </a:lnTo>
                <a:lnTo>
                  <a:pt x="2028317" y="794004"/>
                </a:lnTo>
                <a:lnTo>
                  <a:pt x="2029587" y="794004"/>
                </a:lnTo>
                <a:lnTo>
                  <a:pt x="2028317" y="781304"/>
                </a:lnTo>
                <a:lnTo>
                  <a:pt x="2020062" y="781304"/>
                </a:lnTo>
                <a:lnTo>
                  <a:pt x="2014093" y="768604"/>
                </a:lnTo>
                <a:lnTo>
                  <a:pt x="2014093" y="527304"/>
                </a:lnTo>
                <a:lnTo>
                  <a:pt x="2021205" y="527304"/>
                </a:lnTo>
                <a:lnTo>
                  <a:pt x="2027174" y="514604"/>
                </a:lnTo>
                <a:lnTo>
                  <a:pt x="2031873" y="514604"/>
                </a:lnTo>
                <a:lnTo>
                  <a:pt x="2031873" y="501904"/>
                </a:lnTo>
                <a:lnTo>
                  <a:pt x="2030730" y="489204"/>
                </a:lnTo>
                <a:lnTo>
                  <a:pt x="2018792" y="489204"/>
                </a:lnTo>
                <a:lnTo>
                  <a:pt x="2015236" y="476504"/>
                </a:lnTo>
                <a:lnTo>
                  <a:pt x="2009267" y="476504"/>
                </a:lnTo>
                <a:lnTo>
                  <a:pt x="2009267" y="527304"/>
                </a:lnTo>
                <a:lnTo>
                  <a:pt x="2009267" y="768604"/>
                </a:lnTo>
                <a:lnTo>
                  <a:pt x="2002155" y="768604"/>
                </a:lnTo>
                <a:lnTo>
                  <a:pt x="1996186" y="781304"/>
                </a:lnTo>
                <a:lnTo>
                  <a:pt x="1992630" y="781304"/>
                </a:lnTo>
                <a:lnTo>
                  <a:pt x="1991487" y="794004"/>
                </a:lnTo>
                <a:lnTo>
                  <a:pt x="1992630" y="794004"/>
                </a:lnTo>
                <a:lnTo>
                  <a:pt x="1777111" y="921004"/>
                </a:lnTo>
                <a:lnTo>
                  <a:pt x="1766443" y="921004"/>
                </a:lnTo>
                <a:lnTo>
                  <a:pt x="1761617" y="908304"/>
                </a:lnTo>
                <a:lnTo>
                  <a:pt x="1758061" y="921004"/>
                </a:lnTo>
                <a:lnTo>
                  <a:pt x="1747393" y="921004"/>
                </a:lnTo>
                <a:lnTo>
                  <a:pt x="1536573" y="794004"/>
                </a:lnTo>
                <a:lnTo>
                  <a:pt x="1537843" y="794004"/>
                </a:lnTo>
                <a:lnTo>
                  <a:pt x="1536573" y="781304"/>
                </a:lnTo>
                <a:lnTo>
                  <a:pt x="1531874" y="781304"/>
                </a:lnTo>
                <a:lnTo>
                  <a:pt x="1529461" y="768604"/>
                </a:lnTo>
                <a:lnTo>
                  <a:pt x="1517523" y="768604"/>
                </a:lnTo>
                <a:lnTo>
                  <a:pt x="1517523" y="527304"/>
                </a:lnTo>
                <a:lnTo>
                  <a:pt x="1524635" y="527304"/>
                </a:lnTo>
                <a:lnTo>
                  <a:pt x="1530604" y="514604"/>
                </a:lnTo>
                <a:lnTo>
                  <a:pt x="1535430" y="514604"/>
                </a:lnTo>
                <a:lnTo>
                  <a:pt x="1536573" y="501904"/>
                </a:lnTo>
                <a:lnTo>
                  <a:pt x="1535430" y="501904"/>
                </a:lnTo>
                <a:lnTo>
                  <a:pt x="1534160" y="489204"/>
                </a:lnTo>
                <a:lnTo>
                  <a:pt x="1743837" y="374904"/>
                </a:lnTo>
                <a:lnTo>
                  <a:pt x="1747393" y="374904"/>
                </a:lnTo>
                <a:lnTo>
                  <a:pt x="1752092" y="387604"/>
                </a:lnTo>
                <a:lnTo>
                  <a:pt x="1773555" y="387604"/>
                </a:lnTo>
                <a:lnTo>
                  <a:pt x="1777111" y="374904"/>
                </a:lnTo>
                <a:lnTo>
                  <a:pt x="1780667" y="374904"/>
                </a:lnTo>
                <a:lnTo>
                  <a:pt x="1990217" y="489204"/>
                </a:lnTo>
                <a:lnTo>
                  <a:pt x="1989074" y="501904"/>
                </a:lnTo>
                <a:lnTo>
                  <a:pt x="1987931" y="501904"/>
                </a:lnTo>
                <a:lnTo>
                  <a:pt x="1987931" y="514604"/>
                </a:lnTo>
                <a:lnTo>
                  <a:pt x="1993773" y="514604"/>
                </a:lnTo>
                <a:lnTo>
                  <a:pt x="1997456" y="527304"/>
                </a:lnTo>
                <a:lnTo>
                  <a:pt x="2009267" y="527304"/>
                </a:lnTo>
                <a:lnTo>
                  <a:pt x="2009267" y="476504"/>
                </a:lnTo>
                <a:lnTo>
                  <a:pt x="2004568" y="476504"/>
                </a:lnTo>
                <a:lnTo>
                  <a:pt x="1999742" y="489204"/>
                </a:lnTo>
                <a:lnTo>
                  <a:pt x="1992630" y="489204"/>
                </a:lnTo>
                <a:lnTo>
                  <a:pt x="1783080" y="374904"/>
                </a:lnTo>
                <a:lnTo>
                  <a:pt x="1784223" y="362204"/>
                </a:lnTo>
                <a:lnTo>
                  <a:pt x="1783080" y="362204"/>
                </a:lnTo>
                <a:lnTo>
                  <a:pt x="1783080" y="349504"/>
                </a:lnTo>
                <a:lnTo>
                  <a:pt x="1772412" y="349504"/>
                </a:lnTo>
                <a:lnTo>
                  <a:pt x="1765173" y="336804"/>
                </a:lnTo>
                <a:lnTo>
                  <a:pt x="1765173" y="95504"/>
                </a:lnTo>
                <a:lnTo>
                  <a:pt x="1773555" y="95504"/>
                </a:lnTo>
                <a:lnTo>
                  <a:pt x="1779524" y="82804"/>
                </a:lnTo>
                <a:lnTo>
                  <a:pt x="1785493" y="82804"/>
                </a:lnTo>
                <a:lnTo>
                  <a:pt x="1785493" y="70104"/>
                </a:lnTo>
                <a:lnTo>
                  <a:pt x="1784223" y="70104"/>
                </a:lnTo>
                <a:lnTo>
                  <a:pt x="1781937" y="57404"/>
                </a:lnTo>
                <a:lnTo>
                  <a:pt x="1771142" y="57404"/>
                </a:lnTo>
                <a:lnTo>
                  <a:pt x="1766443" y="44704"/>
                </a:lnTo>
                <a:lnTo>
                  <a:pt x="1756918" y="44704"/>
                </a:lnTo>
                <a:lnTo>
                  <a:pt x="1752092" y="57404"/>
                </a:lnTo>
                <a:lnTo>
                  <a:pt x="1743837" y="57404"/>
                </a:lnTo>
                <a:lnTo>
                  <a:pt x="1643761" y="6604"/>
                </a:lnTo>
                <a:lnTo>
                  <a:pt x="1634236" y="6604"/>
                </a:lnTo>
                <a:lnTo>
                  <a:pt x="1741424" y="70104"/>
                </a:lnTo>
                <a:lnTo>
                  <a:pt x="1739011" y="70104"/>
                </a:lnTo>
                <a:lnTo>
                  <a:pt x="1739011" y="82804"/>
                </a:lnTo>
                <a:lnTo>
                  <a:pt x="1740154" y="82804"/>
                </a:lnTo>
                <a:lnTo>
                  <a:pt x="1744980" y="95504"/>
                </a:lnTo>
                <a:lnTo>
                  <a:pt x="1760474" y="95504"/>
                </a:lnTo>
                <a:lnTo>
                  <a:pt x="1760474" y="336804"/>
                </a:lnTo>
                <a:lnTo>
                  <a:pt x="1753362" y="336804"/>
                </a:lnTo>
                <a:lnTo>
                  <a:pt x="1749679" y="349504"/>
                </a:lnTo>
                <a:lnTo>
                  <a:pt x="1742567" y="349504"/>
                </a:lnTo>
                <a:lnTo>
                  <a:pt x="1741424" y="362204"/>
                </a:lnTo>
                <a:lnTo>
                  <a:pt x="1741424" y="374904"/>
                </a:lnTo>
                <a:lnTo>
                  <a:pt x="1531874" y="489204"/>
                </a:lnTo>
                <a:lnTo>
                  <a:pt x="1524635" y="489204"/>
                </a:lnTo>
                <a:lnTo>
                  <a:pt x="1519936" y="476504"/>
                </a:lnTo>
                <a:lnTo>
                  <a:pt x="1509268" y="476504"/>
                </a:lnTo>
                <a:lnTo>
                  <a:pt x="1504442" y="489204"/>
                </a:lnTo>
                <a:lnTo>
                  <a:pt x="1496060" y="489204"/>
                </a:lnTo>
                <a:lnTo>
                  <a:pt x="1291336" y="374904"/>
                </a:lnTo>
                <a:lnTo>
                  <a:pt x="1292479" y="362204"/>
                </a:lnTo>
                <a:lnTo>
                  <a:pt x="1291336" y="349504"/>
                </a:lnTo>
                <a:lnTo>
                  <a:pt x="1285367" y="349504"/>
                </a:lnTo>
                <a:lnTo>
                  <a:pt x="1282954" y="336804"/>
                </a:lnTo>
                <a:lnTo>
                  <a:pt x="1269873" y="336804"/>
                </a:lnTo>
                <a:lnTo>
                  <a:pt x="1269873" y="95504"/>
                </a:lnTo>
                <a:lnTo>
                  <a:pt x="1275842" y="95504"/>
                </a:lnTo>
                <a:lnTo>
                  <a:pt x="1280668" y="82804"/>
                </a:lnTo>
                <a:lnTo>
                  <a:pt x="1282954" y="82804"/>
                </a:lnTo>
                <a:lnTo>
                  <a:pt x="1284224" y="70104"/>
                </a:lnTo>
                <a:lnTo>
                  <a:pt x="1282954" y="70104"/>
                </a:lnTo>
                <a:lnTo>
                  <a:pt x="1396111" y="6604"/>
                </a:lnTo>
                <a:lnTo>
                  <a:pt x="1386586" y="6604"/>
                </a:lnTo>
                <a:lnTo>
                  <a:pt x="1280668" y="70104"/>
                </a:lnTo>
                <a:lnTo>
                  <a:pt x="1278255" y="57404"/>
                </a:lnTo>
                <a:lnTo>
                  <a:pt x="1253236" y="57404"/>
                </a:lnTo>
                <a:lnTo>
                  <a:pt x="1249680" y="70104"/>
                </a:lnTo>
                <a:lnTo>
                  <a:pt x="1247267" y="70104"/>
                </a:lnTo>
                <a:lnTo>
                  <a:pt x="1249680" y="82804"/>
                </a:lnTo>
                <a:lnTo>
                  <a:pt x="1253236" y="82804"/>
                </a:lnTo>
                <a:lnTo>
                  <a:pt x="1257935" y="95504"/>
                </a:lnTo>
                <a:lnTo>
                  <a:pt x="1265174" y="95504"/>
                </a:lnTo>
                <a:lnTo>
                  <a:pt x="1265174" y="336804"/>
                </a:lnTo>
                <a:lnTo>
                  <a:pt x="1250823" y="336804"/>
                </a:lnTo>
                <a:lnTo>
                  <a:pt x="1243711" y="349504"/>
                </a:lnTo>
                <a:lnTo>
                  <a:pt x="1241298" y="349504"/>
                </a:lnTo>
                <a:lnTo>
                  <a:pt x="1240155" y="362204"/>
                </a:lnTo>
                <a:lnTo>
                  <a:pt x="1241298" y="374904"/>
                </a:lnTo>
                <a:lnTo>
                  <a:pt x="1243711" y="374904"/>
                </a:lnTo>
                <a:lnTo>
                  <a:pt x="1247267" y="387604"/>
                </a:lnTo>
                <a:lnTo>
                  <a:pt x="1285367" y="387604"/>
                </a:lnTo>
                <a:lnTo>
                  <a:pt x="1288923" y="374904"/>
                </a:lnTo>
                <a:lnTo>
                  <a:pt x="1493774" y="489204"/>
                </a:lnTo>
                <a:lnTo>
                  <a:pt x="1492504" y="501904"/>
                </a:lnTo>
                <a:lnTo>
                  <a:pt x="1492504" y="514604"/>
                </a:lnTo>
                <a:lnTo>
                  <a:pt x="1498473" y="514604"/>
                </a:lnTo>
                <a:lnTo>
                  <a:pt x="1500886" y="527304"/>
                </a:lnTo>
                <a:lnTo>
                  <a:pt x="1512824" y="527304"/>
                </a:lnTo>
                <a:lnTo>
                  <a:pt x="1512824" y="768604"/>
                </a:lnTo>
                <a:lnTo>
                  <a:pt x="1499743" y="768604"/>
                </a:lnTo>
                <a:lnTo>
                  <a:pt x="1496060" y="781304"/>
                </a:lnTo>
                <a:lnTo>
                  <a:pt x="1491361" y="781304"/>
                </a:lnTo>
                <a:lnTo>
                  <a:pt x="1490218" y="794004"/>
                </a:lnTo>
                <a:lnTo>
                  <a:pt x="1491361" y="806704"/>
                </a:lnTo>
                <a:lnTo>
                  <a:pt x="1500886" y="806704"/>
                </a:lnTo>
                <a:lnTo>
                  <a:pt x="1504442" y="819404"/>
                </a:lnTo>
                <a:lnTo>
                  <a:pt x="1519936" y="819404"/>
                </a:lnTo>
                <a:lnTo>
                  <a:pt x="1525905" y="806704"/>
                </a:lnTo>
                <a:lnTo>
                  <a:pt x="1534160" y="806704"/>
                </a:lnTo>
                <a:lnTo>
                  <a:pt x="1744980" y="921004"/>
                </a:lnTo>
                <a:lnTo>
                  <a:pt x="1743837" y="933704"/>
                </a:lnTo>
                <a:lnTo>
                  <a:pt x="1744980" y="946404"/>
                </a:lnTo>
                <a:lnTo>
                  <a:pt x="1760474" y="946404"/>
                </a:lnTo>
                <a:lnTo>
                  <a:pt x="1760474" y="1200404"/>
                </a:lnTo>
                <a:lnTo>
                  <a:pt x="1754505" y="1200404"/>
                </a:lnTo>
                <a:lnTo>
                  <a:pt x="1748536" y="1213104"/>
                </a:lnTo>
                <a:lnTo>
                  <a:pt x="1746123" y="1213104"/>
                </a:lnTo>
                <a:lnTo>
                  <a:pt x="1743837" y="1225804"/>
                </a:lnTo>
                <a:lnTo>
                  <a:pt x="1746123" y="1225804"/>
                </a:lnTo>
                <a:lnTo>
                  <a:pt x="1749679" y="1238504"/>
                </a:lnTo>
                <a:lnTo>
                  <a:pt x="1774698" y="1238504"/>
                </a:lnTo>
                <a:lnTo>
                  <a:pt x="1777111" y="1225804"/>
                </a:lnTo>
                <a:lnTo>
                  <a:pt x="1991487" y="1352804"/>
                </a:lnTo>
                <a:lnTo>
                  <a:pt x="1990217" y="1352804"/>
                </a:lnTo>
                <a:lnTo>
                  <a:pt x="1989074" y="1365504"/>
                </a:lnTo>
                <a:lnTo>
                  <a:pt x="1991487" y="1365504"/>
                </a:lnTo>
                <a:lnTo>
                  <a:pt x="1992630" y="1378204"/>
                </a:lnTo>
                <a:lnTo>
                  <a:pt x="2027174" y="1378204"/>
                </a:lnTo>
                <a:lnTo>
                  <a:pt x="2029587" y="1365504"/>
                </a:lnTo>
                <a:lnTo>
                  <a:pt x="2030730" y="1365504"/>
                </a:lnTo>
                <a:lnTo>
                  <a:pt x="2029587" y="1352804"/>
                </a:lnTo>
                <a:lnTo>
                  <a:pt x="2242693" y="1238504"/>
                </a:lnTo>
                <a:lnTo>
                  <a:pt x="2274824" y="1238504"/>
                </a:lnTo>
                <a:lnTo>
                  <a:pt x="2277237" y="1225804"/>
                </a:lnTo>
                <a:lnTo>
                  <a:pt x="2278380" y="1225804"/>
                </a:lnTo>
                <a:lnTo>
                  <a:pt x="2277237" y="1213104"/>
                </a:lnTo>
                <a:lnTo>
                  <a:pt x="2273681" y="1213104"/>
                </a:lnTo>
                <a:lnTo>
                  <a:pt x="2268855" y="1200404"/>
                </a:lnTo>
                <a:lnTo>
                  <a:pt x="2261743" y="1200404"/>
                </a:lnTo>
                <a:lnTo>
                  <a:pt x="2261743" y="959104"/>
                </a:lnTo>
                <a:lnTo>
                  <a:pt x="2268855" y="946404"/>
                </a:lnTo>
                <a:lnTo>
                  <a:pt x="2279523" y="946404"/>
                </a:lnTo>
                <a:lnTo>
                  <a:pt x="2280793" y="933704"/>
                </a:lnTo>
                <a:lnTo>
                  <a:pt x="2279523" y="933704"/>
                </a:lnTo>
                <a:lnTo>
                  <a:pt x="2278380" y="921004"/>
                </a:lnTo>
                <a:lnTo>
                  <a:pt x="2487930" y="806704"/>
                </a:lnTo>
                <a:lnTo>
                  <a:pt x="2496312" y="806704"/>
                </a:lnTo>
                <a:lnTo>
                  <a:pt x="2501011" y="819404"/>
                </a:lnTo>
                <a:lnTo>
                  <a:pt x="2514092" y="819404"/>
                </a:lnTo>
                <a:lnTo>
                  <a:pt x="2518918" y="806704"/>
                </a:lnTo>
                <a:lnTo>
                  <a:pt x="2527300" y="806704"/>
                </a:lnTo>
                <a:lnTo>
                  <a:pt x="2729611" y="921004"/>
                </a:lnTo>
                <a:lnTo>
                  <a:pt x="2727325" y="933704"/>
                </a:lnTo>
                <a:lnTo>
                  <a:pt x="2728468" y="933704"/>
                </a:lnTo>
                <a:lnTo>
                  <a:pt x="2729611" y="946404"/>
                </a:lnTo>
                <a:lnTo>
                  <a:pt x="2732024" y="946404"/>
                </a:lnTo>
                <a:lnTo>
                  <a:pt x="2735580" y="959104"/>
                </a:lnTo>
                <a:lnTo>
                  <a:pt x="2776093" y="959104"/>
                </a:lnTo>
                <a:lnTo>
                  <a:pt x="2778506" y="946404"/>
                </a:lnTo>
                <a:lnTo>
                  <a:pt x="2782062" y="946404"/>
                </a:lnTo>
                <a:lnTo>
                  <a:pt x="2783205" y="933704"/>
                </a:lnTo>
                <a:lnTo>
                  <a:pt x="2783205" y="921004"/>
                </a:lnTo>
                <a:lnTo>
                  <a:pt x="2780919" y="921004"/>
                </a:lnTo>
                <a:lnTo>
                  <a:pt x="2985643" y="806704"/>
                </a:lnTo>
                <a:lnTo>
                  <a:pt x="2997581" y="806704"/>
                </a:lnTo>
                <a:lnTo>
                  <a:pt x="3003550" y="819404"/>
                </a:lnTo>
                <a:lnTo>
                  <a:pt x="3008249" y="806704"/>
                </a:lnTo>
                <a:lnTo>
                  <a:pt x="3023743" y="806704"/>
                </a:lnTo>
                <a:lnTo>
                  <a:pt x="3024886" y="794004"/>
                </a:lnTo>
                <a:lnTo>
                  <a:pt x="3023743" y="781304"/>
                </a:lnTo>
                <a:lnTo>
                  <a:pt x="3020187" y="781304"/>
                </a:lnTo>
                <a:lnTo>
                  <a:pt x="3014218" y="768604"/>
                </a:lnTo>
                <a:lnTo>
                  <a:pt x="3005836" y="768604"/>
                </a:lnTo>
                <a:lnTo>
                  <a:pt x="3005836" y="527304"/>
                </a:lnTo>
                <a:lnTo>
                  <a:pt x="3014218" y="527304"/>
                </a:lnTo>
                <a:lnTo>
                  <a:pt x="3020187" y="514604"/>
                </a:lnTo>
                <a:lnTo>
                  <a:pt x="3024886" y="514604"/>
                </a:lnTo>
                <a:lnTo>
                  <a:pt x="3024886" y="501904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4659" y="1015"/>
            <a:ext cx="899160" cy="949960"/>
          </a:xfrm>
          <a:custGeom>
            <a:avLst/>
            <a:gdLst/>
            <a:ahLst/>
            <a:cxnLst/>
            <a:rect l="l" t="t" r="r" b="b"/>
            <a:pathLst>
              <a:path w="899159" h="949960">
                <a:moveTo>
                  <a:pt x="406920" y="802639"/>
                </a:moveTo>
                <a:lnTo>
                  <a:pt x="400176" y="802639"/>
                </a:lnTo>
                <a:lnTo>
                  <a:pt x="607441" y="923289"/>
                </a:lnTo>
                <a:lnTo>
                  <a:pt x="606171" y="927100"/>
                </a:lnTo>
                <a:lnTo>
                  <a:pt x="605028" y="930910"/>
                </a:lnTo>
                <a:lnTo>
                  <a:pt x="606171" y="934720"/>
                </a:lnTo>
                <a:lnTo>
                  <a:pt x="606171" y="938530"/>
                </a:lnTo>
                <a:lnTo>
                  <a:pt x="608584" y="942339"/>
                </a:lnTo>
                <a:lnTo>
                  <a:pt x="610997" y="944880"/>
                </a:lnTo>
                <a:lnTo>
                  <a:pt x="618109" y="949960"/>
                </a:lnTo>
                <a:lnTo>
                  <a:pt x="633603" y="949960"/>
                </a:lnTo>
                <a:lnTo>
                  <a:pt x="637159" y="947420"/>
                </a:lnTo>
                <a:lnTo>
                  <a:pt x="641985" y="942339"/>
                </a:lnTo>
                <a:lnTo>
                  <a:pt x="644271" y="938530"/>
                </a:lnTo>
                <a:lnTo>
                  <a:pt x="645541" y="934720"/>
                </a:lnTo>
                <a:lnTo>
                  <a:pt x="645541" y="927100"/>
                </a:lnTo>
                <a:lnTo>
                  <a:pt x="644271" y="923289"/>
                </a:lnTo>
                <a:lnTo>
                  <a:pt x="652997" y="918210"/>
                </a:lnTo>
                <a:lnTo>
                  <a:pt x="609726" y="918210"/>
                </a:lnTo>
                <a:lnTo>
                  <a:pt x="406920" y="802639"/>
                </a:lnTo>
                <a:close/>
              </a:path>
              <a:path w="899159" h="949960">
                <a:moveTo>
                  <a:pt x="634746" y="911860"/>
                </a:moveTo>
                <a:lnTo>
                  <a:pt x="615696" y="911860"/>
                </a:lnTo>
                <a:lnTo>
                  <a:pt x="612140" y="914400"/>
                </a:lnTo>
                <a:lnTo>
                  <a:pt x="609726" y="918210"/>
                </a:lnTo>
                <a:lnTo>
                  <a:pt x="641985" y="918210"/>
                </a:lnTo>
                <a:lnTo>
                  <a:pt x="638301" y="914400"/>
                </a:lnTo>
                <a:lnTo>
                  <a:pt x="634746" y="911860"/>
                </a:lnTo>
                <a:close/>
              </a:path>
              <a:path w="899159" h="949960">
                <a:moveTo>
                  <a:pt x="655424" y="372110"/>
                </a:moveTo>
                <a:lnTo>
                  <a:pt x="644271" y="372110"/>
                </a:lnTo>
                <a:lnTo>
                  <a:pt x="856234" y="494030"/>
                </a:lnTo>
                <a:lnTo>
                  <a:pt x="855091" y="496570"/>
                </a:lnTo>
                <a:lnTo>
                  <a:pt x="855091" y="500380"/>
                </a:lnTo>
                <a:lnTo>
                  <a:pt x="856234" y="508000"/>
                </a:lnTo>
                <a:lnTo>
                  <a:pt x="859790" y="514350"/>
                </a:lnTo>
                <a:lnTo>
                  <a:pt x="864616" y="516889"/>
                </a:lnTo>
                <a:lnTo>
                  <a:pt x="871728" y="519430"/>
                </a:lnTo>
                <a:lnTo>
                  <a:pt x="871728" y="763270"/>
                </a:lnTo>
                <a:lnTo>
                  <a:pt x="847979" y="784860"/>
                </a:lnTo>
                <a:lnTo>
                  <a:pt x="847979" y="795020"/>
                </a:lnTo>
                <a:lnTo>
                  <a:pt x="849122" y="800100"/>
                </a:lnTo>
                <a:lnTo>
                  <a:pt x="641985" y="918210"/>
                </a:lnTo>
                <a:lnTo>
                  <a:pt x="652997" y="918210"/>
                </a:lnTo>
                <a:lnTo>
                  <a:pt x="851535" y="802639"/>
                </a:lnTo>
                <a:lnTo>
                  <a:pt x="895138" y="802639"/>
                </a:lnTo>
                <a:lnTo>
                  <a:pt x="896747" y="800100"/>
                </a:lnTo>
                <a:lnTo>
                  <a:pt x="899160" y="795020"/>
                </a:lnTo>
                <a:lnTo>
                  <a:pt x="899160" y="784860"/>
                </a:lnTo>
                <a:lnTo>
                  <a:pt x="897890" y="781050"/>
                </a:lnTo>
                <a:lnTo>
                  <a:pt x="895604" y="775970"/>
                </a:lnTo>
                <a:lnTo>
                  <a:pt x="893191" y="772160"/>
                </a:lnTo>
                <a:lnTo>
                  <a:pt x="889635" y="769620"/>
                </a:lnTo>
                <a:lnTo>
                  <a:pt x="884809" y="765810"/>
                </a:lnTo>
                <a:lnTo>
                  <a:pt x="881253" y="764539"/>
                </a:lnTo>
                <a:lnTo>
                  <a:pt x="876554" y="763270"/>
                </a:lnTo>
                <a:lnTo>
                  <a:pt x="876554" y="519430"/>
                </a:lnTo>
                <a:lnTo>
                  <a:pt x="882396" y="516889"/>
                </a:lnTo>
                <a:lnTo>
                  <a:pt x="887222" y="513080"/>
                </a:lnTo>
                <a:lnTo>
                  <a:pt x="890778" y="508000"/>
                </a:lnTo>
                <a:lnTo>
                  <a:pt x="891921" y="500380"/>
                </a:lnTo>
                <a:lnTo>
                  <a:pt x="891921" y="496570"/>
                </a:lnTo>
                <a:lnTo>
                  <a:pt x="890778" y="494030"/>
                </a:lnTo>
                <a:lnTo>
                  <a:pt x="888644" y="490220"/>
                </a:lnTo>
                <a:lnTo>
                  <a:pt x="858647" y="490220"/>
                </a:lnTo>
                <a:lnTo>
                  <a:pt x="655424" y="372110"/>
                </a:lnTo>
                <a:close/>
              </a:path>
              <a:path w="899159" h="949960">
                <a:moveTo>
                  <a:pt x="625221" y="910589"/>
                </a:moveTo>
                <a:lnTo>
                  <a:pt x="620522" y="911860"/>
                </a:lnTo>
                <a:lnTo>
                  <a:pt x="630047" y="911860"/>
                </a:lnTo>
                <a:lnTo>
                  <a:pt x="625221" y="910589"/>
                </a:lnTo>
                <a:close/>
              </a:path>
              <a:path w="899159" h="949960">
                <a:moveTo>
                  <a:pt x="157865" y="372110"/>
                </a:moveTo>
                <a:lnTo>
                  <a:pt x="148844" y="372110"/>
                </a:lnTo>
                <a:lnTo>
                  <a:pt x="353695" y="490220"/>
                </a:lnTo>
                <a:lnTo>
                  <a:pt x="352425" y="495300"/>
                </a:lnTo>
                <a:lnTo>
                  <a:pt x="351282" y="500380"/>
                </a:lnTo>
                <a:lnTo>
                  <a:pt x="352425" y="505460"/>
                </a:lnTo>
                <a:lnTo>
                  <a:pt x="353695" y="510539"/>
                </a:lnTo>
                <a:lnTo>
                  <a:pt x="356108" y="514350"/>
                </a:lnTo>
                <a:lnTo>
                  <a:pt x="358394" y="518160"/>
                </a:lnTo>
                <a:lnTo>
                  <a:pt x="361950" y="520700"/>
                </a:lnTo>
                <a:lnTo>
                  <a:pt x="365633" y="524510"/>
                </a:lnTo>
                <a:lnTo>
                  <a:pt x="375158" y="527050"/>
                </a:lnTo>
                <a:lnTo>
                  <a:pt x="375158" y="762000"/>
                </a:lnTo>
                <a:lnTo>
                  <a:pt x="370332" y="763270"/>
                </a:lnTo>
                <a:lnTo>
                  <a:pt x="365633" y="765810"/>
                </a:lnTo>
                <a:lnTo>
                  <a:pt x="360807" y="768350"/>
                </a:lnTo>
                <a:lnTo>
                  <a:pt x="357250" y="770889"/>
                </a:lnTo>
                <a:lnTo>
                  <a:pt x="354838" y="775970"/>
                </a:lnTo>
                <a:lnTo>
                  <a:pt x="352425" y="779780"/>
                </a:lnTo>
                <a:lnTo>
                  <a:pt x="351282" y="783589"/>
                </a:lnTo>
                <a:lnTo>
                  <a:pt x="350139" y="789939"/>
                </a:lnTo>
                <a:lnTo>
                  <a:pt x="352425" y="800100"/>
                </a:lnTo>
                <a:lnTo>
                  <a:pt x="354838" y="803910"/>
                </a:lnTo>
                <a:lnTo>
                  <a:pt x="358394" y="808989"/>
                </a:lnTo>
                <a:lnTo>
                  <a:pt x="361950" y="811530"/>
                </a:lnTo>
                <a:lnTo>
                  <a:pt x="366775" y="814070"/>
                </a:lnTo>
                <a:lnTo>
                  <a:pt x="371475" y="816610"/>
                </a:lnTo>
                <a:lnTo>
                  <a:pt x="377444" y="816610"/>
                </a:lnTo>
                <a:lnTo>
                  <a:pt x="384683" y="815339"/>
                </a:lnTo>
                <a:lnTo>
                  <a:pt x="390525" y="812800"/>
                </a:lnTo>
                <a:lnTo>
                  <a:pt x="395350" y="808989"/>
                </a:lnTo>
                <a:lnTo>
                  <a:pt x="400176" y="802639"/>
                </a:lnTo>
                <a:lnTo>
                  <a:pt x="406920" y="802639"/>
                </a:lnTo>
                <a:lnTo>
                  <a:pt x="402463" y="800100"/>
                </a:lnTo>
                <a:lnTo>
                  <a:pt x="403733" y="795020"/>
                </a:lnTo>
                <a:lnTo>
                  <a:pt x="403733" y="783589"/>
                </a:lnTo>
                <a:lnTo>
                  <a:pt x="402463" y="779780"/>
                </a:lnTo>
                <a:lnTo>
                  <a:pt x="400176" y="775970"/>
                </a:lnTo>
                <a:lnTo>
                  <a:pt x="396494" y="772160"/>
                </a:lnTo>
                <a:lnTo>
                  <a:pt x="392938" y="768350"/>
                </a:lnTo>
                <a:lnTo>
                  <a:pt x="389382" y="765810"/>
                </a:lnTo>
                <a:lnTo>
                  <a:pt x="384683" y="763270"/>
                </a:lnTo>
                <a:lnTo>
                  <a:pt x="379857" y="762000"/>
                </a:lnTo>
                <a:lnTo>
                  <a:pt x="379857" y="527050"/>
                </a:lnTo>
                <a:lnTo>
                  <a:pt x="402463" y="505460"/>
                </a:lnTo>
                <a:lnTo>
                  <a:pt x="402463" y="495300"/>
                </a:lnTo>
                <a:lnTo>
                  <a:pt x="401320" y="491489"/>
                </a:lnTo>
                <a:lnTo>
                  <a:pt x="410037" y="486410"/>
                </a:lnTo>
                <a:lnTo>
                  <a:pt x="356108" y="486410"/>
                </a:lnTo>
                <a:lnTo>
                  <a:pt x="157865" y="372110"/>
                </a:lnTo>
                <a:close/>
              </a:path>
              <a:path w="899159" h="949960">
                <a:moveTo>
                  <a:pt x="895138" y="802639"/>
                </a:moveTo>
                <a:lnTo>
                  <a:pt x="851535" y="802639"/>
                </a:lnTo>
                <a:lnTo>
                  <a:pt x="861060" y="812800"/>
                </a:lnTo>
                <a:lnTo>
                  <a:pt x="867029" y="815339"/>
                </a:lnTo>
                <a:lnTo>
                  <a:pt x="878840" y="815339"/>
                </a:lnTo>
                <a:lnTo>
                  <a:pt x="883666" y="814070"/>
                </a:lnTo>
                <a:lnTo>
                  <a:pt x="888365" y="811530"/>
                </a:lnTo>
                <a:lnTo>
                  <a:pt x="891921" y="807720"/>
                </a:lnTo>
                <a:lnTo>
                  <a:pt x="895138" y="802639"/>
                </a:lnTo>
                <a:close/>
              </a:path>
              <a:path w="899159" h="949960">
                <a:moveTo>
                  <a:pt x="877697" y="482600"/>
                </a:moveTo>
                <a:lnTo>
                  <a:pt x="869315" y="482600"/>
                </a:lnTo>
                <a:lnTo>
                  <a:pt x="865759" y="483870"/>
                </a:lnTo>
                <a:lnTo>
                  <a:pt x="862203" y="486410"/>
                </a:lnTo>
                <a:lnTo>
                  <a:pt x="858647" y="490220"/>
                </a:lnTo>
                <a:lnTo>
                  <a:pt x="888644" y="490220"/>
                </a:lnTo>
                <a:lnTo>
                  <a:pt x="887222" y="487680"/>
                </a:lnTo>
                <a:lnTo>
                  <a:pt x="881253" y="483870"/>
                </a:lnTo>
                <a:lnTo>
                  <a:pt x="877697" y="482600"/>
                </a:lnTo>
                <a:close/>
              </a:path>
              <a:path w="899159" h="949960">
                <a:moveTo>
                  <a:pt x="383413" y="476250"/>
                </a:moveTo>
                <a:lnTo>
                  <a:pt x="371475" y="476250"/>
                </a:lnTo>
                <a:lnTo>
                  <a:pt x="365633" y="477520"/>
                </a:lnTo>
                <a:lnTo>
                  <a:pt x="360807" y="481330"/>
                </a:lnTo>
                <a:lnTo>
                  <a:pt x="356108" y="486410"/>
                </a:lnTo>
                <a:lnTo>
                  <a:pt x="398907" y="486410"/>
                </a:lnTo>
                <a:lnTo>
                  <a:pt x="394208" y="481330"/>
                </a:lnTo>
                <a:lnTo>
                  <a:pt x="389382" y="477520"/>
                </a:lnTo>
                <a:lnTo>
                  <a:pt x="383413" y="476250"/>
                </a:lnTo>
                <a:close/>
              </a:path>
              <a:path w="899159" h="949960">
                <a:moveTo>
                  <a:pt x="506222" y="0"/>
                </a:moveTo>
                <a:lnTo>
                  <a:pt x="496697" y="0"/>
                </a:lnTo>
                <a:lnTo>
                  <a:pt x="602615" y="59689"/>
                </a:lnTo>
                <a:lnTo>
                  <a:pt x="600201" y="66039"/>
                </a:lnTo>
                <a:lnTo>
                  <a:pt x="600201" y="77470"/>
                </a:lnTo>
                <a:lnTo>
                  <a:pt x="601472" y="80010"/>
                </a:lnTo>
                <a:lnTo>
                  <a:pt x="603885" y="85089"/>
                </a:lnTo>
                <a:lnTo>
                  <a:pt x="622935" y="97789"/>
                </a:lnTo>
                <a:lnTo>
                  <a:pt x="622935" y="337820"/>
                </a:lnTo>
                <a:lnTo>
                  <a:pt x="602615" y="355600"/>
                </a:lnTo>
                <a:lnTo>
                  <a:pt x="602615" y="364489"/>
                </a:lnTo>
                <a:lnTo>
                  <a:pt x="603885" y="367030"/>
                </a:lnTo>
                <a:lnTo>
                  <a:pt x="398907" y="486410"/>
                </a:lnTo>
                <a:lnTo>
                  <a:pt x="410037" y="486410"/>
                </a:lnTo>
                <a:lnTo>
                  <a:pt x="606171" y="372110"/>
                </a:lnTo>
                <a:lnTo>
                  <a:pt x="655424" y="372110"/>
                </a:lnTo>
                <a:lnTo>
                  <a:pt x="646684" y="367030"/>
                </a:lnTo>
                <a:lnTo>
                  <a:pt x="647826" y="360680"/>
                </a:lnTo>
                <a:lnTo>
                  <a:pt x="647826" y="355600"/>
                </a:lnTo>
                <a:lnTo>
                  <a:pt x="627634" y="337820"/>
                </a:lnTo>
                <a:lnTo>
                  <a:pt x="627634" y="97789"/>
                </a:lnTo>
                <a:lnTo>
                  <a:pt x="651510" y="71120"/>
                </a:lnTo>
                <a:lnTo>
                  <a:pt x="650240" y="66039"/>
                </a:lnTo>
                <a:lnTo>
                  <a:pt x="649097" y="60960"/>
                </a:lnTo>
                <a:lnTo>
                  <a:pt x="646684" y="58420"/>
                </a:lnTo>
                <a:lnTo>
                  <a:pt x="645795" y="57150"/>
                </a:lnTo>
                <a:lnTo>
                  <a:pt x="605028" y="57150"/>
                </a:lnTo>
                <a:lnTo>
                  <a:pt x="506222" y="0"/>
                </a:lnTo>
                <a:close/>
              </a:path>
              <a:path w="899159" h="949960">
                <a:moveTo>
                  <a:pt x="9525" y="0"/>
                </a:moveTo>
                <a:lnTo>
                  <a:pt x="0" y="0"/>
                </a:lnTo>
                <a:lnTo>
                  <a:pt x="106045" y="59689"/>
                </a:lnTo>
                <a:lnTo>
                  <a:pt x="103632" y="66039"/>
                </a:lnTo>
                <a:lnTo>
                  <a:pt x="103632" y="77470"/>
                </a:lnTo>
                <a:lnTo>
                  <a:pt x="104775" y="81280"/>
                </a:lnTo>
                <a:lnTo>
                  <a:pt x="109600" y="88900"/>
                </a:lnTo>
                <a:lnTo>
                  <a:pt x="113157" y="92710"/>
                </a:lnTo>
                <a:lnTo>
                  <a:pt x="117856" y="95250"/>
                </a:lnTo>
                <a:lnTo>
                  <a:pt x="127381" y="97789"/>
                </a:lnTo>
                <a:lnTo>
                  <a:pt x="127381" y="336550"/>
                </a:lnTo>
                <a:lnTo>
                  <a:pt x="106045" y="355600"/>
                </a:lnTo>
                <a:lnTo>
                  <a:pt x="106045" y="364489"/>
                </a:lnTo>
                <a:lnTo>
                  <a:pt x="107188" y="369570"/>
                </a:lnTo>
                <a:lnTo>
                  <a:pt x="112014" y="377189"/>
                </a:lnTo>
                <a:lnTo>
                  <a:pt x="115570" y="379730"/>
                </a:lnTo>
                <a:lnTo>
                  <a:pt x="120269" y="381000"/>
                </a:lnTo>
                <a:lnTo>
                  <a:pt x="123825" y="383539"/>
                </a:lnTo>
                <a:lnTo>
                  <a:pt x="135763" y="383539"/>
                </a:lnTo>
                <a:lnTo>
                  <a:pt x="140589" y="381000"/>
                </a:lnTo>
                <a:lnTo>
                  <a:pt x="145288" y="377189"/>
                </a:lnTo>
                <a:lnTo>
                  <a:pt x="148844" y="372110"/>
                </a:lnTo>
                <a:lnTo>
                  <a:pt x="157865" y="372110"/>
                </a:lnTo>
                <a:lnTo>
                  <a:pt x="151257" y="368300"/>
                </a:lnTo>
                <a:lnTo>
                  <a:pt x="152400" y="364489"/>
                </a:lnTo>
                <a:lnTo>
                  <a:pt x="152400" y="355600"/>
                </a:lnTo>
                <a:lnTo>
                  <a:pt x="151257" y="351789"/>
                </a:lnTo>
                <a:lnTo>
                  <a:pt x="148844" y="346710"/>
                </a:lnTo>
                <a:lnTo>
                  <a:pt x="146431" y="345439"/>
                </a:lnTo>
                <a:lnTo>
                  <a:pt x="144145" y="341630"/>
                </a:lnTo>
                <a:lnTo>
                  <a:pt x="140589" y="339089"/>
                </a:lnTo>
                <a:lnTo>
                  <a:pt x="135763" y="337820"/>
                </a:lnTo>
                <a:lnTo>
                  <a:pt x="132207" y="336550"/>
                </a:lnTo>
                <a:lnTo>
                  <a:pt x="132207" y="97789"/>
                </a:lnTo>
                <a:lnTo>
                  <a:pt x="136906" y="96520"/>
                </a:lnTo>
                <a:lnTo>
                  <a:pt x="140589" y="95250"/>
                </a:lnTo>
                <a:lnTo>
                  <a:pt x="145288" y="92710"/>
                </a:lnTo>
                <a:lnTo>
                  <a:pt x="148844" y="88900"/>
                </a:lnTo>
                <a:lnTo>
                  <a:pt x="153670" y="81280"/>
                </a:lnTo>
                <a:lnTo>
                  <a:pt x="154813" y="77470"/>
                </a:lnTo>
                <a:lnTo>
                  <a:pt x="154813" y="66039"/>
                </a:lnTo>
                <a:lnTo>
                  <a:pt x="152400" y="59689"/>
                </a:lnTo>
                <a:lnTo>
                  <a:pt x="156912" y="57150"/>
                </a:lnTo>
                <a:lnTo>
                  <a:pt x="108331" y="57150"/>
                </a:lnTo>
                <a:lnTo>
                  <a:pt x="9525" y="0"/>
                </a:lnTo>
                <a:close/>
              </a:path>
              <a:path w="899159" h="949960">
                <a:moveTo>
                  <a:pt x="644271" y="372110"/>
                </a:moveTo>
                <a:lnTo>
                  <a:pt x="606171" y="372110"/>
                </a:lnTo>
                <a:lnTo>
                  <a:pt x="609726" y="377189"/>
                </a:lnTo>
                <a:lnTo>
                  <a:pt x="614553" y="379730"/>
                </a:lnTo>
                <a:lnTo>
                  <a:pt x="619251" y="381000"/>
                </a:lnTo>
                <a:lnTo>
                  <a:pt x="625221" y="383539"/>
                </a:lnTo>
                <a:lnTo>
                  <a:pt x="631190" y="381000"/>
                </a:lnTo>
                <a:lnTo>
                  <a:pt x="637159" y="379730"/>
                </a:lnTo>
                <a:lnTo>
                  <a:pt x="644271" y="372110"/>
                </a:lnTo>
                <a:close/>
              </a:path>
              <a:path w="899159" h="949960">
                <a:moveTo>
                  <a:pt x="135763" y="45720"/>
                </a:moveTo>
                <a:lnTo>
                  <a:pt x="122682" y="45720"/>
                </a:lnTo>
                <a:lnTo>
                  <a:pt x="116713" y="48260"/>
                </a:lnTo>
                <a:lnTo>
                  <a:pt x="112014" y="52070"/>
                </a:lnTo>
                <a:lnTo>
                  <a:pt x="108331" y="57150"/>
                </a:lnTo>
                <a:lnTo>
                  <a:pt x="150114" y="57150"/>
                </a:lnTo>
                <a:lnTo>
                  <a:pt x="146431" y="52070"/>
                </a:lnTo>
                <a:lnTo>
                  <a:pt x="141732" y="48260"/>
                </a:lnTo>
                <a:lnTo>
                  <a:pt x="135763" y="45720"/>
                </a:lnTo>
                <a:close/>
              </a:path>
              <a:path w="899159" h="949960">
                <a:moveTo>
                  <a:pt x="258445" y="0"/>
                </a:moveTo>
                <a:lnTo>
                  <a:pt x="248920" y="0"/>
                </a:lnTo>
                <a:lnTo>
                  <a:pt x="150114" y="57150"/>
                </a:lnTo>
                <a:lnTo>
                  <a:pt x="156912" y="57150"/>
                </a:lnTo>
                <a:lnTo>
                  <a:pt x="258445" y="0"/>
                </a:lnTo>
                <a:close/>
              </a:path>
              <a:path w="899159" h="949960">
                <a:moveTo>
                  <a:pt x="631190" y="45720"/>
                </a:moveTo>
                <a:lnTo>
                  <a:pt x="625221" y="45720"/>
                </a:lnTo>
                <a:lnTo>
                  <a:pt x="619251" y="46989"/>
                </a:lnTo>
                <a:lnTo>
                  <a:pt x="613410" y="49530"/>
                </a:lnTo>
                <a:lnTo>
                  <a:pt x="608584" y="52070"/>
                </a:lnTo>
                <a:lnTo>
                  <a:pt x="605028" y="57150"/>
                </a:lnTo>
                <a:lnTo>
                  <a:pt x="645795" y="57150"/>
                </a:lnTo>
                <a:lnTo>
                  <a:pt x="643128" y="53339"/>
                </a:lnTo>
                <a:lnTo>
                  <a:pt x="636016" y="48260"/>
                </a:lnTo>
                <a:lnTo>
                  <a:pt x="631190" y="4572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" y="2057399"/>
            <a:ext cx="2243455" cy="3086100"/>
          </a:xfrm>
          <a:custGeom>
            <a:avLst/>
            <a:gdLst/>
            <a:ahLst/>
            <a:cxnLst/>
            <a:rect l="l" t="t" r="r" b="b"/>
            <a:pathLst>
              <a:path w="2243455" h="3086100">
                <a:moveTo>
                  <a:pt x="256016" y="3022600"/>
                </a:moveTo>
                <a:lnTo>
                  <a:pt x="213102" y="3022600"/>
                </a:lnTo>
                <a:lnTo>
                  <a:pt x="211947" y="3035300"/>
                </a:lnTo>
                <a:lnTo>
                  <a:pt x="213102" y="3048000"/>
                </a:lnTo>
                <a:lnTo>
                  <a:pt x="254758" y="3048000"/>
                </a:lnTo>
                <a:lnTo>
                  <a:pt x="329803" y="3086100"/>
                </a:lnTo>
                <a:lnTo>
                  <a:pt x="339328" y="3086100"/>
                </a:lnTo>
                <a:lnTo>
                  <a:pt x="256016" y="3048000"/>
                </a:lnTo>
                <a:lnTo>
                  <a:pt x="258314" y="3035300"/>
                </a:lnTo>
                <a:lnTo>
                  <a:pt x="257171" y="3035300"/>
                </a:lnTo>
                <a:lnTo>
                  <a:pt x="256016" y="3022600"/>
                </a:lnTo>
                <a:close/>
              </a:path>
              <a:path w="2243455" h="3086100">
                <a:moveTo>
                  <a:pt x="752446" y="3022600"/>
                </a:moveTo>
                <a:lnTo>
                  <a:pt x="709647" y="3022600"/>
                </a:lnTo>
                <a:lnTo>
                  <a:pt x="708390" y="3035300"/>
                </a:lnTo>
                <a:lnTo>
                  <a:pt x="709647" y="3048000"/>
                </a:lnTo>
                <a:lnTo>
                  <a:pt x="626221" y="3086100"/>
                </a:lnTo>
                <a:lnTo>
                  <a:pt x="635746" y="3086100"/>
                </a:lnTo>
                <a:lnTo>
                  <a:pt x="711946" y="3048000"/>
                </a:lnTo>
                <a:lnTo>
                  <a:pt x="752446" y="3048000"/>
                </a:lnTo>
                <a:lnTo>
                  <a:pt x="753602" y="3035300"/>
                </a:lnTo>
                <a:lnTo>
                  <a:pt x="752446" y="3022600"/>
                </a:lnTo>
                <a:close/>
              </a:path>
              <a:path w="2243455" h="3086100">
                <a:moveTo>
                  <a:pt x="254758" y="3048000"/>
                </a:moveTo>
                <a:lnTo>
                  <a:pt x="217916" y="3048000"/>
                </a:lnTo>
                <a:lnTo>
                  <a:pt x="221472" y="3060700"/>
                </a:lnTo>
                <a:lnTo>
                  <a:pt x="246491" y="3060700"/>
                </a:lnTo>
                <a:lnTo>
                  <a:pt x="254758" y="3048000"/>
                </a:lnTo>
                <a:close/>
              </a:path>
              <a:path w="2243455" h="3086100">
                <a:moveTo>
                  <a:pt x="747734" y="3048000"/>
                </a:moveTo>
                <a:lnTo>
                  <a:pt x="715502" y="3048000"/>
                </a:lnTo>
                <a:lnTo>
                  <a:pt x="720315" y="3060700"/>
                </a:lnTo>
                <a:lnTo>
                  <a:pt x="744077" y="3060700"/>
                </a:lnTo>
                <a:lnTo>
                  <a:pt x="747734" y="3048000"/>
                </a:lnTo>
                <a:close/>
              </a:path>
              <a:path w="2243455" h="3086100">
                <a:moveTo>
                  <a:pt x="245233" y="3009900"/>
                </a:moveTo>
                <a:lnTo>
                  <a:pt x="223783" y="3009900"/>
                </a:lnTo>
                <a:lnTo>
                  <a:pt x="220214" y="3022600"/>
                </a:lnTo>
                <a:lnTo>
                  <a:pt x="252345" y="3022600"/>
                </a:lnTo>
                <a:lnTo>
                  <a:pt x="245233" y="3009900"/>
                </a:lnTo>
                <a:close/>
              </a:path>
              <a:path w="2243455" h="3086100">
                <a:moveTo>
                  <a:pt x="741778" y="3009900"/>
                </a:moveTo>
                <a:lnTo>
                  <a:pt x="720315" y="3009900"/>
                </a:lnTo>
                <a:lnTo>
                  <a:pt x="716759" y="3022600"/>
                </a:lnTo>
                <a:lnTo>
                  <a:pt x="745334" y="3022600"/>
                </a:lnTo>
                <a:lnTo>
                  <a:pt x="741778" y="3009900"/>
                </a:lnTo>
                <a:close/>
              </a:path>
              <a:path w="2243455" h="3086100">
                <a:moveTo>
                  <a:pt x="236966" y="2768600"/>
                </a:moveTo>
                <a:lnTo>
                  <a:pt x="232152" y="2768600"/>
                </a:lnTo>
                <a:lnTo>
                  <a:pt x="232152" y="3009900"/>
                </a:lnTo>
                <a:lnTo>
                  <a:pt x="236966" y="3009900"/>
                </a:lnTo>
                <a:lnTo>
                  <a:pt x="236966" y="2768600"/>
                </a:lnTo>
                <a:close/>
              </a:path>
              <a:path w="2243455" h="3086100">
                <a:moveTo>
                  <a:pt x="733396" y="2768600"/>
                </a:moveTo>
                <a:lnTo>
                  <a:pt x="728697" y="2768600"/>
                </a:lnTo>
                <a:lnTo>
                  <a:pt x="728697" y="3009900"/>
                </a:lnTo>
                <a:lnTo>
                  <a:pt x="733396" y="3009900"/>
                </a:lnTo>
                <a:lnTo>
                  <a:pt x="733396" y="2768600"/>
                </a:lnTo>
                <a:close/>
              </a:path>
              <a:path w="2243455" h="3086100">
                <a:moveTo>
                  <a:pt x="256016" y="2755900"/>
                </a:moveTo>
                <a:lnTo>
                  <a:pt x="213102" y="2755900"/>
                </a:lnTo>
                <a:lnTo>
                  <a:pt x="215503" y="2768600"/>
                </a:lnTo>
                <a:lnTo>
                  <a:pt x="253603" y="2768600"/>
                </a:lnTo>
                <a:lnTo>
                  <a:pt x="256016" y="2755900"/>
                </a:lnTo>
                <a:close/>
              </a:path>
              <a:path w="2243455" h="3086100">
                <a:moveTo>
                  <a:pt x="750046" y="2755900"/>
                </a:moveTo>
                <a:lnTo>
                  <a:pt x="710790" y="2755900"/>
                </a:lnTo>
                <a:lnTo>
                  <a:pt x="714346" y="2768600"/>
                </a:lnTo>
                <a:lnTo>
                  <a:pt x="747734" y="2768600"/>
                </a:lnTo>
                <a:lnTo>
                  <a:pt x="750046" y="2755900"/>
                </a:lnTo>
                <a:close/>
              </a:path>
              <a:path w="2243455" h="3086100">
                <a:moveTo>
                  <a:pt x="1239466" y="2755900"/>
                </a:moveTo>
                <a:lnTo>
                  <a:pt x="1214447" y="2755900"/>
                </a:lnTo>
                <a:lnTo>
                  <a:pt x="1220416" y="2768600"/>
                </a:lnTo>
                <a:lnTo>
                  <a:pt x="1233497" y="2768600"/>
                </a:lnTo>
                <a:lnTo>
                  <a:pt x="1239466" y="2755900"/>
                </a:lnTo>
                <a:close/>
              </a:path>
              <a:path w="2243455" h="3086100">
                <a:moveTo>
                  <a:pt x="1746653" y="2743200"/>
                </a:moveTo>
                <a:lnTo>
                  <a:pt x="1699028" y="2743200"/>
                </a:lnTo>
                <a:lnTo>
                  <a:pt x="1701314" y="2755900"/>
                </a:lnTo>
                <a:lnTo>
                  <a:pt x="1706140" y="2768600"/>
                </a:lnTo>
                <a:lnTo>
                  <a:pt x="1735858" y="2768600"/>
                </a:lnTo>
                <a:lnTo>
                  <a:pt x="1742970" y="2755900"/>
                </a:lnTo>
                <a:lnTo>
                  <a:pt x="1746653" y="2755900"/>
                </a:lnTo>
                <a:lnTo>
                  <a:pt x="1746653" y="2743200"/>
                </a:lnTo>
                <a:close/>
              </a:path>
              <a:path w="2243455" h="3086100">
                <a:moveTo>
                  <a:pt x="260727" y="2743200"/>
                </a:moveTo>
                <a:lnTo>
                  <a:pt x="209546" y="2743200"/>
                </a:lnTo>
                <a:lnTo>
                  <a:pt x="209546" y="2755900"/>
                </a:lnTo>
                <a:lnTo>
                  <a:pt x="259572" y="2755900"/>
                </a:lnTo>
                <a:lnTo>
                  <a:pt x="260727" y="2743200"/>
                </a:lnTo>
                <a:close/>
              </a:path>
              <a:path w="2243455" h="3086100">
                <a:moveTo>
                  <a:pt x="753602" y="2743200"/>
                </a:moveTo>
                <a:lnTo>
                  <a:pt x="708390" y="2743200"/>
                </a:lnTo>
                <a:lnTo>
                  <a:pt x="708390" y="2755900"/>
                </a:lnTo>
                <a:lnTo>
                  <a:pt x="753602" y="2755900"/>
                </a:lnTo>
                <a:lnTo>
                  <a:pt x="753602" y="2743200"/>
                </a:lnTo>
                <a:close/>
              </a:path>
              <a:path w="2243455" h="3086100">
                <a:moveTo>
                  <a:pt x="1456077" y="2616200"/>
                </a:moveTo>
                <a:lnTo>
                  <a:pt x="1453664" y="2616200"/>
                </a:lnTo>
                <a:lnTo>
                  <a:pt x="1241764" y="2743200"/>
                </a:lnTo>
                <a:lnTo>
                  <a:pt x="1209633" y="2743200"/>
                </a:lnTo>
                <a:lnTo>
                  <a:pt x="1209633" y="2755900"/>
                </a:lnTo>
                <a:lnTo>
                  <a:pt x="1244177" y="2755900"/>
                </a:lnTo>
                <a:lnTo>
                  <a:pt x="1244177" y="2743200"/>
                </a:lnTo>
                <a:lnTo>
                  <a:pt x="1456077" y="2616200"/>
                </a:lnTo>
                <a:close/>
              </a:path>
              <a:path w="2243455" h="3086100">
                <a:moveTo>
                  <a:pt x="7117" y="2616200"/>
                </a:moveTo>
                <a:lnTo>
                  <a:pt x="4710" y="2616200"/>
                </a:lnTo>
                <a:lnTo>
                  <a:pt x="210689" y="2743200"/>
                </a:lnTo>
                <a:lnTo>
                  <a:pt x="258314" y="2743200"/>
                </a:lnTo>
                <a:lnTo>
                  <a:pt x="278683" y="2730500"/>
                </a:lnTo>
                <a:lnTo>
                  <a:pt x="213102" y="2730500"/>
                </a:lnTo>
                <a:lnTo>
                  <a:pt x="7117" y="2616200"/>
                </a:lnTo>
                <a:close/>
              </a:path>
              <a:path w="2243455" h="3086100">
                <a:moveTo>
                  <a:pt x="505964" y="2616200"/>
                </a:moveTo>
                <a:lnTo>
                  <a:pt x="503653" y="2616200"/>
                </a:lnTo>
                <a:lnTo>
                  <a:pt x="709647" y="2743200"/>
                </a:lnTo>
                <a:lnTo>
                  <a:pt x="752446" y="2743200"/>
                </a:lnTo>
                <a:lnTo>
                  <a:pt x="772930" y="2730500"/>
                </a:lnTo>
                <a:lnTo>
                  <a:pt x="711946" y="2730500"/>
                </a:lnTo>
                <a:lnTo>
                  <a:pt x="505964" y="2616200"/>
                </a:lnTo>
                <a:close/>
              </a:path>
              <a:path w="2243455" h="3086100">
                <a:moveTo>
                  <a:pt x="1003652" y="2616200"/>
                </a:moveTo>
                <a:lnTo>
                  <a:pt x="1001353" y="2616200"/>
                </a:lnTo>
                <a:lnTo>
                  <a:pt x="1210891" y="2743200"/>
                </a:lnTo>
                <a:lnTo>
                  <a:pt x="1212046" y="2743200"/>
                </a:lnTo>
                <a:lnTo>
                  <a:pt x="1003652" y="2616200"/>
                </a:lnTo>
                <a:close/>
              </a:path>
              <a:path w="2243455" h="3086100">
                <a:moveTo>
                  <a:pt x="1239466" y="2730500"/>
                </a:moveTo>
                <a:lnTo>
                  <a:pt x="1215602" y="2730500"/>
                </a:lnTo>
                <a:lnTo>
                  <a:pt x="1212046" y="2743200"/>
                </a:lnTo>
                <a:lnTo>
                  <a:pt x="1241764" y="2743200"/>
                </a:lnTo>
                <a:lnTo>
                  <a:pt x="1239466" y="2730500"/>
                </a:lnTo>
                <a:close/>
              </a:path>
              <a:path w="2243455" h="3086100">
                <a:moveTo>
                  <a:pt x="1496590" y="2616200"/>
                </a:moveTo>
                <a:lnTo>
                  <a:pt x="1494177" y="2616200"/>
                </a:lnTo>
                <a:lnTo>
                  <a:pt x="1701314" y="2743200"/>
                </a:lnTo>
                <a:lnTo>
                  <a:pt x="1745383" y="2743200"/>
                </a:lnTo>
                <a:lnTo>
                  <a:pt x="1766465" y="2730500"/>
                </a:lnTo>
                <a:lnTo>
                  <a:pt x="1703727" y="2730500"/>
                </a:lnTo>
                <a:lnTo>
                  <a:pt x="1496590" y="2616200"/>
                </a:lnTo>
                <a:close/>
              </a:path>
              <a:path w="2243455" h="3086100">
                <a:moveTo>
                  <a:pt x="241677" y="2717800"/>
                </a:moveTo>
                <a:lnTo>
                  <a:pt x="228596" y="2717800"/>
                </a:lnTo>
                <a:lnTo>
                  <a:pt x="222627" y="2730500"/>
                </a:lnTo>
                <a:lnTo>
                  <a:pt x="247646" y="2730500"/>
                </a:lnTo>
                <a:lnTo>
                  <a:pt x="241677" y="2717800"/>
                </a:lnTo>
                <a:close/>
              </a:path>
              <a:path w="2243455" h="3086100">
                <a:moveTo>
                  <a:pt x="461997" y="2616200"/>
                </a:moveTo>
                <a:lnTo>
                  <a:pt x="459597" y="2616200"/>
                </a:lnTo>
                <a:lnTo>
                  <a:pt x="256016" y="2730500"/>
                </a:lnTo>
                <a:lnTo>
                  <a:pt x="278683" y="2730500"/>
                </a:lnTo>
                <a:lnTo>
                  <a:pt x="461997" y="2616200"/>
                </a:lnTo>
                <a:close/>
              </a:path>
              <a:path w="2243455" h="3086100">
                <a:moveTo>
                  <a:pt x="957284" y="2616200"/>
                </a:moveTo>
                <a:lnTo>
                  <a:pt x="954871" y="2616200"/>
                </a:lnTo>
                <a:lnTo>
                  <a:pt x="750046" y="2730500"/>
                </a:lnTo>
                <a:lnTo>
                  <a:pt x="772930" y="2730500"/>
                </a:lnTo>
                <a:lnTo>
                  <a:pt x="957284" y="2616200"/>
                </a:lnTo>
                <a:close/>
              </a:path>
              <a:path w="2243455" h="3086100">
                <a:moveTo>
                  <a:pt x="1722777" y="2717800"/>
                </a:moveTo>
                <a:lnTo>
                  <a:pt x="1716808" y="2730500"/>
                </a:lnTo>
                <a:lnTo>
                  <a:pt x="1728746" y="2730500"/>
                </a:lnTo>
                <a:lnTo>
                  <a:pt x="1722777" y="2717800"/>
                </a:lnTo>
                <a:close/>
              </a:path>
              <a:path w="2243455" h="3086100">
                <a:moveTo>
                  <a:pt x="1989477" y="2603500"/>
                </a:moveTo>
                <a:lnTo>
                  <a:pt x="1952647" y="2603500"/>
                </a:lnTo>
                <a:lnTo>
                  <a:pt x="1953790" y="2616200"/>
                </a:lnTo>
                <a:lnTo>
                  <a:pt x="1742970" y="2730500"/>
                </a:lnTo>
                <a:lnTo>
                  <a:pt x="1766465" y="2730500"/>
                </a:lnTo>
                <a:lnTo>
                  <a:pt x="1956203" y="2616200"/>
                </a:lnTo>
                <a:lnTo>
                  <a:pt x="1989477" y="2616200"/>
                </a:lnTo>
                <a:lnTo>
                  <a:pt x="1989477" y="2603500"/>
                </a:lnTo>
                <a:close/>
              </a:path>
              <a:path w="2243455" h="3086100">
                <a:moveTo>
                  <a:pt x="5966" y="2590800"/>
                </a:moveTo>
                <a:lnTo>
                  <a:pt x="0" y="2590800"/>
                </a:lnTo>
                <a:lnTo>
                  <a:pt x="0" y="2628900"/>
                </a:lnTo>
                <a:lnTo>
                  <a:pt x="4710" y="2616200"/>
                </a:lnTo>
                <a:lnTo>
                  <a:pt x="8268" y="2616200"/>
                </a:lnTo>
                <a:lnTo>
                  <a:pt x="9524" y="2603500"/>
                </a:lnTo>
                <a:lnTo>
                  <a:pt x="8268" y="2603500"/>
                </a:lnTo>
                <a:lnTo>
                  <a:pt x="5966" y="2590800"/>
                </a:lnTo>
                <a:close/>
              </a:path>
              <a:path w="2243455" h="3086100">
                <a:moveTo>
                  <a:pt x="503653" y="2616200"/>
                </a:moveTo>
                <a:lnTo>
                  <a:pt x="461997" y="2616200"/>
                </a:lnTo>
                <a:lnTo>
                  <a:pt x="465553" y="2628900"/>
                </a:lnTo>
                <a:lnTo>
                  <a:pt x="500097" y="2628900"/>
                </a:lnTo>
                <a:lnTo>
                  <a:pt x="503653" y="2616200"/>
                </a:lnTo>
                <a:close/>
              </a:path>
              <a:path w="2243455" h="3086100">
                <a:moveTo>
                  <a:pt x="1001353" y="2616200"/>
                </a:moveTo>
                <a:lnTo>
                  <a:pt x="957284" y="2616200"/>
                </a:lnTo>
                <a:lnTo>
                  <a:pt x="960840" y="2628900"/>
                </a:lnTo>
                <a:lnTo>
                  <a:pt x="996540" y="2628900"/>
                </a:lnTo>
                <a:lnTo>
                  <a:pt x="1001353" y="2616200"/>
                </a:lnTo>
                <a:close/>
              </a:path>
              <a:path w="2243455" h="3086100">
                <a:moveTo>
                  <a:pt x="1494177" y="2616200"/>
                </a:moveTo>
                <a:lnTo>
                  <a:pt x="1456077" y="2616200"/>
                </a:lnTo>
                <a:lnTo>
                  <a:pt x="1459633" y="2628900"/>
                </a:lnTo>
                <a:lnTo>
                  <a:pt x="1490621" y="2628900"/>
                </a:lnTo>
                <a:lnTo>
                  <a:pt x="1494177" y="2616200"/>
                </a:lnTo>
                <a:close/>
              </a:path>
              <a:path w="2243455" h="3086100">
                <a:moveTo>
                  <a:pt x="1984778" y="2616200"/>
                </a:moveTo>
                <a:lnTo>
                  <a:pt x="1962172" y="2616200"/>
                </a:lnTo>
                <a:lnTo>
                  <a:pt x="1966871" y="2628900"/>
                </a:lnTo>
                <a:lnTo>
                  <a:pt x="1978809" y="2628900"/>
                </a:lnTo>
                <a:lnTo>
                  <a:pt x="1984778" y="2616200"/>
                </a:lnTo>
                <a:close/>
              </a:path>
              <a:path w="2243455" h="3086100">
                <a:moveTo>
                  <a:pt x="508365" y="2603500"/>
                </a:moveTo>
                <a:lnTo>
                  <a:pt x="457184" y="2603500"/>
                </a:lnTo>
                <a:lnTo>
                  <a:pt x="458339" y="2616200"/>
                </a:lnTo>
                <a:lnTo>
                  <a:pt x="507222" y="2616200"/>
                </a:lnTo>
                <a:lnTo>
                  <a:pt x="508365" y="2603500"/>
                </a:lnTo>
                <a:close/>
              </a:path>
              <a:path w="2243455" h="3086100">
                <a:moveTo>
                  <a:pt x="1003652" y="2590800"/>
                </a:moveTo>
                <a:lnTo>
                  <a:pt x="954871" y="2590800"/>
                </a:lnTo>
                <a:lnTo>
                  <a:pt x="953728" y="2603500"/>
                </a:lnTo>
                <a:lnTo>
                  <a:pt x="952471" y="2603500"/>
                </a:lnTo>
                <a:lnTo>
                  <a:pt x="953728" y="2616200"/>
                </a:lnTo>
                <a:lnTo>
                  <a:pt x="1004909" y="2616200"/>
                </a:lnTo>
                <a:lnTo>
                  <a:pt x="1004909" y="2603500"/>
                </a:lnTo>
                <a:lnTo>
                  <a:pt x="1003652" y="2590800"/>
                </a:lnTo>
                <a:close/>
              </a:path>
              <a:path w="2243455" h="3086100">
                <a:moveTo>
                  <a:pt x="1497733" y="2603500"/>
                </a:moveTo>
                <a:lnTo>
                  <a:pt x="1452521" y="2603500"/>
                </a:lnTo>
                <a:lnTo>
                  <a:pt x="1452521" y="2616200"/>
                </a:lnTo>
                <a:lnTo>
                  <a:pt x="1497733" y="2616200"/>
                </a:lnTo>
                <a:lnTo>
                  <a:pt x="1497733" y="2603500"/>
                </a:lnTo>
                <a:close/>
              </a:path>
              <a:path w="2243455" h="3086100">
                <a:moveTo>
                  <a:pt x="505964" y="2590800"/>
                </a:moveTo>
                <a:lnTo>
                  <a:pt x="459597" y="2590800"/>
                </a:lnTo>
                <a:lnTo>
                  <a:pt x="458339" y="2603500"/>
                </a:lnTo>
                <a:lnTo>
                  <a:pt x="507222" y="2603500"/>
                </a:lnTo>
                <a:lnTo>
                  <a:pt x="505964" y="2590800"/>
                </a:lnTo>
                <a:close/>
              </a:path>
              <a:path w="2243455" h="3086100">
                <a:moveTo>
                  <a:pt x="1491764" y="2590800"/>
                </a:moveTo>
                <a:lnTo>
                  <a:pt x="1456077" y="2590800"/>
                </a:lnTo>
                <a:lnTo>
                  <a:pt x="1453664" y="2603500"/>
                </a:lnTo>
                <a:lnTo>
                  <a:pt x="1496590" y="2603500"/>
                </a:lnTo>
                <a:lnTo>
                  <a:pt x="1491764" y="2590800"/>
                </a:lnTo>
                <a:close/>
              </a:path>
              <a:path w="2243455" h="3086100">
                <a:moveTo>
                  <a:pt x="1984778" y="2590800"/>
                </a:moveTo>
                <a:lnTo>
                  <a:pt x="1957346" y="2590800"/>
                </a:lnTo>
                <a:lnTo>
                  <a:pt x="1953790" y="2603500"/>
                </a:lnTo>
                <a:lnTo>
                  <a:pt x="1988334" y="2603500"/>
                </a:lnTo>
                <a:lnTo>
                  <a:pt x="1984778" y="2590800"/>
                </a:lnTo>
                <a:close/>
              </a:path>
              <a:path w="2243455" h="3086100">
                <a:moveTo>
                  <a:pt x="494128" y="2578100"/>
                </a:moveTo>
                <a:lnTo>
                  <a:pt x="471522" y="2578100"/>
                </a:lnTo>
                <a:lnTo>
                  <a:pt x="467864" y="2590800"/>
                </a:lnTo>
                <a:lnTo>
                  <a:pt x="501253" y="2590800"/>
                </a:lnTo>
                <a:lnTo>
                  <a:pt x="494128" y="2578100"/>
                </a:lnTo>
                <a:close/>
              </a:path>
              <a:path w="2243455" h="3086100">
                <a:moveTo>
                  <a:pt x="990571" y="2578100"/>
                </a:moveTo>
                <a:lnTo>
                  <a:pt x="966809" y="2578100"/>
                </a:lnTo>
                <a:lnTo>
                  <a:pt x="963253" y="2590800"/>
                </a:lnTo>
                <a:lnTo>
                  <a:pt x="995384" y="2590800"/>
                </a:lnTo>
                <a:lnTo>
                  <a:pt x="990571" y="2578100"/>
                </a:lnTo>
                <a:close/>
              </a:path>
              <a:path w="2243455" h="3086100">
                <a:moveTo>
                  <a:pt x="1482239" y="2578100"/>
                </a:moveTo>
                <a:lnTo>
                  <a:pt x="1469158" y="2578100"/>
                </a:lnTo>
                <a:lnTo>
                  <a:pt x="1464459" y="2590800"/>
                </a:lnTo>
                <a:lnTo>
                  <a:pt x="1489351" y="2590800"/>
                </a:lnTo>
                <a:lnTo>
                  <a:pt x="1482239" y="2578100"/>
                </a:lnTo>
                <a:close/>
              </a:path>
              <a:path w="2243455" h="3086100">
                <a:moveTo>
                  <a:pt x="1973983" y="2336800"/>
                </a:moveTo>
                <a:lnTo>
                  <a:pt x="1969284" y="2336800"/>
                </a:lnTo>
                <a:lnTo>
                  <a:pt x="1969284" y="2590800"/>
                </a:lnTo>
                <a:lnTo>
                  <a:pt x="1973983" y="2590800"/>
                </a:lnTo>
                <a:lnTo>
                  <a:pt x="1973983" y="2336800"/>
                </a:lnTo>
                <a:close/>
              </a:path>
              <a:path w="2243455" h="3086100">
                <a:moveTo>
                  <a:pt x="485759" y="2336800"/>
                </a:moveTo>
                <a:lnTo>
                  <a:pt x="481047" y="2336800"/>
                </a:lnTo>
                <a:lnTo>
                  <a:pt x="481047" y="2578100"/>
                </a:lnTo>
                <a:lnTo>
                  <a:pt x="485759" y="2578100"/>
                </a:lnTo>
                <a:lnTo>
                  <a:pt x="485759" y="2336800"/>
                </a:lnTo>
                <a:close/>
              </a:path>
              <a:path w="2243455" h="3086100">
                <a:moveTo>
                  <a:pt x="981046" y="2336800"/>
                </a:moveTo>
                <a:lnTo>
                  <a:pt x="976334" y="2336800"/>
                </a:lnTo>
                <a:lnTo>
                  <a:pt x="976334" y="2578100"/>
                </a:lnTo>
                <a:lnTo>
                  <a:pt x="981046" y="2578100"/>
                </a:lnTo>
                <a:lnTo>
                  <a:pt x="981046" y="2336800"/>
                </a:lnTo>
                <a:close/>
              </a:path>
              <a:path w="2243455" h="3086100">
                <a:moveTo>
                  <a:pt x="1477540" y="2336800"/>
                </a:moveTo>
                <a:lnTo>
                  <a:pt x="1472714" y="2336800"/>
                </a:lnTo>
                <a:lnTo>
                  <a:pt x="1472714" y="2578100"/>
                </a:lnTo>
                <a:lnTo>
                  <a:pt x="1477540" y="2578100"/>
                </a:lnTo>
                <a:lnTo>
                  <a:pt x="1477540" y="2336800"/>
                </a:lnTo>
                <a:close/>
              </a:path>
              <a:path w="2243455" h="3086100">
                <a:moveTo>
                  <a:pt x="252345" y="2171700"/>
                </a:moveTo>
                <a:lnTo>
                  <a:pt x="217916" y="2171700"/>
                </a:lnTo>
                <a:lnTo>
                  <a:pt x="219071" y="2184400"/>
                </a:lnTo>
                <a:lnTo>
                  <a:pt x="9524" y="2298700"/>
                </a:lnTo>
                <a:lnTo>
                  <a:pt x="0" y="2298700"/>
                </a:lnTo>
                <a:lnTo>
                  <a:pt x="0" y="2336800"/>
                </a:lnTo>
                <a:lnTo>
                  <a:pt x="9524" y="2336800"/>
                </a:lnTo>
                <a:lnTo>
                  <a:pt x="13083" y="2324100"/>
                </a:lnTo>
                <a:lnTo>
                  <a:pt x="14234" y="2311400"/>
                </a:lnTo>
                <a:lnTo>
                  <a:pt x="11932" y="2311400"/>
                </a:lnTo>
                <a:lnTo>
                  <a:pt x="220214" y="2184400"/>
                </a:lnTo>
                <a:lnTo>
                  <a:pt x="251202" y="2184400"/>
                </a:lnTo>
                <a:lnTo>
                  <a:pt x="252345" y="2171700"/>
                </a:lnTo>
                <a:close/>
              </a:path>
              <a:path w="2243455" h="3086100">
                <a:moveTo>
                  <a:pt x="502396" y="2324100"/>
                </a:moveTo>
                <a:lnTo>
                  <a:pt x="463153" y="2324100"/>
                </a:lnTo>
                <a:lnTo>
                  <a:pt x="466709" y="2336800"/>
                </a:lnTo>
                <a:lnTo>
                  <a:pt x="498840" y="2336800"/>
                </a:lnTo>
                <a:lnTo>
                  <a:pt x="502396" y="2324100"/>
                </a:lnTo>
                <a:close/>
              </a:path>
              <a:path w="2243455" h="3086100">
                <a:moveTo>
                  <a:pt x="992971" y="2324100"/>
                </a:moveTo>
                <a:lnTo>
                  <a:pt x="965552" y="2324100"/>
                </a:lnTo>
                <a:lnTo>
                  <a:pt x="970365" y="2336800"/>
                </a:lnTo>
                <a:lnTo>
                  <a:pt x="988158" y="2336800"/>
                </a:lnTo>
                <a:lnTo>
                  <a:pt x="992971" y="2324100"/>
                </a:lnTo>
                <a:close/>
              </a:path>
              <a:path w="2243455" h="3086100">
                <a:moveTo>
                  <a:pt x="1489351" y="2324100"/>
                </a:moveTo>
                <a:lnTo>
                  <a:pt x="1460776" y="2324100"/>
                </a:lnTo>
                <a:lnTo>
                  <a:pt x="1466745" y="2336800"/>
                </a:lnTo>
                <a:lnTo>
                  <a:pt x="1483509" y="2336800"/>
                </a:lnTo>
                <a:lnTo>
                  <a:pt x="1489351" y="2324100"/>
                </a:lnTo>
                <a:close/>
              </a:path>
              <a:path w="2243455" h="3086100">
                <a:moveTo>
                  <a:pt x="1990747" y="2324100"/>
                </a:moveTo>
                <a:lnTo>
                  <a:pt x="1951377" y="2324100"/>
                </a:lnTo>
                <a:lnTo>
                  <a:pt x="1957346" y="2336800"/>
                </a:lnTo>
                <a:lnTo>
                  <a:pt x="1988334" y="2336800"/>
                </a:lnTo>
                <a:lnTo>
                  <a:pt x="1990747" y="2324100"/>
                </a:lnTo>
                <a:close/>
              </a:path>
              <a:path w="2243455" h="3086100">
                <a:moveTo>
                  <a:pt x="504809" y="2311400"/>
                </a:moveTo>
                <a:lnTo>
                  <a:pt x="460740" y="2311400"/>
                </a:lnTo>
                <a:lnTo>
                  <a:pt x="461997" y="2324100"/>
                </a:lnTo>
                <a:lnTo>
                  <a:pt x="503653" y="2324100"/>
                </a:lnTo>
                <a:lnTo>
                  <a:pt x="504809" y="2311400"/>
                </a:lnTo>
                <a:close/>
              </a:path>
              <a:path w="2243455" h="3086100">
                <a:moveTo>
                  <a:pt x="997683" y="2311400"/>
                </a:moveTo>
                <a:lnTo>
                  <a:pt x="960840" y="2311400"/>
                </a:lnTo>
                <a:lnTo>
                  <a:pt x="961996" y="2324100"/>
                </a:lnTo>
                <a:lnTo>
                  <a:pt x="996540" y="2324100"/>
                </a:lnTo>
                <a:lnTo>
                  <a:pt x="997683" y="2311400"/>
                </a:lnTo>
                <a:close/>
              </a:path>
              <a:path w="2243455" h="3086100">
                <a:moveTo>
                  <a:pt x="1493034" y="2311400"/>
                </a:moveTo>
                <a:lnTo>
                  <a:pt x="1456077" y="2311400"/>
                </a:lnTo>
                <a:lnTo>
                  <a:pt x="1458490" y="2324100"/>
                </a:lnTo>
                <a:lnTo>
                  <a:pt x="1491764" y="2324100"/>
                </a:lnTo>
                <a:lnTo>
                  <a:pt x="1493034" y="2311400"/>
                </a:lnTo>
                <a:close/>
              </a:path>
              <a:path w="2243455" h="3086100">
                <a:moveTo>
                  <a:pt x="1994303" y="2311400"/>
                </a:moveTo>
                <a:lnTo>
                  <a:pt x="1947821" y="2311400"/>
                </a:lnTo>
                <a:lnTo>
                  <a:pt x="1948964" y="2324100"/>
                </a:lnTo>
                <a:lnTo>
                  <a:pt x="1994303" y="2324100"/>
                </a:lnTo>
                <a:lnTo>
                  <a:pt x="1994303" y="2311400"/>
                </a:lnTo>
                <a:close/>
              </a:path>
              <a:path w="2243455" h="3086100">
                <a:moveTo>
                  <a:pt x="251202" y="2184400"/>
                </a:moveTo>
                <a:lnTo>
                  <a:pt x="248789" y="2184400"/>
                </a:lnTo>
                <a:lnTo>
                  <a:pt x="463153" y="2311400"/>
                </a:lnTo>
                <a:lnTo>
                  <a:pt x="465553" y="2311400"/>
                </a:lnTo>
                <a:lnTo>
                  <a:pt x="251202" y="2184400"/>
                </a:lnTo>
                <a:close/>
              </a:path>
              <a:path w="2243455" h="3086100">
                <a:moveTo>
                  <a:pt x="497697" y="2298700"/>
                </a:moveTo>
                <a:lnTo>
                  <a:pt x="467864" y="2298700"/>
                </a:lnTo>
                <a:lnTo>
                  <a:pt x="465553" y="2311400"/>
                </a:lnTo>
                <a:lnTo>
                  <a:pt x="501253" y="2311400"/>
                </a:lnTo>
                <a:lnTo>
                  <a:pt x="497697" y="2298700"/>
                </a:lnTo>
                <a:close/>
              </a:path>
              <a:path w="2243455" h="3086100">
                <a:moveTo>
                  <a:pt x="754859" y="2184400"/>
                </a:moveTo>
                <a:lnTo>
                  <a:pt x="707234" y="2184400"/>
                </a:lnTo>
                <a:lnTo>
                  <a:pt x="501253" y="2311400"/>
                </a:lnTo>
                <a:lnTo>
                  <a:pt x="502396" y="2311400"/>
                </a:lnTo>
                <a:lnTo>
                  <a:pt x="708390" y="2197100"/>
                </a:lnTo>
                <a:lnTo>
                  <a:pt x="775698" y="2197100"/>
                </a:lnTo>
                <a:lnTo>
                  <a:pt x="754859" y="2184400"/>
                </a:lnTo>
                <a:close/>
              </a:path>
              <a:path w="2243455" h="3086100">
                <a:moveTo>
                  <a:pt x="775698" y="2197100"/>
                </a:moveTo>
                <a:lnTo>
                  <a:pt x="752446" y="2197100"/>
                </a:lnTo>
                <a:lnTo>
                  <a:pt x="961996" y="2311400"/>
                </a:lnTo>
                <a:lnTo>
                  <a:pt x="963253" y="2311400"/>
                </a:lnTo>
                <a:lnTo>
                  <a:pt x="775698" y="2197100"/>
                </a:lnTo>
                <a:close/>
              </a:path>
              <a:path w="2243455" h="3086100">
                <a:moveTo>
                  <a:pt x="991828" y="2298700"/>
                </a:moveTo>
                <a:lnTo>
                  <a:pt x="966809" y="2298700"/>
                </a:lnTo>
                <a:lnTo>
                  <a:pt x="963253" y="2311400"/>
                </a:lnTo>
                <a:lnTo>
                  <a:pt x="994127" y="2311400"/>
                </a:lnTo>
                <a:lnTo>
                  <a:pt x="991828" y="2298700"/>
                </a:lnTo>
                <a:close/>
              </a:path>
              <a:path w="2243455" h="3086100">
                <a:moveTo>
                  <a:pt x="1246578" y="2171700"/>
                </a:moveTo>
                <a:lnTo>
                  <a:pt x="1207335" y="2171700"/>
                </a:lnTo>
                <a:lnTo>
                  <a:pt x="1208490" y="2184400"/>
                </a:lnTo>
                <a:lnTo>
                  <a:pt x="994127" y="2311400"/>
                </a:lnTo>
                <a:lnTo>
                  <a:pt x="996540" y="2311400"/>
                </a:lnTo>
                <a:lnTo>
                  <a:pt x="1210891" y="2184400"/>
                </a:lnTo>
                <a:lnTo>
                  <a:pt x="1245435" y="2184400"/>
                </a:lnTo>
                <a:lnTo>
                  <a:pt x="1246578" y="2171700"/>
                </a:lnTo>
                <a:close/>
              </a:path>
              <a:path w="2243455" h="3086100">
                <a:moveTo>
                  <a:pt x="1245435" y="2184400"/>
                </a:moveTo>
                <a:lnTo>
                  <a:pt x="1243022" y="2184400"/>
                </a:lnTo>
                <a:lnTo>
                  <a:pt x="1457220" y="2311400"/>
                </a:lnTo>
                <a:lnTo>
                  <a:pt x="1459633" y="2311400"/>
                </a:lnTo>
                <a:lnTo>
                  <a:pt x="1245435" y="2184400"/>
                </a:lnTo>
                <a:close/>
              </a:path>
              <a:path w="2243455" h="3086100">
                <a:moveTo>
                  <a:pt x="1487065" y="2298700"/>
                </a:moveTo>
                <a:lnTo>
                  <a:pt x="1466745" y="2298700"/>
                </a:lnTo>
                <a:lnTo>
                  <a:pt x="1459633" y="2311400"/>
                </a:lnTo>
                <a:lnTo>
                  <a:pt x="1490621" y="2311400"/>
                </a:lnTo>
                <a:lnTo>
                  <a:pt x="1487065" y="2298700"/>
                </a:lnTo>
                <a:close/>
              </a:path>
              <a:path w="2243455" h="3086100">
                <a:moveTo>
                  <a:pt x="1703727" y="2184400"/>
                </a:moveTo>
                <a:lnTo>
                  <a:pt x="1701314" y="2184400"/>
                </a:lnTo>
                <a:lnTo>
                  <a:pt x="1490621" y="2311400"/>
                </a:lnTo>
                <a:lnTo>
                  <a:pt x="1491764" y="2311400"/>
                </a:lnTo>
                <a:lnTo>
                  <a:pt x="1703727" y="2184400"/>
                </a:lnTo>
                <a:close/>
              </a:path>
              <a:path w="2243455" h="3086100">
                <a:moveTo>
                  <a:pt x="1744240" y="2184400"/>
                </a:moveTo>
                <a:lnTo>
                  <a:pt x="1741827" y="2184400"/>
                </a:lnTo>
                <a:lnTo>
                  <a:pt x="1950234" y="2311400"/>
                </a:lnTo>
                <a:lnTo>
                  <a:pt x="1991890" y="2311400"/>
                </a:lnTo>
                <a:lnTo>
                  <a:pt x="1990747" y="2298700"/>
                </a:lnTo>
                <a:lnTo>
                  <a:pt x="1952647" y="2298700"/>
                </a:lnTo>
                <a:lnTo>
                  <a:pt x="1744240" y="2184400"/>
                </a:lnTo>
                <a:close/>
              </a:path>
              <a:path w="2243455" h="3086100">
                <a:moveTo>
                  <a:pt x="246491" y="2184400"/>
                </a:moveTo>
                <a:lnTo>
                  <a:pt x="220214" y="2184400"/>
                </a:lnTo>
                <a:lnTo>
                  <a:pt x="226183" y="2197100"/>
                </a:lnTo>
                <a:lnTo>
                  <a:pt x="242833" y="2197100"/>
                </a:lnTo>
                <a:lnTo>
                  <a:pt x="246491" y="2184400"/>
                </a:lnTo>
                <a:close/>
              </a:path>
              <a:path w="2243455" h="3086100">
                <a:moveTo>
                  <a:pt x="1243022" y="2184400"/>
                </a:moveTo>
                <a:lnTo>
                  <a:pt x="1210891" y="2184400"/>
                </a:lnTo>
                <a:lnTo>
                  <a:pt x="1214447" y="2197100"/>
                </a:lnTo>
                <a:lnTo>
                  <a:pt x="1240621" y="2197100"/>
                </a:lnTo>
                <a:lnTo>
                  <a:pt x="1243022" y="2184400"/>
                </a:lnTo>
                <a:close/>
              </a:path>
              <a:path w="2243455" h="3086100">
                <a:moveTo>
                  <a:pt x="1741827" y="2184400"/>
                </a:moveTo>
                <a:lnTo>
                  <a:pt x="1703727" y="2184400"/>
                </a:lnTo>
                <a:lnTo>
                  <a:pt x="1707283" y="2197100"/>
                </a:lnTo>
                <a:lnTo>
                  <a:pt x="1738271" y="2197100"/>
                </a:lnTo>
                <a:lnTo>
                  <a:pt x="1741827" y="2184400"/>
                </a:lnTo>
                <a:close/>
              </a:path>
              <a:path w="2243455" h="3086100">
                <a:moveTo>
                  <a:pt x="757259" y="2171700"/>
                </a:moveTo>
                <a:lnTo>
                  <a:pt x="704821" y="2171700"/>
                </a:lnTo>
                <a:lnTo>
                  <a:pt x="704821" y="2184400"/>
                </a:lnTo>
                <a:lnTo>
                  <a:pt x="757259" y="2184400"/>
                </a:lnTo>
                <a:lnTo>
                  <a:pt x="757259" y="2171700"/>
                </a:lnTo>
                <a:close/>
              </a:path>
              <a:path w="2243455" h="3086100">
                <a:moveTo>
                  <a:pt x="1745383" y="2171700"/>
                </a:moveTo>
                <a:lnTo>
                  <a:pt x="1700171" y="2171700"/>
                </a:lnTo>
                <a:lnTo>
                  <a:pt x="1700171" y="2184400"/>
                </a:lnTo>
                <a:lnTo>
                  <a:pt x="1745383" y="2184400"/>
                </a:lnTo>
                <a:lnTo>
                  <a:pt x="1745383" y="2171700"/>
                </a:lnTo>
                <a:close/>
              </a:path>
              <a:path w="2243455" h="3086100">
                <a:moveTo>
                  <a:pt x="247646" y="2159000"/>
                </a:moveTo>
                <a:lnTo>
                  <a:pt x="221472" y="2159000"/>
                </a:lnTo>
                <a:lnTo>
                  <a:pt x="219071" y="2171700"/>
                </a:lnTo>
                <a:lnTo>
                  <a:pt x="251202" y="2171700"/>
                </a:lnTo>
                <a:lnTo>
                  <a:pt x="247646" y="2159000"/>
                </a:lnTo>
                <a:close/>
              </a:path>
              <a:path w="2243455" h="3086100">
                <a:moveTo>
                  <a:pt x="753602" y="2159000"/>
                </a:moveTo>
                <a:lnTo>
                  <a:pt x="708390" y="2159000"/>
                </a:lnTo>
                <a:lnTo>
                  <a:pt x="705977" y="2171700"/>
                </a:lnTo>
                <a:lnTo>
                  <a:pt x="754859" y="2171700"/>
                </a:lnTo>
                <a:lnTo>
                  <a:pt x="753602" y="2159000"/>
                </a:lnTo>
                <a:close/>
              </a:path>
              <a:path w="2243455" h="3086100">
                <a:moveTo>
                  <a:pt x="1243022" y="2159000"/>
                </a:moveTo>
                <a:lnTo>
                  <a:pt x="1210891" y="2159000"/>
                </a:lnTo>
                <a:lnTo>
                  <a:pt x="1208490" y="2171700"/>
                </a:lnTo>
                <a:lnTo>
                  <a:pt x="1245435" y="2171700"/>
                </a:lnTo>
                <a:lnTo>
                  <a:pt x="1243022" y="2159000"/>
                </a:lnTo>
                <a:close/>
              </a:path>
              <a:path w="2243455" h="3086100">
                <a:moveTo>
                  <a:pt x="1739414" y="2159000"/>
                </a:moveTo>
                <a:lnTo>
                  <a:pt x="1703727" y="2159000"/>
                </a:lnTo>
                <a:lnTo>
                  <a:pt x="1702584" y="2171700"/>
                </a:lnTo>
                <a:lnTo>
                  <a:pt x="1744240" y="2171700"/>
                </a:lnTo>
                <a:lnTo>
                  <a:pt x="1739414" y="2159000"/>
                </a:lnTo>
                <a:close/>
              </a:path>
              <a:path w="2243455" h="3086100">
                <a:moveTo>
                  <a:pt x="236966" y="1917700"/>
                </a:moveTo>
                <a:lnTo>
                  <a:pt x="232152" y="1917700"/>
                </a:lnTo>
                <a:lnTo>
                  <a:pt x="232152" y="2159000"/>
                </a:lnTo>
                <a:lnTo>
                  <a:pt x="236966" y="2159000"/>
                </a:lnTo>
                <a:lnTo>
                  <a:pt x="236966" y="1917700"/>
                </a:lnTo>
                <a:close/>
              </a:path>
              <a:path w="2243455" h="3086100">
                <a:moveTo>
                  <a:pt x="738222" y="2146300"/>
                </a:moveTo>
                <a:lnTo>
                  <a:pt x="723871" y="2146300"/>
                </a:lnTo>
                <a:lnTo>
                  <a:pt x="719172" y="2159000"/>
                </a:lnTo>
                <a:lnTo>
                  <a:pt x="742921" y="2159000"/>
                </a:lnTo>
                <a:lnTo>
                  <a:pt x="738222" y="2146300"/>
                </a:lnTo>
                <a:close/>
              </a:path>
              <a:path w="2243455" h="3086100">
                <a:moveTo>
                  <a:pt x="733396" y="1905000"/>
                </a:moveTo>
                <a:lnTo>
                  <a:pt x="728697" y="1905000"/>
                </a:lnTo>
                <a:lnTo>
                  <a:pt x="728697" y="2146300"/>
                </a:lnTo>
                <a:lnTo>
                  <a:pt x="733396" y="2146300"/>
                </a:lnTo>
                <a:lnTo>
                  <a:pt x="733396" y="1905000"/>
                </a:lnTo>
                <a:close/>
              </a:path>
              <a:path w="2243455" h="3086100">
                <a:moveTo>
                  <a:pt x="251202" y="1905000"/>
                </a:moveTo>
                <a:lnTo>
                  <a:pt x="217916" y="1905000"/>
                </a:lnTo>
                <a:lnTo>
                  <a:pt x="222627" y="1917700"/>
                </a:lnTo>
                <a:lnTo>
                  <a:pt x="247646" y="1917700"/>
                </a:lnTo>
                <a:lnTo>
                  <a:pt x="251202" y="1905000"/>
                </a:lnTo>
                <a:close/>
              </a:path>
              <a:path w="2243455" h="3086100">
                <a:moveTo>
                  <a:pt x="1739414" y="1905000"/>
                </a:moveTo>
                <a:lnTo>
                  <a:pt x="1707283" y="1905000"/>
                </a:lnTo>
                <a:lnTo>
                  <a:pt x="1712109" y="1917700"/>
                </a:lnTo>
                <a:lnTo>
                  <a:pt x="1734715" y="1917700"/>
                </a:lnTo>
                <a:lnTo>
                  <a:pt x="1739414" y="1905000"/>
                </a:lnTo>
                <a:close/>
              </a:path>
              <a:path w="2243455" h="3086100">
                <a:moveTo>
                  <a:pt x="260727" y="1892300"/>
                </a:moveTo>
                <a:lnTo>
                  <a:pt x="208391" y="1892300"/>
                </a:lnTo>
                <a:lnTo>
                  <a:pt x="210689" y="1905000"/>
                </a:lnTo>
                <a:lnTo>
                  <a:pt x="258314" y="1905000"/>
                </a:lnTo>
                <a:lnTo>
                  <a:pt x="260727" y="1892300"/>
                </a:lnTo>
                <a:close/>
              </a:path>
              <a:path w="2243455" h="3086100">
                <a:moveTo>
                  <a:pt x="752446" y="1892300"/>
                </a:moveTo>
                <a:lnTo>
                  <a:pt x="709647" y="1892300"/>
                </a:lnTo>
                <a:lnTo>
                  <a:pt x="711946" y="1905000"/>
                </a:lnTo>
                <a:lnTo>
                  <a:pt x="750046" y="1905000"/>
                </a:lnTo>
                <a:lnTo>
                  <a:pt x="752446" y="1892300"/>
                </a:lnTo>
                <a:close/>
              </a:path>
              <a:path w="2243455" h="3086100">
                <a:moveTo>
                  <a:pt x="1751352" y="1879600"/>
                </a:moveTo>
                <a:lnTo>
                  <a:pt x="1695345" y="1879600"/>
                </a:lnTo>
                <a:lnTo>
                  <a:pt x="1695345" y="1892300"/>
                </a:lnTo>
                <a:lnTo>
                  <a:pt x="1696615" y="1905000"/>
                </a:lnTo>
                <a:lnTo>
                  <a:pt x="1748939" y="1905000"/>
                </a:lnTo>
                <a:lnTo>
                  <a:pt x="1751352" y="1892300"/>
                </a:lnTo>
                <a:lnTo>
                  <a:pt x="1751352" y="1879600"/>
                </a:lnTo>
                <a:close/>
              </a:path>
              <a:path w="2243455" h="3086100">
                <a:moveTo>
                  <a:pt x="261870" y="1879600"/>
                </a:moveTo>
                <a:lnTo>
                  <a:pt x="207133" y="1879600"/>
                </a:lnTo>
                <a:lnTo>
                  <a:pt x="207133" y="1892300"/>
                </a:lnTo>
                <a:lnTo>
                  <a:pt x="263128" y="1892300"/>
                </a:lnTo>
                <a:lnTo>
                  <a:pt x="261870" y="1879600"/>
                </a:lnTo>
                <a:close/>
              </a:path>
              <a:path w="2243455" h="3086100">
                <a:moveTo>
                  <a:pt x="753602" y="1879600"/>
                </a:moveTo>
                <a:lnTo>
                  <a:pt x="708390" y="1879600"/>
                </a:lnTo>
                <a:lnTo>
                  <a:pt x="708390" y="1892300"/>
                </a:lnTo>
                <a:lnTo>
                  <a:pt x="753602" y="1892300"/>
                </a:lnTo>
                <a:lnTo>
                  <a:pt x="753602" y="1879600"/>
                </a:lnTo>
                <a:close/>
              </a:path>
              <a:path w="2243455" h="3086100">
                <a:moveTo>
                  <a:pt x="467864" y="1752600"/>
                </a:moveTo>
                <a:lnTo>
                  <a:pt x="465553" y="1752600"/>
                </a:lnTo>
                <a:lnTo>
                  <a:pt x="258314" y="1866900"/>
                </a:lnTo>
                <a:lnTo>
                  <a:pt x="211947" y="1866900"/>
                </a:lnTo>
                <a:lnTo>
                  <a:pt x="209546" y="1879600"/>
                </a:lnTo>
                <a:lnTo>
                  <a:pt x="260727" y="1879600"/>
                </a:lnTo>
                <a:lnTo>
                  <a:pt x="467864" y="1752600"/>
                </a:lnTo>
                <a:close/>
              </a:path>
              <a:path w="2243455" h="3086100">
                <a:moveTo>
                  <a:pt x="500097" y="1752600"/>
                </a:moveTo>
                <a:lnTo>
                  <a:pt x="497697" y="1752600"/>
                </a:lnTo>
                <a:lnTo>
                  <a:pt x="709647" y="1879600"/>
                </a:lnTo>
                <a:lnTo>
                  <a:pt x="711946" y="1879600"/>
                </a:lnTo>
                <a:lnTo>
                  <a:pt x="500097" y="1752600"/>
                </a:lnTo>
                <a:close/>
              </a:path>
              <a:path w="2243455" h="3086100">
                <a:moveTo>
                  <a:pt x="746490" y="1866900"/>
                </a:moveTo>
                <a:lnTo>
                  <a:pt x="715502" y="1866900"/>
                </a:lnTo>
                <a:lnTo>
                  <a:pt x="711946" y="1879600"/>
                </a:lnTo>
                <a:lnTo>
                  <a:pt x="750046" y="1879600"/>
                </a:lnTo>
                <a:lnTo>
                  <a:pt x="746490" y="1866900"/>
                </a:lnTo>
                <a:close/>
              </a:path>
              <a:path w="2243455" h="3086100">
                <a:moveTo>
                  <a:pt x="961996" y="1752600"/>
                </a:moveTo>
                <a:lnTo>
                  <a:pt x="960840" y="1752600"/>
                </a:lnTo>
                <a:lnTo>
                  <a:pt x="750046" y="1879600"/>
                </a:lnTo>
                <a:lnTo>
                  <a:pt x="752446" y="1879600"/>
                </a:lnTo>
                <a:lnTo>
                  <a:pt x="961996" y="1752600"/>
                </a:lnTo>
                <a:close/>
              </a:path>
              <a:path w="2243455" h="3086100">
                <a:moveTo>
                  <a:pt x="1501289" y="1752600"/>
                </a:moveTo>
                <a:lnTo>
                  <a:pt x="1448965" y="1752600"/>
                </a:lnTo>
                <a:lnTo>
                  <a:pt x="1451251" y="1765300"/>
                </a:lnTo>
                <a:lnTo>
                  <a:pt x="1498876" y="1765300"/>
                </a:lnTo>
                <a:lnTo>
                  <a:pt x="1697758" y="1879600"/>
                </a:lnTo>
                <a:lnTo>
                  <a:pt x="1748939" y="1879600"/>
                </a:lnTo>
                <a:lnTo>
                  <a:pt x="1769665" y="1866900"/>
                </a:lnTo>
                <a:lnTo>
                  <a:pt x="1699028" y="1866900"/>
                </a:lnTo>
                <a:lnTo>
                  <a:pt x="1501289" y="1752600"/>
                </a:lnTo>
                <a:close/>
              </a:path>
              <a:path w="2243455" h="3086100">
                <a:moveTo>
                  <a:pt x="234553" y="1854200"/>
                </a:moveTo>
                <a:lnTo>
                  <a:pt x="228596" y="1854200"/>
                </a:lnTo>
                <a:lnTo>
                  <a:pt x="223783" y="1866900"/>
                </a:lnTo>
                <a:lnTo>
                  <a:pt x="241677" y="1866900"/>
                </a:lnTo>
                <a:lnTo>
                  <a:pt x="234553" y="1854200"/>
                </a:lnTo>
                <a:close/>
              </a:path>
              <a:path w="2243455" h="3086100">
                <a:moveTo>
                  <a:pt x="1729889" y="1854200"/>
                </a:moveTo>
                <a:lnTo>
                  <a:pt x="1715665" y="1854200"/>
                </a:lnTo>
                <a:lnTo>
                  <a:pt x="1709696" y="1866900"/>
                </a:lnTo>
                <a:lnTo>
                  <a:pt x="1737128" y="1866900"/>
                </a:lnTo>
                <a:lnTo>
                  <a:pt x="1729889" y="1854200"/>
                </a:lnTo>
                <a:close/>
              </a:path>
              <a:path w="2243455" h="3086100">
                <a:moveTo>
                  <a:pt x="1956203" y="1752600"/>
                </a:moveTo>
                <a:lnTo>
                  <a:pt x="1953790" y="1752600"/>
                </a:lnTo>
                <a:lnTo>
                  <a:pt x="1746653" y="1866900"/>
                </a:lnTo>
                <a:lnTo>
                  <a:pt x="1769665" y="1866900"/>
                </a:lnTo>
                <a:lnTo>
                  <a:pt x="1956203" y="1752600"/>
                </a:lnTo>
                <a:close/>
              </a:path>
              <a:path w="2243455" h="3086100">
                <a:moveTo>
                  <a:pt x="1494177" y="1765300"/>
                </a:moveTo>
                <a:lnTo>
                  <a:pt x="1459633" y="1765300"/>
                </a:lnTo>
                <a:lnTo>
                  <a:pt x="1464459" y="1778000"/>
                </a:lnTo>
                <a:lnTo>
                  <a:pt x="1482239" y="1778000"/>
                </a:lnTo>
                <a:lnTo>
                  <a:pt x="1494177" y="1765300"/>
                </a:lnTo>
                <a:close/>
              </a:path>
              <a:path w="2243455" h="3086100">
                <a:moveTo>
                  <a:pt x="497697" y="1752600"/>
                </a:moveTo>
                <a:lnTo>
                  <a:pt x="467864" y="1752600"/>
                </a:lnTo>
                <a:lnTo>
                  <a:pt x="470265" y="1765300"/>
                </a:lnTo>
                <a:lnTo>
                  <a:pt x="495284" y="1765300"/>
                </a:lnTo>
                <a:lnTo>
                  <a:pt x="497697" y="1752600"/>
                </a:lnTo>
                <a:close/>
              </a:path>
              <a:path w="2243455" h="3086100">
                <a:moveTo>
                  <a:pt x="995384" y="1752600"/>
                </a:moveTo>
                <a:lnTo>
                  <a:pt x="961996" y="1752600"/>
                </a:lnTo>
                <a:lnTo>
                  <a:pt x="969108" y="1765300"/>
                </a:lnTo>
                <a:lnTo>
                  <a:pt x="992971" y="1765300"/>
                </a:lnTo>
                <a:lnTo>
                  <a:pt x="995384" y="1752600"/>
                </a:lnTo>
                <a:close/>
              </a:path>
              <a:path w="2243455" h="3086100">
                <a:moveTo>
                  <a:pt x="1988334" y="1752600"/>
                </a:moveTo>
                <a:lnTo>
                  <a:pt x="1956203" y="1752600"/>
                </a:lnTo>
                <a:lnTo>
                  <a:pt x="1958489" y="1765300"/>
                </a:lnTo>
                <a:lnTo>
                  <a:pt x="1984778" y="1765300"/>
                </a:lnTo>
                <a:lnTo>
                  <a:pt x="1988334" y="1752600"/>
                </a:lnTo>
                <a:close/>
              </a:path>
              <a:path w="2243455" h="3086100">
                <a:moveTo>
                  <a:pt x="500097" y="1739900"/>
                </a:moveTo>
                <a:lnTo>
                  <a:pt x="465553" y="1739900"/>
                </a:lnTo>
                <a:lnTo>
                  <a:pt x="464308" y="1752600"/>
                </a:lnTo>
                <a:lnTo>
                  <a:pt x="501253" y="1752600"/>
                </a:lnTo>
                <a:lnTo>
                  <a:pt x="500097" y="1739900"/>
                </a:lnTo>
                <a:close/>
              </a:path>
              <a:path w="2243455" h="3086100">
                <a:moveTo>
                  <a:pt x="997683" y="1739900"/>
                </a:moveTo>
                <a:lnTo>
                  <a:pt x="960840" y="1739900"/>
                </a:lnTo>
                <a:lnTo>
                  <a:pt x="959583" y="1752600"/>
                </a:lnTo>
                <a:lnTo>
                  <a:pt x="998940" y="1752600"/>
                </a:lnTo>
                <a:lnTo>
                  <a:pt x="997683" y="1739900"/>
                </a:lnTo>
                <a:close/>
              </a:path>
              <a:path w="2243455" h="3086100">
                <a:moveTo>
                  <a:pt x="1502559" y="1739900"/>
                </a:moveTo>
                <a:lnTo>
                  <a:pt x="1447695" y="1739900"/>
                </a:lnTo>
                <a:lnTo>
                  <a:pt x="1446552" y="1752600"/>
                </a:lnTo>
                <a:lnTo>
                  <a:pt x="1502559" y="1752600"/>
                </a:lnTo>
                <a:lnTo>
                  <a:pt x="1502559" y="1739900"/>
                </a:lnTo>
                <a:close/>
              </a:path>
              <a:path w="2243455" h="3086100">
                <a:moveTo>
                  <a:pt x="1988334" y="1739900"/>
                </a:moveTo>
                <a:lnTo>
                  <a:pt x="1953790" y="1739900"/>
                </a:lnTo>
                <a:lnTo>
                  <a:pt x="1952647" y="1752600"/>
                </a:lnTo>
                <a:lnTo>
                  <a:pt x="1989477" y="1752600"/>
                </a:lnTo>
                <a:lnTo>
                  <a:pt x="1988334" y="1739900"/>
                </a:lnTo>
                <a:close/>
              </a:path>
              <a:path w="2243455" h="3086100">
                <a:moveTo>
                  <a:pt x="491728" y="1727200"/>
                </a:moveTo>
                <a:lnTo>
                  <a:pt x="473821" y="1727200"/>
                </a:lnTo>
                <a:lnTo>
                  <a:pt x="469122" y="1739900"/>
                </a:lnTo>
                <a:lnTo>
                  <a:pt x="496439" y="1739900"/>
                </a:lnTo>
                <a:lnTo>
                  <a:pt x="491728" y="1727200"/>
                </a:lnTo>
                <a:close/>
              </a:path>
              <a:path w="2243455" h="3086100">
                <a:moveTo>
                  <a:pt x="988158" y="1727200"/>
                </a:moveTo>
                <a:lnTo>
                  <a:pt x="970365" y="1727200"/>
                </a:lnTo>
                <a:lnTo>
                  <a:pt x="964396" y="1739900"/>
                </a:lnTo>
                <a:lnTo>
                  <a:pt x="994127" y="1739900"/>
                </a:lnTo>
                <a:lnTo>
                  <a:pt x="988158" y="1727200"/>
                </a:lnTo>
                <a:close/>
              </a:path>
              <a:path w="2243455" h="3086100">
                <a:moveTo>
                  <a:pt x="1498876" y="1727200"/>
                </a:moveTo>
                <a:lnTo>
                  <a:pt x="1451251" y="1727200"/>
                </a:lnTo>
                <a:lnTo>
                  <a:pt x="1448965" y="1739900"/>
                </a:lnTo>
                <a:lnTo>
                  <a:pt x="1501289" y="1739900"/>
                </a:lnTo>
                <a:lnTo>
                  <a:pt x="1498876" y="1727200"/>
                </a:lnTo>
                <a:close/>
              </a:path>
              <a:path w="2243455" h="3086100">
                <a:moveTo>
                  <a:pt x="1979952" y="1727200"/>
                </a:moveTo>
                <a:lnTo>
                  <a:pt x="1962172" y="1727200"/>
                </a:lnTo>
                <a:lnTo>
                  <a:pt x="1957346" y="1739900"/>
                </a:lnTo>
                <a:lnTo>
                  <a:pt x="1984778" y="1739900"/>
                </a:lnTo>
                <a:lnTo>
                  <a:pt x="1979952" y="1727200"/>
                </a:lnTo>
                <a:close/>
              </a:path>
              <a:path w="2243455" h="3086100">
                <a:moveTo>
                  <a:pt x="485759" y="1485899"/>
                </a:moveTo>
                <a:lnTo>
                  <a:pt x="481047" y="1485899"/>
                </a:lnTo>
                <a:lnTo>
                  <a:pt x="481047" y="1727200"/>
                </a:lnTo>
                <a:lnTo>
                  <a:pt x="485759" y="1727200"/>
                </a:lnTo>
                <a:lnTo>
                  <a:pt x="485759" y="1485899"/>
                </a:lnTo>
                <a:close/>
              </a:path>
              <a:path w="2243455" h="3086100">
                <a:moveTo>
                  <a:pt x="981046" y="1485899"/>
                </a:moveTo>
                <a:lnTo>
                  <a:pt x="976334" y="1485899"/>
                </a:lnTo>
                <a:lnTo>
                  <a:pt x="976334" y="1727200"/>
                </a:lnTo>
                <a:lnTo>
                  <a:pt x="981046" y="1727200"/>
                </a:lnTo>
                <a:lnTo>
                  <a:pt x="981046" y="1485899"/>
                </a:lnTo>
                <a:close/>
              </a:path>
              <a:path w="2243455" h="3086100">
                <a:moveTo>
                  <a:pt x="1483509" y="1714500"/>
                </a:moveTo>
                <a:lnTo>
                  <a:pt x="1468015" y="1714500"/>
                </a:lnTo>
                <a:lnTo>
                  <a:pt x="1463189" y="1727200"/>
                </a:lnTo>
                <a:lnTo>
                  <a:pt x="1488208" y="1727200"/>
                </a:lnTo>
                <a:lnTo>
                  <a:pt x="1483509" y="1714500"/>
                </a:lnTo>
                <a:close/>
              </a:path>
              <a:path w="2243455" h="3086100">
                <a:moveTo>
                  <a:pt x="1973983" y="1473199"/>
                </a:moveTo>
                <a:lnTo>
                  <a:pt x="1965728" y="1473199"/>
                </a:lnTo>
                <a:lnTo>
                  <a:pt x="1969284" y="1485899"/>
                </a:lnTo>
                <a:lnTo>
                  <a:pt x="1969284" y="1727200"/>
                </a:lnTo>
                <a:lnTo>
                  <a:pt x="1973983" y="1727200"/>
                </a:lnTo>
                <a:lnTo>
                  <a:pt x="1973983" y="1473199"/>
                </a:lnTo>
                <a:close/>
              </a:path>
              <a:path w="2243455" h="3086100">
                <a:moveTo>
                  <a:pt x="1477540" y="1473199"/>
                </a:moveTo>
                <a:lnTo>
                  <a:pt x="1472714" y="1473199"/>
                </a:lnTo>
                <a:lnTo>
                  <a:pt x="1472714" y="1714500"/>
                </a:lnTo>
                <a:lnTo>
                  <a:pt x="1477540" y="1714500"/>
                </a:lnTo>
                <a:lnTo>
                  <a:pt x="1477540" y="1473199"/>
                </a:lnTo>
                <a:close/>
              </a:path>
              <a:path w="2243455" h="3086100">
                <a:moveTo>
                  <a:pt x="497697" y="1473199"/>
                </a:moveTo>
                <a:lnTo>
                  <a:pt x="467864" y="1473199"/>
                </a:lnTo>
                <a:lnTo>
                  <a:pt x="471522" y="1485899"/>
                </a:lnTo>
                <a:lnTo>
                  <a:pt x="494128" y="1485899"/>
                </a:lnTo>
                <a:lnTo>
                  <a:pt x="497697" y="1473199"/>
                </a:lnTo>
                <a:close/>
              </a:path>
              <a:path w="2243455" h="3086100">
                <a:moveTo>
                  <a:pt x="989415" y="1473199"/>
                </a:moveTo>
                <a:lnTo>
                  <a:pt x="969108" y="1473199"/>
                </a:lnTo>
                <a:lnTo>
                  <a:pt x="972778" y="1485899"/>
                </a:lnTo>
                <a:lnTo>
                  <a:pt x="985859" y="1485899"/>
                </a:lnTo>
                <a:lnTo>
                  <a:pt x="989415" y="1473199"/>
                </a:lnTo>
                <a:close/>
              </a:path>
              <a:path w="2243455" h="3086100">
                <a:moveTo>
                  <a:pt x="7117" y="1447800"/>
                </a:moveTo>
                <a:lnTo>
                  <a:pt x="0" y="1447800"/>
                </a:lnTo>
                <a:lnTo>
                  <a:pt x="0" y="1473199"/>
                </a:lnTo>
                <a:lnTo>
                  <a:pt x="5966" y="1473199"/>
                </a:lnTo>
                <a:lnTo>
                  <a:pt x="7117" y="1460500"/>
                </a:lnTo>
                <a:lnTo>
                  <a:pt x="7117" y="1447800"/>
                </a:lnTo>
                <a:close/>
              </a:path>
              <a:path w="2243455" h="3086100">
                <a:moveTo>
                  <a:pt x="507222" y="1447800"/>
                </a:moveTo>
                <a:lnTo>
                  <a:pt x="458339" y="1447800"/>
                </a:lnTo>
                <a:lnTo>
                  <a:pt x="458339" y="1460500"/>
                </a:lnTo>
                <a:lnTo>
                  <a:pt x="459597" y="1473199"/>
                </a:lnTo>
                <a:lnTo>
                  <a:pt x="505964" y="1473199"/>
                </a:lnTo>
                <a:lnTo>
                  <a:pt x="507222" y="1460500"/>
                </a:lnTo>
                <a:lnTo>
                  <a:pt x="508365" y="1460500"/>
                </a:lnTo>
                <a:lnTo>
                  <a:pt x="507222" y="1447800"/>
                </a:lnTo>
                <a:close/>
              </a:path>
              <a:path w="2243455" h="3086100">
                <a:moveTo>
                  <a:pt x="1001353" y="1447800"/>
                </a:moveTo>
                <a:lnTo>
                  <a:pt x="956027" y="1447800"/>
                </a:lnTo>
                <a:lnTo>
                  <a:pt x="956027" y="1460500"/>
                </a:lnTo>
                <a:lnTo>
                  <a:pt x="957284" y="1473199"/>
                </a:lnTo>
                <a:lnTo>
                  <a:pt x="1000096" y="1473199"/>
                </a:lnTo>
                <a:lnTo>
                  <a:pt x="1001353" y="1460500"/>
                </a:lnTo>
                <a:lnTo>
                  <a:pt x="1002496" y="1460500"/>
                </a:lnTo>
                <a:lnTo>
                  <a:pt x="1001353" y="1447800"/>
                </a:lnTo>
                <a:close/>
              </a:path>
              <a:path w="2243455" h="3086100">
                <a:moveTo>
                  <a:pt x="1494177" y="1460500"/>
                </a:moveTo>
                <a:lnTo>
                  <a:pt x="1456077" y="1460500"/>
                </a:lnTo>
                <a:lnTo>
                  <a:pt x="1459633" y="1473199"/>
                </a:lnTo>
                <a:lnTo>
                  <a:pt x="1490621" y="1473199"/>
                </a:lnTo>
                <a:lnTo>
                  <a:pt x="1494177" y="1460500"/>
                </a:lnTo>
                <a:close/>
              </a:path>
              <a:path w="2243455" h="3086100">
                <a:moveTo>
                  <a:pt x="1991890" y="1460500"/>
                </a:moveTo>
                <a:lnTo>
                  <a:pt x="1951377" y="1460500"/>
                </a:lnTo>
                <a:lnTo>
                  <a:pt x="1952647" y="1473199"/>
                </a:lnTo>
                <a:lnTo>
                  <a:pt x="1987064" y="1473199"/>
                </a:lnTo>
                <a:lnTo>
                  <a:pt x="1991890" y="1460500"/>
                </a:lnTo>
                <a:close/>
              </a:path>
              <a:path w="2243455" h="3086100">
                <a:moveTo>
                  <a:pt x="1495320" y="1447800"/>
                </a:moveTo>
                <a:lnTo>
                  <a:pt x="1454934" y="1447800"/>
                </a:lnTo>
                <a:lnTo>
                  <a:pt x="1453664" y="1460500"/>
                </a:lnTo>
                <a:lnTo>
                  <a:pt x="1496590" y="1460500"/>
                </a:lnTo>
                <a:lnTo>
                  <a:pt x="1495320" y="1447800"/>
                </a:lnTo>
                <a:close/>
              </a:path>
              <a:path w="2243455" h="3086100">
                <a:moveTo>
                  <a:pt x="2238397" y="1320800"/>
                </a:moveTo>
                <a:lnTo>
                  <a:pt x="2200297" y="1320800"/>
                </a:lnTo>
                <a:lnTo>
                  <a:pt x="1989477" y="1447800"/>
                </a:lnTo>
                <a:lnTo>
                  <a:pt x="1950234" y="1447800"/>
                </a:lnTo>
                <a:lnTo>
                  <a:pt x="1948964" y="1460500"/>
                </a:lnTo>
                <a:lnTo>
                  <a:pt x="1993033" y="1460500"/>
                </a:lnTo>
                <a:lnTo>
                  <a:pt x="1991890" y="1447800"/>
                </a:lnTo>
                <a:lnTo>
                  <a:pt x="2202583" y="1333500"/>
                </a:lnTo>
                <a:lnTo>
                  <a:pt x="2235984" y="1333500"/>
                </a:lnTo>
                <a:lnTo>
                  <a:pt x="2238397" y="1320800"/>
                </a:lnTo>
                <a:close/>
              </a:path>
              <a:path w="2243455" h="3086100">
                <a:moveTo>
                  <a:pt x="253603" y="1320800"/>
                </a:moveTo>
                <a:lnTo>
                  <a:pt x="215503" y="1320800"/>
                </a:lnTo>
                <a:lnTo>
                  <a:pt x="3558" y="1447800"/>
                </a:lnTo>
                <a:lnTo>
                  <a:pt x="5966" y="1447800"/>
                </a:lnTo>
                <a:lnTo>
                  <a:pt x="217916" y="1333500"/>
                </a:lnTo>
                <a:lnTo>
                  <a:pt x="251202" y="1333500"/>
                </a:lnTo>
                <a:lnTo>
                  <a:pt x="253603" y="1320800"/>
                </a:lnTo>
                <a:close/>
              </a:path>
              <a:path w="2243455" h="3086100">
                <a:moveTo>
                  <a:pt x="500097" y="1435100"/>
                </a:moveTo>
                <a:lnTo>
                  <a:pt x="469122" y="1435100"/>
                </a:lnTo>
                <a:lnTo>
                  <a:pt x="461997" y="1447800"/>
                </a:lnTo>
                <a:lnTo>
                  <a:pt x="503653" y="1447800"/>
                </a:lnTo>
                <a:lnTo>
                  <a:pt x="500097" y="1435100"/>
                </a:lnTo>
                <a:close/>
              </a:path>
              <a:path w="2243455" h="3086100">
                <a:moveTo>
                  <a:pt x="754859" y="1320800"/>
                </a:moveTo>
                <a:lnTo>
                  <a:pt x="707234" y="1320800"/>
                </a:lnTo>
                <a:lnTo>
                  <a:pt x="503653" y="1447800"/>
                </a:lnTo>
                <a:lnTo>
                  <a:pt x="505964" y="1447800"/>
                </a:lnTo>
                <a:lnTo>
                  <a:pt x="709647" y="1333500"/>
                </a:lnTo>
                <a:lnTo>
                  <a:pt x="775331" y="1333500"/>
                </a:lnTo>
                <a:lnTo>
                  <a:pt x="754859" y="1320800"/>
                </a:lnTo>
                <a:close/>
              </a:path>
              <a:path w="2243455" h="3086100">
                <a:moveTo>
                  <a:pt x="775331" y="1333500"/>
                </a:moveTo>
                <a:lnTo>
                  <a:pt x="752446" y="1333500"/>
                </a:lnTo>
                <a:lnTo>
                  <a:pt x="957284" y="1447800"/>
                </a:lnTo>
                <a:lnTo>
                  <a:pt x="959583" y="1447800"/>
                </a:lnTo>
                <a:lnTo>
                  <a:pt x="775331" y="1333500"/>
                </a:lnTo>
                <a:close/>
              </a:path>
              <a:path w="2243455" h="3086100">
                <a:moveTo>
                  <a:pt x="994127" y="1435100"/>
                </a:moveTo>
                <a:lnTo>
                  <a:pt x="963253" y="1435100"/>
                </a:lnTo>
                <a:lnTo>
                  <a:pt x="959583" y="1447800"/>
                </a:lnTo>
                <a:lnTo>
                  <a:pt x="997683" y="1447800"/>
                </a:lnTo>
                <a:lnTo>
                  <a:pt x="994127" y="1435100"/>
                </a:lnTo>
                <a:close/>
              </a:path>
              <a:path w="2243455" h="3086100">
                <a:moveTo>
                  <a:pt x="1251289" y="1320800"/>
                </a:moveTo>
                <a:lnTo>
                  <a:pt x="1201366" y="1320800"/>
                </a:lnTo>
                <a:lnTo>
                  <a:pt x="1202521" y="1333500"/>
                </a:lnTo>
                <a:lnTo>
                  <a:pt x="997683" y="1447800"/>
                </a:lnTo>
                <a:lnTo>
                  <a:pt x="1000096" y="1447800"/>
                </a:lnTo>
                <a:lnTo>
                  <a:pt x="1204922" y="1333500"/>
                </a:lnTo>
                <a:lnTo>
                  <a:pt x="1272009" y="1333500"/>
                </a:lnTo>
                <a:lnTo>
                  <a:pt x="1251289" y="1320800"/>
                </a:lnTo>
                <a:close/>
              </a:path>
              <a:path w="2243455" h="3086100">
                <a:moveTo>
                  <a:pt x="1272009" y="1333500"/>
                </a:moveTo>
                <a:lnTo>
                  <a:pt x="1248991" y="1333500"/>
                </a:lnTo>
                <a:lnTo>
                  <a:pt x="1456077" y="1447800"/>
                </a:lnTo>
                <a:lnTo>
                  <a:pt x="1458490" y="1447800"/>
                </a:lnTo>
                <a:lnTo>
                  <a:pt x="1272009" y="1333500"/>
                </a:lnTo>
                <a:close/>
              </a:path>
              <a:path w="2243455" h="3086100">
                <a:moveTo>
                  <a:pt x="1484652" y="1435100"/>
                </a:moveTo>
                <a:lnTo>
                  <a:pt x="1465602" y="1435100"/>
                </a:lnTo>
                <a:lnTo>
                  <a:pt x="1460776" y="1447800"/>
                </a:lnTo>
                <a:lnTo>
                  <a:pt x="1489351" y="1447800"/>
                </a:lnTo>
                <a:lnTo>
                  <a:pt x="1484652" y="1435100"/>
                </a:lnTo>
                <a:close/>
              </a:path>
              <a:path w="2243455" h="3086100">
                <a:moveTo>
                  <a:pt x="1742970" y="1320800"/>
                </a:moveTo>
                <a:lnTo>
                  <a:pt x="1702584" y="1320800"/>
                </a:lnTo>
                <a:lnTo>
                  <a:pt x="1491764" y="1447800"/>
                </a:lnTo>
                <a:lnTo>
                  <a:pt x="1494177" y="1447800"/>
                </a:lnTo>
                <a:lnTo>
                  <a:pt x="1704870" y="1333500"/>
                </a:lnTo>
                <a:lnTo>
                  <a:pt x="1764052" y="1333500"/>
                </a:lnTo>
                <a:lnTo>
                  <a:pt x="1742970" y="1320800"/>
                </a:lnTo>
                <a:close/>
              </a:path>
              <a:path w="2243455" h="3086100">
                <a:moveTo>
                  <a:pt x="1764052" y="1333500"/>
                </a:moveTo>
                <a:lnTo>
                  <a:pt x="1741827" y="1333500"/>
                </a:lnTo>
                <a:lnTo>
                  <a:pt x="1951377" y="1447800"/>
                </a:lnTo>
                <a:lnTo>
                  <a:pt x="1953790" y="1447800"/>
                </a:lnTo>
                <a:lnTo>
                  <a:pt x="1764052" y="1333500"/>
                </a:lnTo>
                <a:close/>
              </a:path>
              <a:path w="2243455" h="3086100">
                <a:moveTo>
                  <a:pt x="1981222" y="1435100"/>
                </a:moveTo>
                <a:lnTo>
                  <a:pt x="1960902" y="1435100"/>
                </a:lnTo>
                <a:lnTo>
                  <a:pt x="1953790" y="1447800"/>
                </a:lnTo>
                <a:lnTo>
                  <a:pt x="1985921" y="1447800"/>
                </a:lnTo>
                <a:lnTo>
                  <a:pt x="1981222" y="1435100"/>
                </a:lnTo>
                <a:close/>
              </a:path>
              <a:path w="2243455" h="3086100">
                <a:moveTo>
                  <a:pt x="742921" y="1333500"/>
                </a:moveTo>
                <a:lnTo>
                  <a:pt x="717915" y="1333500"/>
                </a:lnTo>
                <a:lnTo>
                  <a:pt x="723871" y="1346200"/>
                </a:lnTo>
                <a:lnTo>
                  <a:pt x="736965" y="1346200"/>
                </a:lnTo>
                <a:lnTo>
                  <a:pt x="742921" y="1333500"/>
                </a:lnTo>
                <a:close/>
              </a:path>
              <a:path w="2243455" h="3086100">
                <a:moveTo>
                  <a:pt x="1239466" y="1333500"/>
                </a:moveTo>
                <a:lnTo>
                  <a:pt x="1214447" y="1333500"/>
                </a:lnTo>
                <a:lnTo>
                  <a:pt x="1220416" y="1346200"/>
                </a:lnTo>
                <a:lnTo>
                  <a:pt x="1233497" y="1346200"/>
                </a:lnTo>
                <a:lnTo>
                  <a:pt x="1239466" y="1333500"/>
                </a:lnTo>
                <a:close/>
              </a:path>
              <a:path w="2243455" h="3086100">
                <a:moveTo>
                  <a:pt x="254758" y="1308100"/>
                </a:moveTo>
                <a:lnTo>
                  <a:pt x="214258" y="1308100"/>
                </a:lnTo>
                <a:lnTo>
                  <a:pt x="214258" y="1320800"/>
                </a:lnTo>
                <a:lnTo>
                  <a:pt x="254758" y="1320800"/>
                </a:lnTo>
                <a:lnTo>
                  <a:pt x="254758" y="1308100"/>
                </a:lnTo>
                <a:close/>
              </a:path>
              <a:path w="2243455" h="3086100">
                <a:moveTo>
                  <a:pt x="756015" y="1308100"/>
                </a:moveTo>
                <a:lnTo>
                  <a:pt x="705977" y="1308100"/>
                </a:lnTo>
                <a:lnTo>
                  <a:pt x="704821" y="1320800"/>
                </a:lnTo>
                <a:lnTo>
                  <a:pt x="756015" y="1320800"/>
                </a:lnTo>
                <a:lnTo>
                  <a:pt x="756015" y="1308100"/>
                </a:lnTo>
                <a:close/>
              </a:path>
              <a:path w="2243455" h="3086100">
                <a:moveTo>
                  <a:pt x="1252547" y="1308100"/>
                </a:moveTo>
                <a:lnTo>
                  <a:pt x="1201366" y="1308100"/>
                </a:lnTo>
                <a:lnTo>
                  <a:pt x="1200108" y="1320800"/>
                </a:lnTo>
                <a:lnTo>
                  <a:pt x="1253702" y="1320800"/>
                </a:lnTo>
                <a:lnTo>
                  <a:pt x="1252547" y="1308100"/>
                </a:lnTo>
                <a:close/>
              </a:path>
              <a:path w="2243455" h="3086100">
                <a:moveTo>
                  <a:pt x="1744240" y="1308100"/>
                </a:moveTo>
                <a:lnTo>
                  <a:pt x="1701314" y="1308100"/>
                </a:lnTo>
                <a:lnTo>
                  <a:pt x="1701314" y="1320800"/>
                </a:lnTo>
                <a:lnTo>
                  <a:pt x="1745383" y="1320800"/>
                </a:lnTo>
                <a:lnTo>
                  <a:pt x="1744240" y="1308100"/>
                </a:lnTo>
                <a:close/>
              </a:path>
              <a:path w="2243455" h="3086100">
                <a:moveTo>
                  <a:pt x="2238397" y="1308100"/>
                </a:moveTo>
                <a:lnTo>
                  <a:pt x="2199027" y="1308100"/>
                </a:lnTo>
                <a:lnTo>
                  <a:pt x="2199027" y="1320800"/>
                </a:lnTo>
                <a:lnTo>
                  <a:pt x="2239540" y="1320800"/>
                </a:lnTo>
                <a:lnTo>
                  <a:pt x="2238397" y="1308100"/>
                </a:lnTo>
                <a:close/>
              </a:path>
              <a:path w="2243455" h="3086100">
                <a:moveTo>
                  <a:pt x="244078" y="1295400"/>
                </a:moveTo>
                <a:lnTo>
                  <a:pt x="225028" y="1295400"/>
                </a:lnTo>
                <a:lnTo>
                  <a:pt x="220214" y="1308100"/>
                </a:lnTo>
                <a:lnTo>
                  <a:pt x="250047" y="1308100"/>
                </a:lnTo>
                <a:lnTo>
                  <a:pt x="244078" y="1295400"/>
                </a:lnTo>
                <a:close/>
              </a:path>
              <a:path w="2243455" h="3086100">
                <a:moveTo>
                  <a:pt x="750046" y="1295400"/>
                </a:moveTo>
                <a:lnTo>
                  <a:pt x="711946" y="1295400"/>
                </a:lnTo>
                <a:lnTo>
                  <a:pt x="709647" y="1308100"/>
                </a:lnTo>
                <a:lnTo>
                  <a:pt x="752446" y="1308100"/>
                </a:lnTo>
                <a:lnTo>
                  <a:pt x="750046" y="1295400"/>
                </a:lnTo>
                <a:close/>
              </a:path>
              <a:path w="2243455" h="3086100">
                <a:moveTo>
                  <a:pt x="1246578" y="1295400"/>
                </a:moveTo>
                <a:lnTo>
                  <a:pt x="1207335" y="1295400"/>
                </a:lnTo>
                <a:lnTo>
                  <a:pt x="1204922" y="1308100"/>
                </a:lnTo>
                <a:lnTo>
                  <a:pt x="1248991" y="1308100"/>
                </a:lnTo>
                <a:lnTo>
                  <a:pt x="1246578" y="1295400"/>
                </a:lnTo>
                <a:close/>
              </a:path>
              <a:path w="2243455" h="3086100">
                <a:moveTo>
                  <a:pt x="1733445" y="1295400"/>
                </a:moveTo>
                <a:lnTo>
                  <a:pt x="1709696" y="1295400"/>
                </a:lnTo>
                <a:lnTo>
                  <a:pt x="1707283" y="1308100"/>
                </a:lnTo>
                <a:lnTo>
                  <a:pt x="1739414" y="1308100"/>
                </a:lnTo>
                <a:lnTo>
                  <a:pt x="1733445" y="1295400"/>
                </a:lnTo>
                <a:close/>
              </a:path>
              <a:path w="2243455" h="3086100">
                <a:moveTo>
                  <a:pt x="2228872" y="1295400"/>
                </a:moveTo>
                <a:lnTo>
                  <a:pt x="2209822" y="1295400"/>
                </a:lnTo>
                <a:lnTo>
                  <a:pt x="2204996" y="1308100"/>
                </a:lnTo>
                <a:lnTo>
                  <a:pt x="2234714" y="1308100"/>
                </a:lnTo>
                <a:lnTo>
                  <a:pt x="2228872" y="1295400"/>
                </a:lnTo>
                <a:close/>
              </a:path>
              <a:path w="2243455" h="3086100">
                <a:moveTo>
                  <a:pt x="236966" y="1054100"/>
                </a:moveTo>
                <a:lnTo>
                  <a:pt x="232152" y="1054100"/>
                </a:lnTo>
                <a:lnTo>
                  <a:pt x="232152" y="1295400"/>
                </a:lnTo>
                <a:lnTo>
                  <a:pt x="236966" y="1295400"/>
                </a:lnTo>
                <a:lnTo>
                  <a:pt x="236966" y="1054100"/>
                </a:lnTo>
                <a:close/>
              </a:path>
              <a:path w="2243455" h="3086100">
                <a:moveTo>
                  <a:pt x="733396" y="1041400"/>
                </a:moveTo>
                <a:lnTo>
                  <a:pt x="728697" y="1041400"/>
                </a:lnTo>
                <a:lnTo>
                  <a:pt x="728697" y="1295400"/>
                </a:lnTo>
                <a:lnTo>
                  <a:pt x="733396" y="1295400"/>
                </a:lnTo>
                <a:lnTo>
                  <a:pt x="733396" y="1041400"/>
                </a:lnTo>
                <a:close/>
              </a:path>
              <a:path w="2243455" h="3086100">
                <a:moveTo>
                  <a:pt x="1229941" y="1054100"/>
                </a:moveTo>
                <a:lnTo>
                  <a:pt x="1225127" y="1054100"/>
                </a:lnTo>
                <a:lnTo>
                  <a:pt x="1225127" y="1295400"/>
                </a:lnTo>
                <a:lnTo>
                  <a:pt x="1229941" y="1295400"/>
                </a:lnTo>
                <a:lnTo>
                  <a:pt x="1229941" y="1054100"/>
                </a:lnTo>
                <a:close/>
              </a:path>
              <a:path w="2243455" h="3086100">
                <a:moveTo>
                  <a:pt x="1726333" y="1054100"/>
                </a:moveTo>
                <a:lnTo>
                  <a:pt x="1721634" y="1054100"/>
                </a:lnTo>
                <a:lnTo>
                  <a:pt x="1721634" y="1295400"/>
                </a:lnTo>
                <a:lnTo>
                  <a:pt x="1726333" y="1295400"/>
                </a:lnTo>
                <a:lnTo>
                  <a:pt x="1726333" y="1054100"/>
                </a:lnTo>
                <a:close/>
              </a:path>
              <a:path w="2243455" h="3086100">
                <a:moveTo>
                  <a:pt x="2221633" y="1054100"/>
                </a:moveTo>
                <a:lnTo>
                  <a:pt x="2216934" y="1054100"/>
                </a:lnTo>
                <a:lnTo>
                  <a:pt x="2216934" y="1295400"/>
                </a:lnTo>
                <a:lnTo>
                  <a:pt x="2221633" y="1295400"/>
                </a:lnTo>
                <a:lnTo>
                  <a:pt x="2221633" y="1054100"/>
                </a:lnTo>
                <a:close/>
              </a:path>
              <a:path w="2243455" h="3086100">
                <a:moveTo>
                  <a:pt x="244078" y="1041400"/>
                </a:moveTo>
                <a:lnTo>
                  <a:pt x="225028" y="1041400"/>
                </a:lnTo>
                <a:lnTo>
                  <a:pt x="228596" y="1054100"/>
                </a:lnTo>
                <a:lnTo>
                  <a:pt x="240522" y="1054100"/>
                </a:lnTo>
                <a:lnTo>
                  <a:pt x="244078" y="1041400"/>
                </a:lnTo>
                <a:close/>
              </a:path>
              <a:path w="2243455" h="3086100">
                <a:moveTo>
                  <a:pt x="1243022" y="1041400"/>
                </a:moveTo>
                <a:lnTo>
                  <a:pt x="1210891" y="1041400"/>
                </a:lnTo>
                <a:lnTo>
                  <a:pt x="1216860" y="1054100"/>
                </a:lnTo>
                <a:lnTo>
                  <a:pt x="1237053" y="1054100"/>
                </a:lnTo>
                <a:lnTo>
                  <a:pt x="1243022" y="1041400"/>
                </a:lnTo>
                <a:close/>
              </a:path>
              <a:path w="2243455" h="3086100">
                <a:moveTo>
                  <a:pt x="1741827" y="1041400"/>
                </a:moveTo>
                <a:lnTo>
                  <a:pt x="1704870" y="1041400"/>
                </a:lnTo>
                <a:lnTo>
                  <a:pt x="1708553" y="1054100"/>
                </a:lnTo>
                <a:lnTo>
                  <a:pt x="1734715" y="1054100"/>
                </a:lnTo>
                <a:lnTo>
                  <a:pt x="1741827" y="1041400"/>
                </a:lnTo>
                <a:close/>
              </a:path>
              <a:path w="2243455" h="3086100">
                <a:moveTo>
                  <a:pt x="2233571" y="1041400"/>
                </a:moveTo>
                <a:lnTo>
                  <a:pt x="2201440" y="1041400"/>
                </a:lnTo>
                <a:lnTo>
                  <a:pt x="2204996" y="1054100"/>
                </a:lnTo>
                <a:lnTo>
                  <a:pt x="2230015" y="1054100"/>
                </a:lnTo>
                <a:lnTo>
                  <a:pt x="2233571" y="1041400"/>
                </a:lnTo>
                <a:close/>
              </a:path>
              <a:path w="2243455" h="3086100">
                <a:moveTo>
                  <a:pt x="10675" y="901700"/>
                </a:moveTo>
                <a:lnTo>
                  <a:pt x="8268" y="901700"/>
                </a:lnTo>
                <a:lnTo>
                  <a:pt x="215503" y="1016000"/>
                </a:lnTo>
                <a:lnTo>
                  <a:pt x="214258" y="1028700"/>
                </a:lnTo>
                <a:lnTo>
                  <a:pt x="215503" y="1041400"/>
                </a:lnTo>
                <a:lnTo>
                  <a:pt x="254758" y="1041400"/>
                </a:lnTo>
                <a:lnTo>
                  <a:pt x="256016" y="1028700"/>
                </a:lnTo>
                <a:lnTo>
                  <a:pt x="254758" y="1016000"/>
                </a:lnTo>
                <a:lnTo>
                  <a:pt x="217916" y="1016000"/>
                </a:lnTo>
                <a:lnTo>
                  <a:pt x="10675" y="901700"/>
                </a:lnTo>
                <a:close/>
              </a:path>
              <a:path w="2243455" h="3086100">
                <a:moveTo>
                  <a:pt x="503653" y="901700"/>
                </a:moveTo>
                <a:lnTo>
                  <a:pt x="501253" y="901700"/>
                </a:lnTo>
                <a:lnTo>
                  <a:pt x="714346" y="1016000"/>
                </a:lnTo>
                <a:lnTo>
                  <a:pt x="713203" y="1028700"/>
                </a:lnTo>
                <a:lnTo>
                  <a:pt x="714346" y="1028700"/>
                </a:lnTo>
                <a:lnTo>
                  <a:pt x="717915" y="1041400"/>
                </a:lnTo>
                <a:lnTo>
                  <a:pt x="744077" y="1041400"/>
                </a:lnTo>
                <a:lnTo>
                  <a:pt x="747734" y="1028700"/>
                </a:lnTo>
                <a:lnTo>
                  <a:pt x="768564" y="1016000"/>
                </a:lnTo>
                <a:lnTo>
                  <a:pt x="716759" y="1016000"/>
                </a:lnTo>
                <a:lnTo>
                  <a:pt x="503653" y="901700"/>
                </a:lnTo>
                <a:close/>
              </a:path>
              <a:path w="2243455" h="3086100">
                <a:moveTo>
                  <a:pt x="1003652" y="901700"/>
                </a:moveTo>
                <a:lnTo>
                  <a:pt x="1001353" y="901700"/>
                </a:lnTo>
                <a:lnTo>
                  <a:pt x="1207335" y="1016000"/>
                </a:lnTo>
                <a:lnTo>
                  <a:pt x="1206077" y="1028700"/>
                </a:lnTo>
                <a:lnTo>
                  <a:pt x="1204922" y="1028700"/>
                </a:lnTo>
                <a:lnTo>
                  <a:pt x="1206077" y="1041400"/>
                </a:lnTo>
                <a:lnTo>
                  <a:pt x="1247733" y="1041400"/>
                </a:lnTo>
                <a:lnTo>
                  <a:pt x="1248991" y="1028700"/>
                </a:lnTo>
                <a:lnTo>
                  <a:pt x="1247733" y="1016000"/>
                </a:lnTo>
                <a:lnTo>
                  <a:pt x="1208490" y="1016000"/>
                </a:lnTo>
                <a:lnTo>
                  <a:pt x="1003652" y="901700"/>
                </a:lnTo>
                <a:close/>
              </a:path>
              <a:path w="2243455" h="3086100">
                <a:moveTo>
                  <a:pt x="1496590" y="901700"/>
                </a:moveTo>
                <a:lnTo>
                  <a:pt x="1494177" y="901700"/>
                </a:lnTo>
                <a:lnTo>
                  <a:pt x="1700171" y="1016000"/>
                </a:lnTo>
                <a:lnTo>
                  <a:pt x="1697758" y="1028700"/>
                </a:lnTo>
                <a:lnTo>
                  <a:pt x="1700171" y="1041400"/>
                </a:lnTo>
                <a:lnTo>
                  <a:pt x="1746653" y="1041400"/>
                </a:lnTo>
                <a:lnTo>
                  <a:pt x="1747796" y="1028700"/>
                </a:lnTo>
                <a:lnTo>
                  <a:pt x="1746653" y="1016000"/>
                </a:lnTo>
                <a:lnTo>
                  <a:pt x="1702584" y="1016000"/>
                </a:lnTo>
                <a:lnTo>
                  <a:pt x="1496590" y="901700"/>
                </a:lnTo>
                <a:close/>
              </a:path>
              <a:path w="2243455" h="3086100">
                <a:moveTo>
                  <a:pt x="2011575" y="901700"/>
                </a:moveTo>
                <a:lnTo>
                  <a:pt x="1989477" y="901700"/>
                </a:lnTo>
                <a:lnTo>
                  <a:pt x="2196614" y="1016000"/>
                </a:lnTo>
                <a:lnTo>
                  <a:pt x="2195471" y="1028700"/>
                </a:lnTo>
                <a:lnTo>
                  <a:pt x="2196614" y="1041400"/>
                </a:lnTo>
                <a:lnTo>
                  <a:pt x="2241953" y="1041400"/>
                </a:lnTo>
                <a:lnTo>
                  <a:pt x="2243096" y="1028700"/>
                </a:lnTo>
                <a:lnTo>
                  <a:pt x="2241953" y="1016000"/>
                </a:lnTo>
                <a:lnTo>
                  <a:pt x="2199027" y="1016000"/>
                </a:lnTo>
                <a:lnTo>
                  <a:pt x="2011575" y="901700"/>
                </a:lnTo>
                <a:close/>
              </a:path>
              <a:path w="2243455" h="3086100">
                <a:moveTo>
                  <a:pt x="240522" y="1003300"/>
                </a:moveTo>
                <a:lnTo>
                  <a:pt x="229739" y="1003300"/>
                </a:lnTo>
                <a:lnTo>
                  <a:pt x="225028" y="1016000"/>
                </a:lnTo>
                <a:lnTo>
                  <a:pt x="245233" y="1016000"/>
                </a:lnTo>
                <a:lnTo>
                  <a:pt x="240522" y="1003300"/>
                </a:lnTo>
                <a:close/>
              </a:path>
              <a:path w="2243455" h="3086100">
                <a:moveTo>
                  <a:pt x="503653" y="876300"/>
                </a:moveTo>
                <a:lnTo>
                  <a:pt x="461997" y="876300"/>
                </a:lnTo>
                <a:lnTo>
                  <a:pt x="460740" y="889000"/>
                </a:lnTo>
                <a:lnTo>
                  <a:pt x="461997" y="901700"/>
                </a:lnTo>
                <a:lnTo>
                  <a:pt x="252345" y="1016000"/>
                </a:lnTo>
                <a:lnTo>
                  <a:pt x="254758" y="1016000"/>
                </a:lnTo>
                <a:lnTo>
                  <a:pt x="464308" y="901700"/>
                </a:lnTo>
                <a:lnTo>
                  <a:pt x="503653" y="901700"/>
                </a:lnTo>
                <a:lnTo>
                  <a:pt x="504809" y="889000"/>
                </a:lnTo>
                <a:lnTo>
                  <a:pt x="503653" y="876300"/>
                </a:lnTo>
                <a:close/>
              </a:path>
              <a:path w="2243455" h="3086100">
                <a:moveTo>
                  <a:pt x="1006065" y="876300"/>
                </a:moveTo>
                <a:lnTo>
                  <a:pt x="952471" y="876300"/>
                </a:lnTo>
                <a:lnTo>
                  <a:pt x="952471" y="889000"/>
                </a:lnTo>
                <a:lnTo>
                  <a:pt x="953728" y="901700"/>
                </a:lnTo>
                <a:lnTo>
                  <a:pt x="745334" y="1016000"/>
                </a:lnTo>
                <a:lnTo>
                  <a:pt x="768564" y="1016000"/>
                </a:lnTo>
                <a:lnTo>
                  <a:pt x="956027" y="901700"/>
                </a:lnTo>
                <a:lnTo>
                  <a:pt x="1003652" y="901700"/>
                </a:lnTo>
                <a:lnTo>
                  <a:pt x="1006065" y="889000"/>
                </a:lnTo>
                <a:lnTo>
                  <a:pt x="1006065" y="876300"/>
                </a:lnTo>
                <a:close/>
              </a:path>
              <a:path w="2243455" h="3086100">
                <a:moveTo>
                  <a:pt x="1237053" y="1003300"/>
                </a:moveTo>
                <a:lnTo>
                  <a:pt x="1216860" y="1003300"/>
                </a:lnTo>
                <a:lnTo>
                  <a:pt x="1212046" y="1016000"/>
                </a:lnTo>
                <a:lnTo>
                  <a:pt x="1241764" y="1016000"/>
                </a:lnTo>
                <a:lnTo>
                  <a:pt x="1237053" y="1003300"/>
                </a:lnTo>
                <a:close/>
              </a:path>
              <a:path w="2243455" h="3086100">
                <a:moveTo>
                  <a:pt x="1495320" y="876300"/>
                </a:moveTo>
                <a:lnTo>
                  <a:pt x="1453664" y="876300"/>
                </a:lnTo>
                <a:lnTo>
                  <a:pt x="1452521" y="889000"/>
                </a:lnTo>
                <a:lnTo>
                  <a:pt x="1453664" y="901700"/>
                </a:lnTo>
                <a:lnTo>
                  <a:pt x="1245435" y="1016000"/>
                </a:lnTo>
                <a:lnTo>
                  <a:pt x="1247733" y="1016000"/>
                </a:lnTo>
                <a:lnTo>
                  <a:pt x="1456077" y="901700"/>
                </a:lnTo>
                <a:lnTo>
                  <a:pt x="1496590" y="901700"/>
                </a:lnTo>
                <a:lnTo>
                  <a:pt x="1496590" y="889000"/>
                </a:lnTo>
                <a:lnTo>
                  <a:pt x="1495320" y="876300"/>
                </a:lnTo>
                <a:close/>
              </a:path>
              <a:path w="2243455" h="3086100">
                <a:moveTo>
                  <a:pt x="1734715" y="1003300"/>
                </a:moveTo>
                <a:lnTo>
                  <a:pt x="1710839" y="1003300"/>
                </a:lnTo>
                <a:lnTo>
                  <a:pt x="1706140" y="1016000"/>
                </a:lnTo>
                <a:lnTo>
                  <a:pt x="1740684" y="1016000"/>
                </a:lnTo>
                <a:lnTo>
                  <a:pt x="1734715" y="1003300"/>
                </a:lnTo>
                <a:close/>
              </a:path>
              <a:path w="2243455" h="3086100">
                <a:moveTo>
                  <a:pt x="1990747" y="889000"/>
                </a:moveTo>
                <a:lnTo>
                  <a:pt x="1951377" y="889000"/>
                </a:lnTo>
                <a:lnTo>
                  <a:pt x="1744240" y="1016000"/>
                </a:lnTo>
                <a:lnTo>
                  <a:pt x="1746653" y="1016000"/>
                </a:lnTo>
                <a:lnTo>
                  <a:pt x="1953790" y="901700"/>
                </a:lnTo>
                <a:lnTo>
                  <a:pt x="2011575" y="901700"/>
                </a:lnTo>
                <a:lnTo>
                  <a:pt x="1990747" y="889000"/>
                </a:lnTo>
                <a:close/>
              </a:path>
              <a:path w="2243455" h="3086100">
                <a:moveTo>
                  <a:pt x="2232428" y="1003300"/>
                </a:moveTo>
                <a:lnTo>
                  <a:pt x="2207409" y="1003300"/>
                </a:lnTo>
                <a:lnTo>
                  <a:pt x="2203853" y="1016000"/>
                </a:lnTo>
                <a:lnTo>
                  <a:pt x="2235984" y="1016000"/>
                </a:lnTo>
                <a:lnTo>
                  <a:pt x="2232428" y="1003300"/>
                </a:lnTo>
                <a:close/>
              </a:path>
              <a:path w="2243455" h="3086100">
                <a:moveTo>
                  <a:pt x="0" y="863600"/>
                </a:moveTo>
                <a:lnTo>
                  <a:pt x="0" y="914400"/>
                </a:lnTo>
                <a:lnTo>
                  <a:pt x="4710" y="901700"/>
                </a:lnTo>
                <a:lnTo>
                  <a:pt x="10675" y="901700"/>
                </a:lnTo>
                <a:lnTo>
                  <a:pt x="11932" y="889000"/>
                </a:lnTo>
                <a:lnTo>
                  <a:pt x="10675" y="876300"/>
                </a:lnTo>
                <a:lnTo>
                  <a:pt x="4710" y="876300"/>
                </a:lnTo>
                <a:lnTo>
                  <a:pt x="0" y="863600"/>
                </a:lnTo>
                <a:close/>
              </a:path>
              <a:path w="2243455" h="3086100">
                <a:moveTo>
                  <a:pt x="494128" y="901700"/>
                </a:moveTo>
                <a:lnTo>
                  <a:pt x="472678" y="901700"/>
                </a:lnTo>
                <a:lnTo>
                  <a:pt x="477389" y="914400"/>
                </a:lnTo>
                <a:lnTo>
                  <a:pt x="488172" y="914400"/>
                </a:lnTo>
                <a:lnTo>
                  <a:pt x="494128" y="901700"/>
                </a:lnTo>
                <a:close/>
              </a:path>
              <a:path w="2243455" h="3086100">
                <a:moveTo>
                  <a:pt x="997683" y="901700"/>
                </a:moveTo>
                <a:lnTo>
                  <a:pt x="960840" y="901700"/>
                </a:lnTo>
                <a:lnTo>
                  <a:pt x="965552" y="914400"/>
                </a:lnTo>
                <a:lnTo>
                  <a:pt x="991828" y="914400"/>
                </a:lnTo>
                <a:lnTo>
                  <a:pt x="997683" y="901700"/>
                </a:lnTo>
                <a:close/>
              </a:path>
              <a:path w="2243455" h="3086100">
                <a:moveTo>
                  <a:pt x="1485795" y="901700"/>
                </a:moveTo>
                <a:lnTo>
                  <a:pt x="1464459" y="901700"/>
                </a:lnTo>
                <a:lnTo>
                  <a:pt x="1469158" y="914400"/>
                </a:lnTo>
                <a:lnTo>
                  <a:pt x="1481096" y="914400"/>
                </a:lnTo>
                <a:lnTo>
                  <a:pt x="1485795" y="901700"/>
                </a:lnTo>
                <a:close/>
              </a:path>
              <a:path w="2243455" h="3086100">
                <a:moveTo>
                  <a:pt x="1976396" y="901700"/>
                </a:moveTo>
                <a:lnTo>
                  <a:pt x="1965728" y="901700"/>
                </a:lnTo>
                <a:lnTo>
                  <a:pt x="1971697" y="914400"/>
                </a:lnTo>
                <a:lnTo>
                  <a:pt x="1976396" y="901700"/>
                </a:lnTo>
                <a:close/>
              </a:path>
              <a:path w="2243455" h="3086100">
                <a:moveTo>
                  <a:pt x="1990747" y="876300"/>
                </a:moveTo>
                <a:lnTo>
                  <a:pt x="1951377" y="876300"/>
                </a:lnTo>
                <a:lnTo>
                  <a:pt x="1950234" y="889000"/>
                </a:lnTo>
                <a:lnTo>
                  <a:pt x="1991890" y="889000"/>
                </a:lnTo>
                <a:lnTo>
                  <a:pt x="1990747" y="876300"/>
                </a:lnTo>
                <a:close/>
              </a:path>
              <a:path w="2243455" h="3086100">
                <a:moveTo>
                  <a:pt x="492871" y="863600"/>
                </a:moveTo>
                <a:lnTo>
                  <a:pt x="472678" y="863600"/>
                </a:lnTo>
                <a:lnTo>
                  <a:pt x="466709" y="876300"/>
                </a:lnTo>
                <a:lnTo>
                  <a:pt x="498840" y="876300"/>
                </a:lnTo>
                <a:lnTo>
                  <a:pt x="492871" y="863600"/>
                </a:lnTo>
                <a:close/>
              </a:path>
              <a:path w="2243455" h="3086100">
                <a:moveTo>
                  <a:pt x="998940" y="863600"/>
                </a:moveTo>
                <a:lnTo>
                  <a:pt x="959583" y="863600"/>
                </a:lnTo>
                <a:lnTo>
                  <a:pt x="956027" y="876300"/>
                </a:lnTo>
                <a:lnTo>
                  <a:pt x="1001353" y="876300"/>
                </a:lnTo>
                <a:lnTo>
                  <a:pt x="998940" y="863600"/>
                </a:lnTo>
                <a:close/>
              </a:path>
              <a:path w="2243455" h="3086100">
                <a:moveTo>
                  <a:pt x="1485795" y="863600"/>
                </a:moveTo>
                <a:lnTo>
                  <a:pt x="1462046" y="863600"/>
                </a:lnTo>
                <a:lnTo>
                  <a:pt x="1458490" y="876300"/>
                </a:lnTo>
                <a:lnTo>
                  <a:pt x="1491764" y="876300"/>
                </a:lnTo>
                <a:lnTo>
                  <a:pt x="1485795" y="863600"/>
                </a:lnTo>
                <a:close/>
              </a:path>
              <a:path w="2243455" h="3086100">
                <a:moveTo>
                  <a:pt x="1981222" y="863600"/>
                </a:moveTo>
                <a:lnTo>
                  <a:pt x="1962172" y="863600"/>
                </a:lnTo>
                <a:lnTo>
                  <a:pt x="1954933" y="876300"/>
                </a:lnTo>
                <a:lnTo>
                  <a:pt x="1987064" y="876300"/>
                </a:lnTo>
                <a:lnTo>
                  <a:pt x="1981222" y="863600"/>
                </a:lnTo>
                <a:close/>
              </a:path>
              <a:path w="2243455" h="3086100">
                <a:moveTo>
                  <a:pt x="485759" y="622300"/>
                </a:moveTo>
                <a:lnTo>
                  <a:pt x="481047" y="622300"/>
                </a:lnTo>
                <a:lnTo>
                  <a:pt x="481047" y="863600"/>
                </a:lnTo>
                <a:lnTo>
                  <a:pt x="485759" y="863600"/>
                </a:lnTo>
                <a:lnTo>
                  <a:pt x="485759" y="622300"/>
                </a:lnTo>
                <a:close/>
              </a:path>
              <a:path w="2243455" h="3086100">
                <a:moveTo>
                  <a:pt x="988158" y="609600"/>
                </a:moveTo>
                <a:lnTo>
                  <a:pt x="970365" y="609600"/>
                </a:lnTo>
                <a:lnTo>
                  <a:pt x="976334" y="622300"/>
                </a:lnTo>
                <a:lnTo>
                  <a:pt x="976334" y="863600"/>
                </a:lnTo>
                <a:lnTo>
                  <a:pt x="981046" y="863600"/>
                </a:lnTo>
                <a:lnTo>
                  <a:pt x="981046" y="622300"/>
                </a:lnTo>
                <a:lnTo>
                  <a:pt x="988158" y="609600"/>
                </a:lnTo>
                <a:close/>
              </a:path>
              <a:path w="2243455" h="3086100">
                <a:moveTo>
                  <a:pt x="1477540" y="622300"/>
                </a:moveTo>
                <a:lnTo>
                  <a:pt x="1472714" y="622300"/>
                </a:lnTo>
                <a:lnTo>
                  <a:pt x="1472714" y="863600"/>
                </a:lnTo>
                <a:lnTo>
                  <a:pt x="1477540" y="863600"/>
                </a:lnTo>
                <a:lnTo>
                  <a:pt x="1477540" y="622300"/>
                </a:lnTo>
                <a:close/>
              </a:path>
              <a:path w="2243455" h="3086100">
                <a:moveTo>
                  <a:pt x="1979952" y="609600"/>
                </a:moveTo>
                <a:lnTo>
                  <a:pt x="1962172" y="609600"/>
                </a:lnTo>
                <a:lnTo>
                  <a:pt x="1969284" y="622300"/>
                </a:lnTo>
                <a:lnTo>
                  <a:pt x="1969284" y="863600"/>
                </a:lnTo>
                <a:lnTo>
                  <a:pt x="1973983" y="863600"/>
                </a:lnTo>
                <a:lnTo>
                  <a:pt x="1973983" y="622300"/>
                </a:lnTo>
                <a:lnTo>
                  <a:pt x="1979952" y="609600"/>
                </a:lnTo>
                <a:close/>
              </a:path>
              <a:path w="2243455" h="3086100">
                <a:moveTo>
                  <a:pt x="500097" y="609600"/>
                </a:moveTo>
                <a:lnTo>
                  <a:pt x="465553" y="609600"/>
                </a:lnTo>
                <a:lnTo>
                  <a:pt x="469122" y="622300"/>
                </a:lnTo>
                <a:lnTo>
                  <a:pt x="496439" y="622300"/>
                </a:lnTo>
                <a:lnTo>
                  <a:pt x="500097" y="609600"/>
                </a:lnTo>
                <a:close/>
              </a:path>
              <a:path w="2243455" h="3086100">
                <a:moveTo>
                  <a:pt x="1494177" y="609600"/>
                </a:moveTo>
                <a:lnTo>
                  <a:pt x="1453664" y="609600"/>
                </a:lnTo>
                <a:lnTo>
                  <a:pt x="1456077" y="622300"/>
                </a:lnTo>
                <a:lnTo>
                  <a:pt x="1490621" y="622300"/>
                </a:lnTo>
                <a:lnTo>
                  <a:pt x="1494177" y="609600"/>
                </a:lnTo>
                <a:close/>
              </a:path>
              <a:path w="2243455" h="3086100">
                <a:moveTo>
                  <a:pt x="253603" y="444500"/>
                </a:moveTo>
                <a:lnTo>
                  <a:pt x="215503" y="444500"/>
                </a:lnTo>
                <a:lnTo>
                  <a:pt x="214258" y="457200"/>
                </a:lnTo>
                <a:lnTo>
                  <a:pt x="215503" y="469900"/>
                </a:lnTo>
                <a:lnTo>
                  <a:pt x="3558" y="584200"/>
                </a:lnTo>
                <a:lnTo>
                  <a:pt x="0" y="584200"/>
                </a:lnTo>
                <a:lnTo>
                  <a:pt x="0" y="609600"/>
                </a:lnTo>
                <a:lnTo>
                  <a:pt x="7117" y="609600"/>
                </a:lnTo>
                <a:lnTo>
                  <a:pt x="7117" y="596900"/>
                </a:lnTo>
                <a:lnTo>
                  <a:pt x="5966" y="584200"/>
                </a:lnTo>
                <a:lnTo>
                  <a:pt x="217916" y="469900"/>
                </a:lnTo>
                <a:lnTo>
                  <a:pt x="253603" y="469900"/>
                </a:lnTo>
                <a:lnTo>
                  <a:pt x="254758" y="457200"/>
                </a:lnTo>
                <a:lnTo>
                  <a:pt x="253603" y="444500"/>
                </a:lnTo>
                <a:close/>
              </a:path>
              <a:path w="2243455" h="3086100">
                <a:moveTo>
                  <a:pt x="253603" y="469900"/>
                </a:moveTo>
                <a:lnTo>
                  <a:pt x="252345" y="469900"/>
                </a:lnTo>
                <a:lnTo>
                  <a:pt x="461997" y="584200"/>
                </a:lnTo>
                <a:lnTo>
                  <a:pt x="460740" y="596900"/>
                </a:lnTo>
                <a:lnTo>
                  <a:pt x="461997" y="609600"/>
                </a:lnTo>
                <a:lnTo>
                  <a:pt x="503653" y="609600"/>
                </a:lnTo>
                <a:lnTo>
                  <a:pt x="504809" y="596900"/>
                </a:lnTo>
                <a:lnTo>
                  <a:pt x="503653" y="584200"/>
                </a:lnTo>
                <a:lnTo>
                  <a:pt x="464308" y="584200"/>
                </a:lnTo>
                <a:lnTo>
                  <a:pt x="253603" y="469900"/>
                </a:lnTo>
                <a:close/>
              </a:path>
              <a:path w="2243455" h="3086100">
                <a:moveTo>
                  <a:pt x="998940" y="596900"/>
                </a:moveTo>
                <a:lnTo>
                  <a:pt x="959583" y="596900"/>
                </a:lnTo>
                <a:lnTo>
                  <a:pt x="960840" y="609600"/>
                </a:lnTo>
                <a:lnTo>
                  <a:pt x="997683" y="609600"/>
                </a:lnTo>
                <a:lnTo>
                  <a:pt x="998940" y="596900"/>
                </a:lnTo>
                <a:close/>
              </a:path>
              <a:path w="2243455" h="3086100">
                <a:moveTo>
                  <a:pt x="1501289" y="596900"/>
                </a:moveTo>
                <a:lnTo>
                  <a:pt x="1448965" y="596900"/>
                </a:lnTo>
                <a:lnTo>
                  <a:pt x="1450108" y="609600"/>
                </a:lnTo>
                <a:lnTo>
                  <a:pt x="1500146" y="609600"/>
                </a:lnTo>
                <a:lnTo>
                  <a:pt x="1501289" y="596900"/>
                </a:lnTo>
                <a:close/>
              </a:path>
              <a:path w="2243455" h="3086100">
                <a:moveTo>
                  <a:pt x="1989477" y="596900"/>
                </a:moveTo>
                <a:lnTo>
                  <a:pt x="1952647" y="596900"/>
                </a:lnTo>
                <a:lnTo>
                  <a:pt x="1953790" y="609600"/>
                </a:lnTo>
                <a:lnTo>
                  <a:pt x="1988334" y="609600"/>
                </a:lnTo>
                <a:lnTo>
                  <a:pt x="1989477" y="596900"/>
                </a:lnTo>
                <a:close/>
              </a:path>
              <a:path w="2243455" h="3086100">
                <a:moveTo>
                  <a:pt x="753602" y="469900"/>
                </a:moveTo>
                <a:lnTo>
                  <a:pt x="752446" y="469900"/>
                </a:lnTo>
                <a:lnTo>
                  <a:pt x="960840" y="596900"/>
                </a:lnTo>
                <a:lnTo>
                  <a:pt x="997683" y="596900"/>
                </a:lnTo>
                <a:lnTo>
                  <a:pt x="1018648" y="584200"/>
                </a:lnTo>
                <a:lnTo>
                  <a:pt x="963253" y="584200"/>
                </a:lnTo>
                <a:lnTo>
                  <a:pt x="753602" y="469900"/>
                </a:lnTo>
                <a:close/>
              </a:path>
              <a:path w="2243455" h="3086100">
                <a:moveTo>
                  <a:pt x="1248991" y="469900"/>
                </a:moveTo>
                <a:lnTo>
                  <a:pt x="1246578" y="469900"/>
                </a:lnTo>
                <a:lnTo>
                  <a:pt x="1451251" y="584200"/>
                </a:lnTo>
                <a:lnTo>
                  <a:pt x="1450108" y="596900"/>
                </a:lnTo>
                <a:lnTo>
                  <a:pt x="1500146" y="596900"/>
                </a:lnTo>
                <a:lnTo>
                  <a:pt x="1498876" y="584200"/>
                </a:lnTo>
                <a:lnTo>
                  <a:pt x="1453664" y="584200"/>
                </a:lnTo>
                <a:lnTo>
                  <a:pt x="1248991" y="469900"/>
                </a:lnTo>
                <a:close/>
              </a:path>
              <a:path w="2243455" h="3086100">
                <a:moveTo>
                  <a:pt x="1746653" y="469900"/>
                </a:moveTo>
                <a:lnTo>
                  <a:pt x="1744240" y="469900"/>
                </a:lnTo>
                <a:lnTo>
                  <a:pt x="1953790" y="596900"/>
                </a:lnTo>
                <a:lnTo>
                  <a:pt x="1988334" y="596900"/>
                </a:lnTo>
                <a:lnTo>
                  <a:pt x="2009644" y="584200"/>
                </a:lnTo>
                <a:lnTo>
                  <a:pt x="1956203" y="584200"/>
                </a:lnTo>
                <a:lnTo>
                  <a:pt x="1746653" y="469900"/>
                </a:lnTo>
                <a:close/>
              </a:path>
              <a:path w="2243455" h="3086100">
                <a:moveTo>
                  <a:pt x="488172" y="571500"/>
                </a:moveTo>
                <a:lnTo>
                  <a:pt x="477389" y="571500"/>
                </a:lnTo>
                <a:lnTo>
                  <a:pt x="472678" y="584200"/>
                </a:lnTo>
                <a:lnTo>
                  <a:pt x="494128" y="584200"/>
                </a:lnTo>
                <a:lnTo>
                  <a:pt x="488172" y="571500"/>
                </a:lnTo>
                <a:close/>
              </a:path>
              <a:path w="2243455" h="3086100">
                <a:moveTo>
                  <a:pt x="753602" y="444500"/>
                </a:moveTo>
                <a:lnTo>
                  <a:pt x="707234" y="444500"/>
                </a:lnTo>
                <a:lnTo>
                  <a:pt x="705977" y="457200"/>
                </a:lnTo>
                <a:lnTo>
                  <a:pt x="707234" y="469900"/>
                </a:lnTo>
                <a:lnTo>
                  <a:pt x="501253" y="584200"/>
                </a:lnTo>
                <a:lnTo>
                  <a:pt x="503653" y="584200"/>
                </a:lnTo>
                <a:lnTo>
                  <a:pt x="709647" y="469900"/>
                </a:lnTo>
                <a:lnTo>
                  <a:pt x="753602" y="469900"/>
                </a:lnTo>
                <a:lnTo>
                  <a:pt x="756015" y="457200"/>
                </a:lnTo>
                <a:lnTo>
                  <a:pt x="753602" y="444500"/>
                </a:lnTo>
                <a:close/>
              </a:path>
              <a:path w="2243455" h="3086100">
                <a:moveTo>
                  <a:pt x="1248991" y="444500"/>
                </a:moveTo>
                <a:lnTo>
                  <a:pt x="1204922" y="444500"/>
                </a:lnTo>
                <a:lnTo>
                  <a:pt x="1203664" y="457200"/>
                </a:lnTo>
                <a:lnTo>
                  <a:pt x="1204922" y="469900"/>
                </a:lnTo>
                <a:lnTo>
                  <a:pt x="995384" y="584200"/>
                </a:lnTo>
                <a:lnTo>
                  <a:pt x="1018648" y="584200"/>
                </a:lnTo>
                <a:lnTo>
                  <a:pt x="1207335" y="469900"/>
                </a:lnTo>
                <a:lnTo>
                  <a:pt x="1248991" y="469900"/>
                </a:lnTo>
                <a:lnTo>
                  <a:pt x="1250146" y="457200"/>
                </a:lnTo>
                <a:lnTo>
                  <a:pt x="1248991" y="444500"/>
                </a:lnTo>
                <a:close/>
              </a:path>
              <a:path w="2243455" h="3086100">
                <a:moveTo>
                  <a:pt x="1487065" y="571500"/>
                </a:moveTo>
                <a:lnTo>
                  <a:pt x="1463189" y="571500"/>
                </a:lnTo>
                <a:lnTo>
                  <a:pt x="1457220" y="584200"/>
                </a:lnTo>
                <a:lnTo>
                  <a:pt x="1493034" y="584200"/>
                </a:lnTo>
                <a:lnTo>
                  <a:pt x="1487065" y="571500"/>
                </a:lnTo>
                <a:close/>
              </a:path>
              <a:path w="2243455" h="3086100">
                <a:moveTo>
                  <a:pt x="1746653" y="444500"/>
                </a:moveTo>
                <a:lnTo>
                  <a:pt x="1700171" y="444500"/>
                </a:lnTo>
                <a:lnTo>
                  <a:pt x="1699028" y="457200"/>
                </a:lnTo>
                <a:lnTo>
                  <a:pt x="1700171" y="469900"/>
                </a:lnTo>
                <a:lnTo>
                  <a:pt x="1496590" y="584200"/>
                </a:lnTo>
                <a:lnTo>
                  <a:pt x="1498876" y="584200"/>
                </a:lnTo>
                <a:lnTo>
                  <a:pt x="1702584" y="469900"/>
                </a:lnTo>
                <a:lnTo>
                  <a:pt x="1746653" y="469900"/>
                </a:lnTo>
                <a:lnTo>
                  <a:pt x="1747796" y="457200"/>
                </a:lnTo>
                <a:lnTo>
                  <a:pt x="1746653" y="444500"/>
                </a:lnTo>
                <a:close/>
              </a:path>
              <a:path w="2243455" h="3086100">
                <a:moveTo>
                  <a:pt x="2239540" y="444500"/>
                </a:moveTo>
                <a:lnTo>
                  <a:pt x="2199027" y="444500"/>
                </a:lnTo>
                <a:lnTo>
                  <a:pt x="2197884" y="457200"/>
                </a:lnTo>
                <a:lnTo>
                  <a:pt x="2199027" y="469900"/>
                </a:lnTo>
                <a:lnTo>
                  <a:pt x="1985921" y="584200"/>
                </a:lnTo>
                <a:lnTo>
                  <a:pt x="2009644" y="584200"/>
                </a:lnTo>
                <a:lnTo>
                  <a:pt x="2201440" y="469900"/>
                </a:lnTo>
                <a:lnTo>
                  <a:pt x="2238397" y="469900"/>
                </a:lnTo>
                <a:lnTo>
                  <a:pt x="2239540" y="457200"/>
                </a:lnTo>
                <a:lnTo>
                  <a:pt x="2239540" y="444500"/>
                </a:lnTo>
                <a:close/>
              </a:path>
              <a:path w="2243455" h="3086100">
                <a:moveTo>
                  <a:pt x="244078" y="469900"/>
                </a:moveTo>
                <a:lnTo>
                  <a:pt x="225028" y="469900"/>
                </a:lnTo>
                <a:lnTo>
                  <a:pt x="229739" y="482600"/>
                </a:lnTo>
                <a:lnTo>
                  <a:pt x="240522" y="482600"/>
                </a:lnTo>
                <a:lnTo>
                  <a:pt x="244078" y="469900"/>
                </a:lnTo>
                <a:close/>
              </a:path>
              <a:path w="2243455" h="3086100">
                <a:moveTo>
                  <a:pt x="747734" y="469900"/>
                </a:moveTo>
                <a:lnTo>
                  <a:pt x="713203" y="469900"/>
                </a:lnTo>
                <a:lnTo>
                  <a:pt x="719172" y="482600"/>
                </a:lnTo>
                <a:lnTo>
                  <a:pt x="742921" y="482600"/>
                </a:lnTo>
                <a:lnTo>
                  <a:pt x="747734" y="469900"/>
                </a:lnTo>
                <a:close/>
              </a:path>
              <a:path w="2243455" h="3086100">
                <a:moveTo>
                  <a:pt x="1243022" y="469900"/>
                </a:moveTo>
                <a:lnTo>
                  <a:pt x="1210891" y="469900"/>
                </a:lnTo>
                <a:lnTo>
                  <a:pt x="1215602" y="482600"/>
                </a:lnTo>
                <a:lnTo>
                  <a:pt x="1238208" y="482600"/>
                </a:lnTo>
                <a:lnTo>
                  <a:pt x="1243022" y="469900"/>
                </a:lnTo>
                <a:close/>
              </a:path>
              <a:path w="2243455" h="3086100">
                <a:moveTo>
                  <a:pt x="1740684" y="469900"/>
                </a:moveTo>
                <a:lnTo>
                  <a:pt x="1706140" y="469900"/>
                </a:lnTo>
                <a:lnTo>
                  <a:pt x="1710839" y="482600"/>
                </a:lnTo>
                <a:lnTo>
                  <a:pt x="1735858" y="482600"/>
                </a:lnTo>
                <a:lnTo>
                  <a:pt x="1740684" y="469900"/>
                </a:lnTo>
                <a:close/>
              </a:path>
              <a:path w="2243455" h="3086100">
                <a:moveTo>
                  <a:pt x="2231158" y="469900"/>
                </a:moveTo>
                <a:lnTo>
                  <a:pt x="2208552" y="469900"/>
                </a:lnTo>
                <a:lnTo>
                  <a:pt x="2213378" y="482600"/>
                </a:lnTo>
                <a:lnTo>
                  <a:pt x="2227602" y="482600"/>
                </a:lnTo>
                <a:lnTo>
                  <a:pt x="2231158" y="469900"/>
                </a:lnTo>
                <a:close/>
              </a:path>
              <a:path w="2243455" h="3086100">
                <a:moveTo>
                  <a:pt x="236966" y="190500"/>
                </a:moveTo>
                <a:lnTo>
                  <a:pt x="232152" y="190500"/>
                </a:lnTo>
                <a:lnTo>
                  <a:pt x="232152" y="431800"/>
                </a:lnTo>
                <a:lnTo>
                  <a:pt x="225028" y="444500"/>
                </a:lnTo>
                <a:lnTo>
                  <a:pt x="244078" y="444500"/>
                </a:lnTo>
                <a:lnTo>
                  <a:pt x="236966" y="431800"/>
                </a:lnTo>
                <a:lnTo>
                  <a:pt x="236966" y="190500"/>
                </a:lnTo>
                <a:close/>
              </a:path>
              <a:path w="2243455" h="3086100">
                <a:moveTo>
                  <a:pt x="746490" y="431800"/>
                </a:moveTo>
                <a:lnTo>
                  <a:pt x="715502" y="431800"/>
                </a:lnTo>
                <a:lnTo>
                  <a:pt x="711946" y="444500"/>
                </a:lnTo>
                <a:lnTo>
                  <a:pt x="752446" y="444500"/>
                </a:lnTo>
                <a:lnTo>
                  <a:pt x="746490" y="431800"/>
                </a:lnTo>
                <a:close/>
              </a:path>
              <a:path w="2243455" h="3086100">
                <a:moveTo>
                  <a:pt x="1240621" y="431800"/>
                </a:moveTo>
                <a:lnTo>
                  <a:pt x="1213189" y="431800"/>
                </a:lnTo>
                <a:lnTo>
                  <a:pt x="1209633" y="444500"/>
                </a:lnTo>
                <a:lnTo>
                  <a:pt x="1244177" y="444500"/>
                </a:lnTo>
                <a:lnTo>
                  <a:pt x="1240621" y="431800"/>
                </a:lnTo>
                <a:close/>
              </a:path>
              <a:path w="2243455" h="3086100">
                <a:moveTo>
                  <a:pt x="1734715" y="431800"/>
                </a:moveTo>
                <a:lnTo>
                  <a:pt x="1708553" y="431800"/>
                </a:lnTo>
                <a:lnTo>
                  <a:pt x="1704870" y="444500"/>
                </a:lnTo>
                <a:lnTo>
                  <a:pt x="1741827" y="444500"/>
                </a:lnTo>
                <a:lnTo>
                  <a:pt x="1734715" y="431800"/>
                </a:lnTo>
                <a:close/>
              </a:path>
              <a:path w="2243455" h="3086100">
                <a:moveTo>
                  <a:pt x="2221633" y="190500"/>
                </a:moveTo>
                <a:lnTo>
                  <a:pt x="2216934" y="190500"/>
                </a:lnTo>
                <a:lnTo>
                  <a:pt x="2216934" y="431800"/>
                </a:lnTo>
                <a:lnTo>
                  <a:pt x="2209822" y="431800"/>
                </a:lnTo>
                <a:lnTo>
                  <a:pt x="2203853" y="444500"/>
                </a:lnTo>
                <a:lnTo>
                  <a:pt x="2228872" y="444500"/>
                </a:lnTo>
                <a:lnTo>
                  <a:pt x="2221633" y="431800"/>
                </a:lnTo>
                <a:lnTo>
                  <a:pt x="2221633" y="190500"/>
                </a:lnTo>
                <a:close/>
              </a:path>
              <a:path w="2243455" h="3086100">
                <a:moveTo>
                  <a:pt x="733396" y="190500"/>
                </a:moveTo>
                <a:lnTo>
                  <a:pt x="728697" y="190500"/>
                </a:lnTo>
                <a:lnTo>
                  <a:pt x="728697" y="431800"/>
                </a:lnTo>
                <a:lnTo>
                  <a:pt x="733396" y="431800"/>
                </a:lnTo>
                <a:lnTo>
                  <a:pt x="733396" y="190500"/>
                </a:lnTo>
                <a:close/>
              </a:path>
              <a:path w="2243455" h="3086100">
                <a:moveTo>
                  <a:pt x="1726333" y="190500"/>
                </a:moveTo>
                <a:lnTo>
                  <a:pt x="1721634" y="190500"/>
                </a:lnTo>
                <a:lnTo>
                  <a:pt x="1721634" y="431800"/>
                </a:lnTo>
                <a:lnTo>
                  <a:pt x="1726333" y="431800"/>
                </a:lnTo>
                <a:lnTo>
                  <a:pt x="1726333" y="190500"/>
                </a:lnTo>
                <a:close/>
              </a:path>
              <a:path w="2243455" h="3086100">
                <a:moveTo>
                  <a:pt x="257171" y="177800"/>
                </a:moveTo>
                <a:lnTo>
                  <a:pt x="213102" y="177800"/>
                </a:lnTo>
                <a:lnTo>
                  <a:pt x="215503" y="190500"/>
                </a:lnTo>
                <a:lnTo>
                  <a:pt x="253603" y="190500"/>
                </a:lnTo>
                <a:lnTo>
                  <a:pt x="257171" y="177800"/>
                </a:lnTo>
                <a:close/>
              </a:path>
              <a:path w="2243455" h="3086100">
                <a:moveTo>
                  <a:pt x="745334" y="177800"/>
                </a:moveTo>
                <a:lnTo>
                  <a:pt x="715502" y="177800"/>
                </a:lnTo>
                <a:lnTo>
                  <a:pt x="721471" y="190500"/>
                </a:lnTo>
                <a:lnTo>
                  <a:pt x="740521" y="190500"/>
                </a:lnTo>
                <a:lnTo>
                  <a:pt x="745334" y="177800"/>
                </a:lnTo>
                <a:close/>
              </a:path>
              <a:path w="2243455" h="3086100">
                <a:moveTo>
                  <a:pt x="1738271" y="177800"/>
                </a:moveTo>
                <a:lnTo>
                  <a:pt x="1707283" y="177800"/>
                </a:lnTo>
                <a:lnTo>
                  <a:pt x="1713252" y="190500"/>
                </a:lnTo>
                <a:lnTo>
                  <a:pt x="1733445" y="190500"/>
                </a:lnTo>
                <a:lnTo>
                  <a:pt x="1738271" y="177800"/>
                </a:lnTo>
                <a:close/>
              </a:path>
              <a:path w="2243455" h="3086100">
                <a:moveTo>
                  <a:pt x="2234714" y="177800"/>
                </a:moveTo>
                <a:lnTo>
                  <a:pt x="2203853" y="177800"/>
                </a:lnTo>
                <a:lnTo>
                  <a:pt x="2209822" y="190500"/>
                </a:lnTo>
                <a:lnTo>
                  <a:pt x="2228872" y="190500"/>
                </a:lnTo>
                <a:lnTo>
                  <a:pt x="2234714" y="177800"/>
                </a:lnTo>
                <a:close/>
              </a:path>
              <a:path w="2243455" h="3086100">
                <a:moveTo>
                  <a:pt x="11932" y="38100"/>
                </a:moveTo>
                <a:lnTo>
                  <a:pt x="10675" y="38100"/>
                </a:lnTo>
                <a:lnTo>
                  <a:pt x="210689" y="152400"/>
                </a:lnTo>
                <a:lnTo>
                  <a:pt x="209546" y="165100"/>
                </a:lnTo>
                <a:lnTo>
                  <a:pt x="208391" y="165100"/>
                </a:lnTo>
                <a:lnTo>
                  <a:pt x="210689" y="177800"/>
                </a:lnTo>
                <a:lnTo>
                  <a:pt x="260727" y="177800"/>
                </a:lnTo>
                <a:lnTo>
                  <a:pt x="260727" y="165100"/>
                </a:lnTo>
                <a:lnTo>
                  <a:pt x="258314" y="152400"/>
                </a:lnTo>
                <a:lnTo>
                  <a:pt x="213102" y="152400"/>
                </a:lnTo>
                <a:lnTo>
                  <a:pt x="11932" y="38100"/>
                </a:lnTo>
                <a:close/>
              </a:path>
              <a:path w="2243455" h="3086100">
                <a:moveTo>
                  <a:pt x="751303" y="165100"/>
                </a:moveTo>
                <a:lnTo>
                  <a:pt x="710790" y="165100"/>
                </a:lnTo>
                <a:lnTo>
                  <a:pt x="711946" y="177800"/>
                </a:lnTo>
                <a:lnTo>
                  <a:pt x="750046" y="177800"/>
                </a:lnTo>
                <a:lnTo>
                  <a:pt x="751303" y="165100"/>
                </a:lnTo>
                <a:close/>
              </a:path>
              <a:path w="2243455" h="3086100">
                <a:moveTo>
                  <a:pt x="1744240" y="165100"/>
                </a:moveTo>
                <a:lnTo>
                  <a:pt x="1702584" y="165100"/>
                </a:lnTo>
                <a:lnTo>
                  <a:pt x="1702584" y="177800"/>
                </a:lnTo>
                <a:lnTo>
                  <a:pt x="1742970" y="177800"/>
                </a:lnTo>
                <a:lnTo>
                  <a:pt x="1744240" y="165100"/>
                </a:lnTo>
                <a:close/>
              </a:path>
              <a:path w="2243455" h="3086100">
                <a:moveTo>
                  <a:pt x="2240683" y="165100"/>
                </a:moveTo>
                <a:lnTo>
                  <a:pt x="2197884" y="165100"/>
                </a:lnTo>
                <a:lnTo>
                  <a:pt x="2197884" y="177800"/>
                </a:lnTo>
                <a:lnTo>
                  <a:pt x="2240683" y="177800"/>
                </a:lnTo>
                <a:lnTo>
                  <a:pt x="2240683" y="165100"/>
                </a:lnTo>
                <a:close/>
              </a:path>
              <a:path w="2243455" h="3086100">
                <a:moveTo>
                  <a:pt x="505964" y="38100"/>
                </a:moveTo>
                <a:lnTo>
                  <a:pt x="503653" y="38100"/>
                </a:lnTo>
                <a:lnTo>
                  <a:pt x="711946" y="165100"/>
                </a:lnTo>
                <a:lnTo>
                  <a:pt x="748890" y="165100"/>
                </a:lnTo>
                <a:lnTo>
                  <a:pt x="747734" y="152400"/>
                </a:lnTo>
                <a:lnTo>
                  <a:pt x="714346" y="152400"/>
                </a:lnTo>
                <a:lnTo>
                  <a:pt x="505964" y="38100"/>
                </a:lnTo>
                <a:close/>
              </a:path>
              <a:path w="2243455" h="3086100">
                <a:moveTo>
                  <a:pt x="1991890" y="25400"/>
                </a:moveTo>
                <a:lnTo>
                  <a:pt x="1950234" y="25400"/>
                </a:lnTo>
                <a:lnTo>
                  <a:pt x="1951377" y="38100"/>
                </a:lnTo>
                <a:lnTo>
                  <a:pt x="1740684" y="152400"/>
                </a:lnTo>
                <a:lnTo>
                  <a:pt x="1708553" y="152400"/>
                </a:lnTo>
                <a:lnTo>
                  <a:pt x="1703727" y="165100"/>
                </a:lnTo>
                <a:lnTo>
                  <a:pt x="1742970" y="165100"/>
                </a:lnTo>
                <a:lnTo>
                  <a:pt x="1953790" y="38100"/>
                </a:lnTo>
                <a:lnTo>
                  <a:pt x="1990747" y="38100"/>
                </a:lnTo>
                <a:lnTo>
                  <a:pt x="1991890" y="25400"/>
                </a:lnTo>
                <a:close/>
              </a:path>
              <a:path w="2243455" h="3086100">
                <a:moveTo>
                  <a:pt x="1990747" y="38100"/>
                </a:moveTo>
                <a:lnTo>
                  <a:pt x="1988334" y="38100"/>
                </a:lnTo>
                <a:lnTo>
                  <a:pt x="2199027" y="165100"/>
                </a:lnTo>
                <a:lnTo>
                  <a:pt x="2238397" y="165100"/>
                </a:lnTo>
                <a:lnTo>
                  <a:pt x="2237127" y="152400"/>
                </a:lnTo>
                <a:lnTo>
                  <a:pt x="2201440" y="152400"/>
                </a:lnTo>
                <a:lnTo>
                  <a:pt x="1990747" y="38100"/>
                </a:lnTo>
                <a:close/>
              </a:path>
              <a:path w="2243455" h="3086100">
                <a:moveTo>
                  <a:pt x="247646" y="139700"/>
                </a:moveTo>
                <a:lnTo>
                  <a:pt x="222627" y="139700"/>
                </a:lnTo>
                <a:lnTo>
                  <a:pt x="216658" y="152400"/>
                </a:lnTo>
                <a:lnTo>
                  <a:pt x="252345" y="152400"/>
                </a:lnTo>
                <a:lnTo>
                  <a:pt x="247646" y="139700"/>
                </a:lnTo>
                <a:close/>
              </a:path>
              <a:path w="2243455" h="3086100">
                <a:moveTo>
                  <a:pt x="461997" y="38100"/>
                </a:moveTo>
                <a:lnTo>
                  <a:pt x="459597" y="38100"/>
                </a:lnTo>
                <a:lnTo>
                  <a:pt x="256016" y="152400"/>
                </a:lnTo>
                <a:lnTo>
                  <a:pt x="258314" y="152400"/>
                </a:lnTo>
                <a:lnTo>
                  <a:pt x="461997" y="38100"/>
                </a:lnTo>
                <a:close/>
              </a:path>
              <a:path w="2243455" h="3086100">
                <a:moveTo>
                  <a:pt x="0" y="0"/>
                </a:moveTo>
                <a:lnTo>
                  <a:pt x="0" y="50800"/>
                </a:lnTo>
                <a:lnTo>
                  <a:pt x="5966" y="50800"/>
                </a:lnTo>
                <a:lnTo>
                  <a:pt x="10675" y="38100"/>
                </a:lnTo>
                <a:lnTo>
                  <a:pt x="14234" y="38100"/>
                </a:lnTo>
                <a:lnTo>
                  <a:pt x="14234" y="25400"/>
                </a:lnTo>
                <a:lnTo>
                  <a:pt x="13083" y="25400"/>
                </a:lnTo>
                <a:lnTo>
                  <a:pt x="10675" y="12700"/>
                </a:lnTo>
                <a:lnTo>
                  <a:pt x="5966" y="12700"/>
                </a:lnTo>
                <a:lnTo>
                  <a:pt x="0" y="0"/>
                </a:lnTo>
                <a:close/>
              </a:path>
              <a:path w="2243455" h="3086100">
                <a:moveTo>
                  <a:pt x="503653" y="38100"/>
                </a:moveTo>
                <a:lnTo>
                  <a:pt x="461997" y="38100"/>
                </a:lnTo>
                <a:lnTo>
                  <a:pt x="465553" y="50800"/>
                </a:lnTo>
                <a:lnTo>
                  <a:pt x="500097" y="50800"/>
                </a:lnTo>
                <a:lnTo>
                  <a:pt x="503653" y="38100"/>
                </a:lnTo>
                <a:close/>
              </a:path>
              <a:path w="2243455" h="3086100">
                <a:moveTo>
                  <a:pt x="1985921" y="38100"/>
                </a:moveTo>
                <a:lnTo>
                  <a:pt x="1953790" y="38100"/>
                </a:lnTo>
                <a:lnTo>
                  <a:pt x="1960902" y="50800"/>
                </a:lnTo>
                <a:lnTo>
                  <a:pt x="1981222" y="50800"/>
                </a:lnTo>
                <a:lnTo>
                  <a:pt x="1985921" y="38100"/>
                </a:lnTo>
                <a:close/>
              </a:path>
              <a:path w="2243455" h="3086100">
                <a:moveTo>
                  <a:pt x="505964" y="12700"/>
                </a:moveTo>
                <a:lnTo>
                  <a:pt x="459597" y="12700"/>
                </a:lnTo>
                <a:lnTo>
                  <a:pt x="458339" y="25400"/>
                </a:lnTo>
                <a:lnTo>
                  <a:pt x="458339" y="38100"/>
                </a:lnTo>
                <a:lnTo>
                  <a:pt x="507222" y="38100"/>
                </a:lnTo>
                <a:lnTo>
                  <a:pt x="507222" y="25400"/>
                </a:lnTo>
                <a:lnTo>
                  <a:pt x="505964" y="12700"/>
                </a:lnTo>
                <a:close/>
              </a:path>
              <a:path w="2243455" h="3086100">
                <a:moveTo>
                  <a:pt x="1985921" y="12700"/>
                </a:moveTo>
                <a:lnTo>
                  <a:pt x="1956203" y="12700"/>
                </a:lnTo>
                <a:lnTo>
                  <a:pt x="1951377" y="25400"/>
                </a:lnTo>
                <a:lnTo>
                  <a:pt x="1990747" y="25400"/>
                </a:lnTo>
                <a:lnTo>
                  <a:pt x="1985921" y="12700"/>
                </a:lnTo>
                <a:close/>
              </a:path>
              <a:path w="2243455" h="3086100">
                <a:moveTo>
                  <a:pt x="492871" y="0"/>
                </a:moveTo>
                <a:lnTo>
                  <a:pt x="472678" y="0"/>
                </a:lnTo>
                <a:lnTo>
                  <a:pt x="469122" y="12700"/>
                </a:lnTo>
                <a:lnTo>
                  <a:pt x="496439" y="12700"/>
                </a:lnTo>
                <a:lnTo>
                  <a:pt x="49287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7819" y="2488819"/>
            <a:ext cx="542925" cy="610870"/>
          </a:xfrm>
          <a:custGeom>
            <a:avLst/>
            <a:gdLst/>
            <a:ahLst/>
            <a:cxnLst/>
            <a:rect l="l" t="t" r="r" b="b"/>
            <a:pathLst>
              <a:path w="542925" h="610869">
                <a:moveTo>
                  <a:pt x="51406" y="461137"/>
                </a:moveTo>
                <a:lnTo>
                  <a:pt x="42798" y="461137"/>
                </a:lnTo>
                <a:lnTo>
                  <a:pt x="252094" y="582422"/>
                </a:lnTo>
                <a:lnTo>
                  <a:pt x="250951" y="585978"/>
                </a:lnTo>
                <a:lnTo>
                  <a:pt x="250951" y="594232"/>
                </a:lnTo>
                <a:lnTo>
                  <a:pt x="252094" y="599058"/>
                </a:lnTo>
                <a:lnTo>
                  <a:pt x="254507" y="602614"/>
                </a:lnTo>
                <a:lnTo>
                  <a:pt x="259206" y="607313"/>
                </a:lnTo>
                <a:lnTo>
                  <a:pt x="264032" y="609726"/>
                </a:lnTo>
                <a:lnTo>
                  <a:pt x="267588" y="610869"/>
                </a:lnTo>
                <a:lnTo>
                  <a:pt x="275970" y="610869"/>
                </a:lnTo>
                <a:lnTo>
                  <a:pt x="279526" y="609726"/>
                </a:lnTo>
                <a:lnTo>
                  <a:pt x="283082" y="607313"/>
                </a:lnTo>
                <a:lnTo>
                  <a:pt x="286638" y="605028"/>
                </a:lnTo>
                <a:lnTo>
                  <a:pt x="289051" y="602614"/>
                </a:lnTo>
                <a:lnTo>
                  <a:pt x="291464" y="599058"/>
                </a:lnTo>
                <a:lnTo>
                  <a:pt x="292607" y="594232"/>
                </a:lnTo>
                <a:lnTo>
                  <a:pt x="292607" y="585978"/>
                </a:lnTo>
                <a:lnTo>
                  <a:pt x="291464" y="582422"/>
                </a:lnTo>
                <a:lnTo>
                  <a:pt x="299573" y="577723"/>
                </a:lnTo>
                <a:lnTo>
                  <a:pt x="254507" y="577723"/>
                </a:lnTo>
                <a:lnTo>
                  <a:pt x="51406" y="461137"/>
                </a:lnTo>
                <a:close/>
              </a:path>
              <a:path w="542925" h="610869">
                <a:moveTo>
                  <a:pt x="277113" y="569341"/>
                </a:moveTo>
                <a:lnTo>
                  <a:pt x="266445" y="569341"/>
                </a:lnTo>
                <a:lnTo>
                  <a:pt x="261619" y="571754"/>
                </a:lnTo>
                <a:lnTo>
                  <a:pt x="258063" y="574167"/>
                </a:lnTo>
                <a:lnTo>
                  <a:pt x="254507" y="577723"/>
                </a:lnTo>
                <a:lnTo>
                  <a:pt x="289051" y="577723"/>
                </a:lnTo>
                <a:lnTo>
                  <a:pt x="285495" y="574167"/>
                </a:lnTo>
                <a:lnTo>
                  <a:pt x="281939" y="571754"/>
                </a:lnTo>
                <a:lnTo>
                  <a:pt x="277113" y="569341"/>
                </a:lnTo>
                <a:close/>
              </a:path>
              <a:path w="542925" h="610869">
                <a:moveTo>
                  <a:pt x="297607" y="30861"/>
                </a:moveTo>
                <a:lnTo>
                  <a:pt x="289051" y="30861"/>
                </a:lnTo>
                <a:lnTo>
                  <a:pt x="498347" y="152145"/>
                </a:lnTo>
                <a:lnTo>
                  <a:pt x="497204" y="156844"/>
                </a:lnTo>
                <a:lnTo>
                  <a:pt x="497204" y="165226"/>
                </a:lnTo>
                <a:lnTo>
                  <a:pt x="498347" y="169925"/>
                </a:lnTo>
                <a:lnTo>
                  <a:pt x="517397" y="184150"/>
                </a:lnTo>
                <a:lnTo>
                  <a:pt x="517397" y="427863"/>
                </a:lnTo>
                <a:lnTo>
                  <a:pt x="513841" y="429006"/>
                </a:lnTo>
                <a:lnTo>
                  <a:pt x="509015" y="430149"/>
                </a:lnTo>
                <a:lnTo>
                  <a:pt x="503046" y="434975"/>
                </a:lnTo>
                <a:lnTo>
                  <a:pt x="500760" y="437388"/>
                </a:lnTo>
                <a:lnTo>
                  <a:pt x="499490" y="440944"/>
                </a:lnTo>
                <a:lnTo>
                  <a:pt x="498347" y="445643"/>
                </a:lnTo>
                <a:lnTo>
                  <a:pt x="497204" y="449199"/>
                </a:lnTo>
                <a:lnTo>
                  <a:pt x="498347" y="452881"/>
                </a:lnTo>
                <a:lnTo>
                  <a:pt x="499490" y="457581"/>
                </a:lnTo>
                <a:lnTo>
                  <a:pt x="289051" y="577723"/>
                </a:lnTo>
                <a:lnTo>
                  <a:pt x="299573" y="577723"/>
                </a:lnTo>
                <a:lnTo>
                  <a:pt x="500760" y="461137"/>
                </a:lnTo>
                <a:lnTo>
                  <a:pt x="537590" y="461137"/>
                </a:lnTo>
                <a:lnTo>
                  <a:pt x="540003" y="457581"/>
                </a:lnTo>
                <a:lnTo>
                  <a:pt x="541146" y="454025"/>
                </a:lnTo>
                <a:lnTo>
                  <a:pt x="541146" y="445643"/>
                </a:lnTo>
                <a:lnTo>
                  <a:pt x="522096" y="427863"/>
                </a:lnTo>
                <a:lnTo>
                  <a:pt x="522096" y="184150"/>
                </a:lnTo>
                <a:lnTo>
                  <a:pt x="525779" y="183006"/>
                </a:lnTo>
                <a:lnTo>
                  <a:pt x="530478" y="181863"/>
                </a:lnTo>
                <a:lnTo>
                  <a:pt x="534034" y="179450"/>
                </a:lnTo>
                <a:lnTo>
                  <a:pt x="536447" y="177037"/>
                </a:lnTo>
                <a:lnTo>
                  <a:pt x="538860" y="173481"/>
                </a:lnTo>
                <a:lnTo>
                  <a:pt x="541146" y="169925"/>
                </a:lnTo>
                <a:lnTo>
                  <a:pt x="542416" y="165226"/>
                </a:lnTo>
                <a:lnTo>
                  <a:pt x="542416" y="156844"/>
                </a:lnTo>
                <a:lnTo>
                  <a:pt x="541146" y="152145"/>
                </a:lnTo>
                <a:lnTo>
                  <a:pt x="538860" y="148462"/>
                </a:lnTo>
                <a:lnTo>
                  <a:pt x="500760" y="148462"/>
                </a:lnTo>
                <a:lnTo>
                  <a:pt x="297607" y="30861"/>
                </a:lnTo>
                <a:close/>
              </a:path>
              <a:path w="542925" h="610869">
                <a:moveTo>
                  <a:pt x="22605" y="142620"/>
                </a:moveTo>
                <a:lnTo>
                  <a:pt x="19050" y="143763"/>
                </a:lnTo>
                <a:lnTo>
                  <a:pt x="15366" y="143763"/>
                </a:lnTo>
                <a:lnTo>
                  <a:pt x="9525" y="148462"/>
                </a:lnTo>
                <a:lnTo>
                  <a:pt x="5841" y="154431"/>
                </a:lnTo>
                <a:lnTo>
                  <a:pt x="4698" y="157987"/>
                </a:lnTo>
                <a:lnTo>
                  <a:pt x="4698" y="161670"/>
                </a:lnTo>
                <a:lnTo>
                  <a:pt x="5841" y="168782"/>
                </a:lnTo>
                <a:lnTo>
                  <a:pt x="9525" y="173481"/>
                </a:lnTo>
                <a:lnTo>
                  <a:pt x="15366" y="178307"/>
                </a:lnTo>
                <a:lnTo>
                  <a:pt x="21335" y="179450"/>
                </a:lnTo>
                <a:lnTo>
                  <a:pt x="21335" y="426593"/>
                </a:lnTo>
                <a:lnTo>
                  <a:pt x="16636" y="427863"/>
                </a:lnTo>
                <a:lnTo>
                  <a:pt x="13080" y="429006"/>
                </a:lnTo>
                <a:lnTo>
                  <a:pt x="9525" y="431419"/>
                </a:lnTo>
                <a:lnTo>
                  <a:pt x="5841" y="433831"/>
                </a:lnTo>
                <a:lnTo>
                  <a:pt x="3555" y="437388"/>
                </a:lnTo>
                <a:lnTo>
                  <a:pt x="1142" y="440944"/>
                </a:lnTo>
                <a:lnTo>
                  <a:pt x="0" y="444500"/>
                </a:lnTo>
                <a:lnTo>
                  <a:pt x="0" y="454025"/>
                </a:lnTo>
                <a:lnTo>
                  <a:pt x="2285" y="458724"/>
                </a:lnTo>
                <a:lnTo>
                  <a:pt x="3555" y="462406"/>
                </a:lnTo>
                <a:lnTo>
                  <a:pt x="7111" y="465963"/>
                </a:lnTo>
                <a:lnTo>
                  <a:pt x="10667" y="468249"/>
                </a:lnTo>
                <a:lnTo>
                  <a:pt x="14223" y="470662"/>
                </a:lnTo>
                <a:lnTo>
                  <a:pt x="17779" y="471931"/>
                </a:lnTo>
                <a:lnTo>
                  <a:pt x="22605" y="473075"/>
                </a:lnTo>
                <a:lnTo>
                  <a:pt x="28575" y="471931"/>
                </a:lnTo>
                <a:lnTo>
                  <a:pt x="34416" y="469519"/>
                </a:lnTo>
                <a:lnTo>
                  <a:pt x="39242" y="465963"/>
                </a:lnTo>
                <a:lnTo>
                  <a:pt x="42798" y="461137"/>
                </a:lnTo>
                <a:lnTo>
                  <a:pt x="51406" y="461137"/>
                </a:lnTo>
                <a:lnTo>
                  <a:pt x="45211" y="457581"/>
                </a:lnTo>
                <a:lnTo>
                  <a:pt x="45211" y="452881"/>
                </a:lnTo>
                <a:lnTo>
                  <a:pt x="46354" y="449199"/>
                </a:lnTo>
                <a:lnTo>
                  <a:pt x="45211" y="445643"/>
                </a:lnTo>
                <a:lnTo>
                  <a:pt x="26161" y="426593"/>
                </a:lnTo>
                <a:lnTo>
                  <a:pt x="26161" y="179450"/>
                </a:lnTo>
                <a:lnTo>
                  <a:pt x="32130" y="177037"/>
                </a:lnTo>
                <a:lnTo>
                  <a:pt x="36829" y="173481"/>
                </a:lnTo>
                <a:lnTo>
                  <a:pt x="40385" y="167512"/>
                </a:lnTo>
                <a:lnTo>
                  <a:pt x="41655" y="161670"/>
                </a:lnTo>
                <a:lnTo>
                  <a:pt x="40385" y="155701"/>
                </a:lnTo>
                <a:lnTo>
                  <a:pt x="48739" y="150875"/>
                </a:lnTo>
                <a:lnTo>
                  <a:pt x="38100" y="150875"/>
                </a:lnTo>
                <a:lnTo>
                  <a:pt x="35686" y="147319"/>
                </a:lnTo>
                <a:lnTo>
                  <a:pt x="32130" y="144906"/>
                </a:lnTo>
                <a:lnTo>
                  <a:pt x="22605" y="142620"/>
                </a:lnTo>
                <a:close/>
              </a:path>
              <a:path w="542925" h="610869">
                <a:moveTo>
                  <a:pt x="537590" y="461137"/>
                </a:moveTo>
                <a:lnTo>
                  <a:pt x="500760" y="461137"/>
                </a:lnTo>
                <a:lnTo>
                  <a:pt x="504316" y="465963"/>
                </a:lnTo>
                <a:lnTo>
                  <a:pt x="509015" y="468249"/>
                </a:lnTo>
                <a:lnTo>
                  <a:pt x="513841" y="470662"/>
                </a:lnTo>
                <a:lnTo>
                  <a:pt x="519810" y="471931"/>
                </a:lnTo>
                <a:lnTo>
                  <a:pt x="524509" y="470662"/>
                </a:lnTo>
                <a:lnTo>
                  <a:pt x="528065" y="469519"/>
                </a:lnTo>
                <a:lnTo>
                  <a:pt x="531621" y="467106"/>
                </a:lnTo>
                <a:lnTo>
                  <a:pt x="535304" y="464693"/>
                </a:lnTo>
                <a:lnTo>
                  <a:pt x="537590" y="461137"/>
                </a:lnTo>
                <a:close/>
              </a:path>
              <a:path w="542925" h="610869">
                <a:moveTo>
                  <a:pt x="275970" y="0"/>
                </a:moveTo>
                <a:lnTo>
                  <a:pt x="267588" y="0"/>
                </a:lnTo>
                <a:lnTo>
                  <a:pt x="264032" y="1143"/>
                </a:lnTo>
                <a:lnTo>
                  <a:pt x="260476" y="3556"/>
                </a:lnTo>
                <a:lnTo>
                  <a:pt x="256920" y="5842"/>
                </a:lnTo>
                <a:lnTo>
                  <a:pt x="254507" y="9525"/>
                </a:lnTo>
                <a:lnTo>
                  <a:pt x="253364" y="13081"/>
                </a:lnTo>
                <a:lnTo>
                  <a:pt x="252094" y="16637"/>
                </a:lnTo>
                <a:lnTo>
                  <a:pt x="250951" y="20193"/>
                </a:lnTo>
                <a:lnTo>
                  <a:pt x="252094" y="27305"/>
                </a:lnTo>
                <a:lnTo>
                  <a:pt x="38100" y="150875"/>
                </a:lnTo>
                <a:lnTo>
                  <a:pt x="48739" y="150875"/>
                </a:lnTo>
                <a:lnTo>
                  <a:pt x="254507" y="32004"/>
                </a:lnTo>
                <a:lnTo>
                  <a:pt x="288187" y="32004"/>
                </a:lnTo>
                <a:lnTo>
                  <a:pt x="289051" y="30861"/>
                </a:lnTo>
                <a:lnTo>
                  <a:pt x="297607" y="30861"/>
                </a:lnTo>
                <a:lnTo>
                  <a:pt x="291464" y="27305"/>
                </a:lnTo>
                <a:lnTo>
                  <a:pt x="292607" y="20193"/>
                </a:lnTo>
                <a:lnTo>
                  <a:pt x="291464" y="16637"/>
                </a:lnTo>
                <a:lnTo>
                  <a:pt x="290194" y="13081"/>
                </a:lnTo>
                <a:lnTo>
                  <a:pt x="289051" y="9525"/>
                </a:lnTo>
                <a:lnTo>
                  <a:pt x="286638" y="5842"/>
                </a:lnTo>
                <a:lnTo>
                  <a:pt x="283082" y="3556"/>
                </a:lnTo>
                <a:lnTo>
                  <a:pt x="279526" y="1143"/>
                </a:lnTo>
                <a:lnTo>
                  <a:pt x="275970" y="0"/>
                </a:lnTo>
                <a:close/>
              </a:path>
              <a:path w="542925" h="610869">
                <a:moveTo>
                  <a:pt x="519810" y="137794"/>
                </a:moveTo>
                <a:lnTo>
                  <a:pt x="513841" y="138937"/>
                </a:lnTo>
                <a:lnTo>
                  <a:pt x="509015" y="141350"/>
                </a:lnTo>
                <a:lnTo>
                  <a:pt x="504316" y="143763"/>
                </a:lnTo>
                <a:lnTo>
                  <a:pt x="500760" y="148462"/>
                </a:lnTo>
                <a:lnTo>
                  <a:pt x="538860" y="148462"/>
                </a:lnTo>
                <a:lnTo>
                  <a:pt x="519810" y="137794"/>
                </a:lnTo>
                <a:close/>
              </a:path>
              <a:path w="542925" h="610869">
                <a:moveTo>
                  <a:pt x="288187" y="32004"/>
                </a:moveTo>
                <a:lnTo>
                  <a:pt x="254507" y="32004"/>
                </a:lnTo>
                <a:lnTo>
                  <a:pt x="258063" y="35560"/>
                </a:lnTo>
                <a:lnTo>
                  <a:pt x="261619" y="37973"/>
                </a:lnTo>
                <a:lnTo>
                  <a:pt x="266445" y="40258"/>
                </a:lnTo>
                <a:lnTo>
                  <a:pt x="277113" y="40258"/>
                </a:lnTo>
                <a:lnTo>
                  <a:pt x="281939" y="37973"/>
                </a:lnTo>
                <a:lnTo>
                  <a:pt x="285495" y="35560"/>
                </a:lnTo>
                <a:lnTo>
                  <a:pt x="288187" y="32004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1704" y="5071871"/>
            <a:ext cx="82296" cy="716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" y="0"/>
            <a:ext cx="117242" cy="9283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147431" y="253"/>
            <a:ext cx="996950" cy="953769"/>
          </a:xfrm>
          <a:custGeom>
            <a:avLst/>
            <a:gdLst/>
            <a:ahLst/>
            <a:cxnLst/>
            <a:rect l="l" t="t" r="r" b="b"/>
            <a:pathLst>
              <a:path w="996950" h="953769">
                <a:moveTo>
                  <a:pt x="278638" y="952500"/>
                </a:moveTo>
                <a:lnTo>
                  <a:pt x="270255" y="952500"/>
                </a:lnTo>
                <a:lnTo>
                  <a:pt x="274954" y="953770"/>
                </a:lnTo>
                <a:lnTo>
                  <a:pt x="278638" y="952500"/>
                </a:lnTo>
                <a:close/>
              </a:path>
              <a:path w="996950" h="953769">
                <a:moveTo>
                  <a:pt x="51905" y="801370"/>
                </a:moveTo>
                <a:lnTo>
                  <a:pt x="44069" y="801370"/>
                </a:lnTo>
                <a:lnTo>
                  <a:pt x="254762" y="923290"/>
                </a:lnTo>
                <a:lnTo>
                  <a:pt x="253619" y="927100"/>
                </a:lnTo>
                <a:lnTo>
                  <a:pt x="252349" y="932180"/>
                </a:lnTo>
                <a:lnTo>
                  <a:pt x="253619" y="935990"/>
                </a:lnTo>
                <a:lnTo>
                  <a:pt x="254762" y="939800"/>
                </a:lnTo>
                <a:lnTo>
                  <a:pt x="255904" y="944880"/>
                </a:lnTo>
                <a:lnTo>
                  <a:pt x="259588" y="947420"/>
                </a:lnTo>
                <a:lnTo>
                  <a:pt x="261874" y="951230"/>
                </a:lnTo>
                <a:lnTo>
                  <a:pt x="265429" y="952500"/>
                </a:lnTo>
                <a:lnTo>
                  <a:pt x="283337" y="952500"/>
                </a:lnTo>
                <a:lnTo>
                  <a:pt x="286893" y="951230"/>
                </a:lnTo>
                <a:lnTo>
                  <a:pt x="290449" y="947420"/>
                </a:lnTo>
                <a:lnTo>
                  <a:pt x="292862" y="944880"/>
                </a:lnTo>
                <a:lnTo>
                  <a:pt x="295275" y="939800"/>
                </a:lnTo>
                <a:lnTo>
                  <a:pt x="296418" y="935990"/>
                </a:lnTo>
                <a:lnTo>
                  <a:pt x="296418" y="928370"/>
                </a:lnTo>
                <a:lnTo>
                  <a:pt x="295275" y="923290"/>
                </a:lnTo>
                <a:lnTo>
                  <a:pt x="301830" y="919480"/>
                </a:lnTo>
                <a:lnTo>
                  <a:pt x="292862" y="919480"/>
                </a:lnTo>
                <a:lnTo>
                  <a:pt x="291973" y="918210"/>
                </a:lnTo>
                <a:lnTo>
                  <a:pt x="257175" y="918210"/>
                </a:lnTo>
                <a:lnTo>
                  <a:pt x="51905" y="801370"/>
                </a:lnTo>
                <a:close/>
              </a:path>
              <a:path w="996950" h="953769">
                <a:moveTo>
                  <a:pt x="306502" y="374650"/>
                </a:moveTo>
                <a:lnTo>
                  <a:pt x="296418" y="374650"/>
                </a:lnTo>
                <a:lnTo>
                  <a:pt x="502412" y="492760"/>
                </a:lnTo>
                <a:lnTo>
                  <a:pt x="499999" y="496570"/>
                </a:lnTo>
                <a:lnTo>
                  <a:pt x="499999" y="506730"/>
                </a:lnTo>
                <a:lnTo>
                  <a:pt x="501269" y="510540"/>
                </a:lnTo>
                <a:lnTo>
                  <a:pt x="520319" y="524510"/>
                </a:lnTo>
                <a:lnTo>
                  <a:pt x="520319" y="772160"/>
                </a:lnTo>
                <a:lnTo>
                  <a:pt x="514350" y="774700"/>
                </a:lnTo>
                <a:lnTo>
                  <a:pt x="509524" y="778510"/>
                </a:lnTo>
                <a:lnTo>
                  <a:pt x="505968" y="783590"/>
                </a:lnTo>
                <a:lnTo>
                  <a:pt x="504825" y="791210"/>
                </a:lnTo>
                <a:lnTo>
                  <a:pt x="504825" y="796290"/>
                </a:lnTo>
                <a:lnTo>
                  <a:pt x="292862" y="919480"/>
                </a:lnTo>
                <a:lnTo>
                  <a:pt x="301830" y="919480"/>
                </a:lnTo>
                <a:lnTo>
                  <a:pt x="507238" y="800100"/>
                </a:lnTo>
                <a:lnTo>
                  <a:pt x="538480" y="800100"/>
                </a:lnTo>
                <a:lnTo>
                  <a:pt x="539369" y="798830"/>
                </a:lnTo>
                <a:lnTo>
                  <a:pt x="540512" y="795020"/>
                </a:lnTo>
                <a:lnTo>
                  <a:pt x="540512" y="791210"/>
                </a:lnTo>
                <a:lnTo>
                  <a:pt x="539369" y="783590"/>
                </a:lnTo>
                <a:lnTo>
                  <a:pt x="536955" y="779780"/>
                </a:lnTo>
                <a:lnTo>
                  <a:pt x="530987" y="774700"/>
                </a:lnTo>
                <a:lnTo>
                  <a:pt x="525018" y="773430"/>
                </a:lnTo>
                <a:lnTo>
                  <a:pt x="525018" y="524510"/>
                </a:lnTo>
                <a:lnTo>
                  <a:pt x="544068" y="510540"/>
                </a:lnTo>
                <a:lnTo>
                  <a:pt x="544068" y="506730"/>
                </a:lnTo>
                <a:lnTo>
                  <a:pt x="545338" y="501650"/>
                </a:lnTo>
                <a:lnTo>
                  <a:pt x="544068" y="497840"/>
                </a:lnTo>
                <a:lnTo>
                  <a:pt x="542925" y="492760"/>
                </a:lnTo>
                <a:lnTo>
                  <a:pt x="549606" y="488950"/>
                </a:lnTo>
                <a:lnTo>
                  <a:pt x="504825" y="488950"/>
                </a:lnTo>
                <a:lnTo>
                  <a:pt x="306502" y="374650"/>
                </a:lnTo>
                <a:close/>
              </a:path>
              <a:path w="996950" h="953769">
                <a:moveTo>
                  <a:pt x="279780" y="910590"/>
                </a:moveTo>
                <a:lnTo>
                  <a:pt x="269113" y="910590"/>
                </a:lnTo>
                <a:lnTo>
                  <a:pt x="264287" y="913130"/>
                </a:lnTo>
                <a:lnTo>
                  <a:pt x="260730" y="914400"/>
                </a:lnTo>
                <a:lnTo>
                  <a:pt x="257175" y="918210"/>
                </a:lnTo>
                <a:lnTo>
                  <a:pt x="291973" y="918210"/>
                </a:lnTo>
                <a:lnTo>
                  <a:pt x="289305" y="914400"/>
                </a:lnTo>
                <a:lnTo>
                  <a:pt x="284479" y="913130"/>
                </a:lnTo>
                <a:lnTo>
                  <a:pt x="279780" y="910590"/>
                </a:lnTo>
                <a:close/>
              </a:path>
              <a:path w="996950" h="953769">
                <a:moveTo>
                  <a:pt x="33274" y="476250"/>
                </a:moveTo>
                <a:lnTo>
                  <a:pt x="21336" y="476250"/>
                </a:lnTo>
                <a:lnTo>
                  <a:pt x="16637" y="477520"/>
                </a:lnTo>
                <a:lnTo>
                  <a:pt x="0" y="501650"/>
                </a:lnTo>
                <a:lnTo>
                  <a:pt x="1143" y="508000"/>
                </a:lnTo>
                <a:lnTo>
                  <a:pt x="2286" y="511810"/>
                </a:lnTo>
                <a:lnTo>
                  <a:pt x="7112" y="519430"/>
                </a:lnTo>
                <a:lnTo>
                  <a:pt x="10668" y="523240"/>
                </a:lnTo>
                <a:lnTo>
                  <a:pt x="15494" y="525780"/>
                </a:lnTo>
                <a:lnTo>
                  <a:pt x="19050" y="528320"/>
                </a:lnTo>
                <a:lnTo>
                  <a:pt x="25019" y="528320"/>
                </a:lnTo>
                <a:lnTo>
                  <a:pt x="25019" y="770890"/>
                </a:lnTo>
                <a:lnTo>
                  <a:pt x="17779" y="773430"/>
                </a:lnTo>
                <a:lnTo>
                  <a:pt x="11811" y="777240"/>
                </a:lnTo>
                <a:lnTo>
                  <a:pt x="7112" y="782320"/>
                </a:lnTo>
                <a:lnTo>
                  <a:pt x="7112" y="786130"/>
                </a:lnTo>
                <a:lnTo>
                  <a:pt x="5969" y="791210"/>
                </a:lnTo>
                <a:lnTo>
                  <a:pt x="26162" y="811530"/>
                </a:lnTo>
                <a:lnTo>
                  <a:pt x="32130" y="810260"/>
                </a:lnTo>
                <a:lnTo>
                  <a:pt x="36829" y="807720"/>
                </a:lnTo>
                <a:lnTo>
                  <a:pt x="40386" y="805180"/>
                </a:lnTo>
                <a:lnTo>
                  <a:pt x="44069" y="801370"/>
                </a:lnTo>
                <a:lnTo>
                  <a:pt x="51905" y="801370"/>
                </a:lnTo>
                <a:lnTo>
                  <a:pt x="45212" y="797560"/>
                </a:lnTo>
                <a:lnTo>
                  <a:pt x="46354" y="791210"/>
                </a:lnTo>
                <a:lnTo>
                  <a:pt x="45212" y="783590"/>
                </a:lnTo>
                <a:lnTo>
                  <a:pt x="41655" y="778510"/>
                </a:lnTo>
                <a:lnTo>
                  <a:pt x="35687" y="773430"/>
                </a:lnTo>
                <a:lnTo>
                  <a:pt x="29718" y="770890"/>
                </a:lnTo>
                <a:lnTo>
                  <a:pt x="29718" y="528320"/>
                </a:lnTo>
                <a:lnTo>
                  <a:pt x="52324" y="506730"/>
                </a:lnTo>
                <a:lnTo>
                  <a:pt x="52324" y="496570"/>
                </a:lnTo>
                <a:lnTo>
                  <a:pt x="49911" y="491490"/>
                </a:lnTo>
                <a:lnTo>
                  <a:pt x="56553" y="487680"/>
                </a:lnTo>
                <a:lnTo>
                  <a:pt x="47625" y="487680"/>
                </a:lnTo>
                <a:lnTo>
                  <a:pt x="44069" y="482600"/>
                </a:lnTo>
                <a:lnTo>
                  <a:pt x="39243" y="478790"/>
                </a:lnTo>
                <a:lnTo>
                  <a:pt x="33274" y="476250"/>
                </a:lnTo>
                <a:close/>
              </a:path>
              <a:path w="996950" h="953769">
                <a:moveTo>
                  <a:pt x="538480" y="800100"/>
                </a:moveTo>
                <a:lnTo>
                  <a:pt x="507238" y="800100"/>
                </a:lnTo>
                <a:lnTo>
                  <a:pt x="509524" y="803910"/>
                </a:lnTo>
                <a:lnTo>
                  <a:pt x="514350" y="806450"/>
                </a:lnTo>
                <a:lnTo>
                  <a:pt x="517905" y="808990"/>
                </a:lnTo>
                <a:lnTo>
                  <a:pt x="526288" y="808990"/>
                </a:lnTo>
                <a:lnTo>
                  <a:pt x="529844" y="807720"/>
                </a:lnTo>
                <a:lnTo>
                  <a:pt x="535813" y="803910"/>
                </a:lnTo>
                <a:lnTo>
                  <a:pt x="538480" y="800100"/>
                </a:lnTo>
                <a:close/>
              </a:path>
              <a:path w="996950" h="953769">
                <a:moveTo>
                  <a:pt x="802932" y="374650"/>
                </a:moveTo>
                <a:lnTo>
                  <a:pt x="791718" y="374650"/>
                </a:lnTo>
                <a:lnTo>
                  <a:pt x="996569" y="492760"/>
                </a:lnTo>
                <a:lnTo>
                  <a:pt x="996569" y="486410"/>
                </a:lnTo>
                <a:lnTo>
                  <a:pt x="802932" y="374650"/>
                </a:lnTo>
                <a:close/>
              </a:path>
              <a:path w="996950" h="953769">
                <a:moveTo>
                  <a:pt x="522732" y="478790"/>
                </a:moveTo>
                <a:lnTo>
                  <a:pt x="516763" y="480060"/>
                </a:lnTo>
                <a:lnTo>
                  <a:pt x="511937" y="482600"/>
                </a:lnTo>
                <a:lnTo>
                  <a:pt x="508380" y="485140"/>
                </a:lnTo>
                <a:lnTo>
                  <a:pt x="504825" y="488950"/>
                </a:lnTo>
                <a:lnTo>
                  <a:pt x="540512" y="488950"/>
                </a:lnTo>
                <a:lnTo>
                  <a:pt x="536955" y="485140"/>
                </a:lnTo>
                <a:lnTo>
                  <a:pt x="533400" y="482600"/>
                </a:lnTo>
                <a:lnTo>
                  <a:pt x="528574" y="480060"/>
                </a:lnTo>
                <a:lnTo>
                  <a:pt x="522732" y="478790"/>
                </a:lnTo>
                <a:close/>
              </a:path>
              <a:path w="996950" h="953769">
                <a:moveTo>
                  <a:pt x="651255" y="0"/>
                </a:moveTo>
                <a:lnTo>
                  <a:pt x="641730" y="0"/>
                </a:lnTo>
                <a:lnTo>
                  <a:pt x="747649" y="62230"/>
                </a:lnTo>
                <a:lnTo>
                  <a:pt x="745363" y="72390"/>
                </a:lnTo>
                <a:lnTo>
                  <a:pt x="764413" y="96520"/>
                </a:lnTo>
                <a:lnTo>
                  <a:pt x="769112" y="96520"/>
                </a:lnTo>
                <a:lnTo>
                  <a:pt x="769112" y="336550"/>
                </a:lnTo>
                <a:lnTo>
                  <a:pt x="745363" y="361950"/>
                </a:lnTo>
                <a:lnTo>
                  <a:pt x="747649" y="369570"/>
                </a:lnTo>
                <a:lnTo>
                  <a:pt x="540512" y="488950"/>
                </a:lnTo>
                <a:lnTo>
                  <a:pt x="549606" y="488950"/>
                </a:lnTo>
                <a:lnTo>
                  <a:pt x="750062" y="374650"/>
                </a:lnTo>
                <a:lnTo>
                  <a:pt x="802932" y="374650"/>
                </a:lnTo>
                <a:lnTo>
                  <a:pt x="794130" y="369570"/>
                </a:lnTo>
                <a:lnTo>
                  <a:pt x="795274" y="364490"/>
                </a:lnTo>
                <a:lnTo>
                  <a:pt x="795274" y="356870"/>
                </a:lnTo>
                <a:lnTo>
                  <a:pt x="794130" y="351790"/>
                </a:lnTo>
                <a:lnTo>
                  <a:pt x="791718" y="347980"/>
                </a:lnTo>
                <a:lnTo>
                  <a:pt x="789432" y="344170"/>
                </a:lnTo>
                <a:lnTo>
                  <a:pt x="785749" y="342900"/>
                </a:lnTo>
                <a:lnTo>
                  <a:pt x="778637" y="337820"/>
                </a:lnTo>
                <a:lnTo>
                  <a:pt x="773938" y="336550"/>
                </a:lnTo>
                <a:lnTo>
                  <a:pt x="773938" y="96520"/>
                </a:lnTo>
                <a:lnTo>
                  <a:pt x="778637" y="95250"/>
                </a:lnTo>
                <a:lnTo>
                  <a:pt x="785749" y="92710"/>
                </a:lnTo>
                <a:lnTo>
                  <a:pt x="789432" y="88900"/>
                </a:lnTo>
                <a:lnTo>
                  <a:pt x="791718" y="85090"/>
                </a:lnTo>
                <a:lnTo>
                  <a:pt x="794130" y="81280"/>
                </a:lnTo>
                <a:lnTo>
                  <a:pt x="795274" y="76200"/>
                </a:lnTo>
                <a:lnTo>
                  <a:pt x="795274" y="67310"/>
                </a:lnTo>
                <a:lnTo>
                  <a:pt x="792988" y="62230"/>
                </a:lnTo>
                <a:lnTo>
                  <a:pt x="799620" y="58420"/>
                </a:lnTo>
                <a:lnTo>
                  <a:pt x="790575" y="58420"/>
                </a:lnTo>
                <a:lnTo>
                  <a:pt x="789389" y="57150"/>
                </a:lnTo>
                <a:lnTo>
                  <a:pt x="751332" y="57150"/>
                </a:lnTo>
                <a:lnTo>
                  <a:pt x="651255" y="0"/>
                </a:lnTo>
                <a:close/>
              </a:path>
              <a:path w="996950" h="953769">
                <a:moveTo>
                  <a:pt x="279780" y="49530"/>
                </a:moveTo>
                <a:lnTo>
                  <a:pt x="270255" y="49530"/>
                </a:lnTo>
                <a:lnTo>
                  <a:pt x="265429" y="50800"/>
                </a:lnTo>
                <a:lnTo>
                  <a:pt x="254762" y="58420"/>
                </a:lnTo>
                <a:lnTo>
                  <a:pt x="252349" y="63500"/>
                </a:lnTo>
                <a:lnTo>
                  <a:pt x="251205" y="68580"/>
                </a:lnTo>
                <a:lnTo>
                  <a:pt x="251205" y="76200"/>
                </a:lnTo>
                <a:lnTo>
                  <a:pt x="272669" y="95250"/>
                </a:lnTo>
                <a:lnTo>
                  <a:pt x="272669" y="336550"/>
                </a:lnTo>
                <a:lnTo>
                  <a:pt x="263144" y="339090"/>
                </a:lnTo>
                <a:lnTo>
                  <a:pt x="259588" y="340360"/>
                </a:lnTo>
                <a:lnTo>
                  <a:pt x="255904" y="342900"/>
                </a:lnTo>
                <a:lnTo>
                  <a:pt x="253619" y="347980"/>
                </a:lnTo>
                <a:lnTo>
                  <a:pt x="251205" y="351790"/>
                </a:lnTo>
                <a:lnTo>
                  <a:pt x="250063" y="356870"/>
                </a:lnTo>
                <a:lnTo>
                  <a:pt x="248793" y="361950"/>
                </a:lnTo>
                <a:lnTo>
                  <a:pt x="250063" y="365760"/>
                </a:lnTo>
                <a:lnTo>
                  <a:pt x="251205" y="369570"/>
                </a:lnTo>
                <a:lnTo>
                  <a:pt x="47625" y="487680"/>
                </a:lnTo>
                <a:lnTo>
                  <a:pt x="56553" y="487680"/>
                </a:lnTo>
                <a:lnTo>
                  <a:pt x="253619" y="374650"/>
                </a:lnTo>
                <a:lnTo>
                  <a:pt x="306502" y="374650"/>
                </a:lnTo>
                <a:lnTo>
                  <a:pt x="297688" y="369570"/>
                </a:lnTo>
                <a:lnTo>
                  <a:pt x="299974" y="361950"/>
                </a:lnTo>
                <a:lnTo>
                  <a:pt x="297688" y="351790"/>
                </a:lnTo>
                <a:lnTo>
                  <a:pt x="296418" y="347980"/>
                </a:lnTo>
                <a:lnTo>
                  <a:pt x="292862" y="344170"/>
                </a:lnTo>
                <a:lnTo>
                  <a:pt x="290449" y="340360"/>
                </a:lnTo>
                <a:lnTo>
                  <a:pt x="285750" y="339090"/>
                </a:lnTo>
                <a:lnTo>
                  <a:pt x="282194" y="337820"/>
                </a:lnTo>
                <a:lnTo>
                  <a:pt x="277368" y="336550"/>
                </a:lnTo>
                <a:lnTo>
                  <a:pt x="277368" y="95250"/>
                </a:lnTo>
                <a:lnTo>
                  <a:pt x="282194" y="93980"/>
                </a:lnTo>
                <a:lnTo>
                  <a:pt x="289305" y="91440"/>
                </a:lnTo>
                <a:lnTo>
                  <a:pt x="291719" y="88900"/>
                </a:lnTo>
                <a:lnTo>
                  <a:pt x="294004" y="85090"/>
                </a:lnTo>
                <a:lnTo>
                  <a:pt x="296418" y="81280"/>
                </a:lnTo>
                <a:lnTo>
                  <a:pt x="297688" y="76200"/>
                </a:lnTo>
                <a:lnTo>
                  <a:pt x="297688" y="67310"/>
                </a:lnTo>
                <a:lnTo>
                  <a:pt x="296418" y="63500"/>
                </a:lnTo>
                <a:lnTo>
                  <a:pt x="305084" y="58420"/>
                </a:lnTo>
                <a:lnTo>
                  <a:pt x="294004" y="58420"/>
                </a:lnTo>
                <a:lnTo>
                  <a:pt x="290449" y="54610"/>
                </a:lnTo>
                <a:lnTo>
                  <a:pt x="285750" y="52070"/>
                </a:lnTo>
                <a:lnTo>
                  <a:pt x="279780" y="49530"/>
                </a:lnTo>
                <a:close/>
              </a:path>
              <a:path w="996950" h="953769">
                <a:moveTo>
                  <a:pt x="296418" y="374650"/>
                </a:moveTo>
                <a:lnTo>
                  <a:pt x="253619" y="374650"/>
                </a:lnTo>
                <a:lnTo>
                  <a:pt x="257175" y="378460"/>
                </a:lnTo>
                <a:lnTo>
                  <a:pt x="261874" y="382270"/>
                </a:lnTo>
                <a:lnTo>
                  <a:pt x="267843" y="384810"/>
                </a:lnTo>
                <a:lnTo>
                  <a:pt x="274954" y="386080"/>
                </a:lnTo>
                <a:lnTo>
                  <a:pt x="280924" y="384810"/>
                </a:lnTo>
                <a:lnTo>
                  <a:pt x="286893" y="382270"/>
                </a:lnTo>
                <a:lnTo>
                  <a:pt x="291719" y="378460"/>
                </a:lnTo>
                <a:lnTo>
                  <a:pt x="296418" y="374650"/>
                </a:lnTo>
                <a:close/>
              </a:path>
              <a:path w="996950" h="953769">
                <a:moveTo>
                  <a:pt x="791718" y="374650"/>
                </a:moveTo>
                <a:lnTo>
                  <a:pt x="750062" y="374650"/>
                </a:lnTo>
                <a:lnTo>
                  <a:pt x="753618" y="378460"/>
                </a:lnTo>
                <a:lnTo>
                  <a:pt x="758444" y="382270"/>
                </a:lnTo>
                <a:lnTo>
                  <a:pt x="764413" y="384810"/>
                </a:lnTo>
                <a:lnTo>
                  <a:pt x="770382" y="386080"/>
                </a:lnTo>
                <a:lnTo>
                  <a:pt x="777494" y="384810"/>
                </a:lnTo>
                <a:lnTo>
                  <a:pt x="783463" y="382270"/>
                </a:lnTo>
                <a:lnTo>
                  <a:pt x="788162" y="378460"/>
                </a:lnTo>
                <a:lnTo>
                  <a:pt x="791718" y="374650"/>
                </a:lnTo>
                <a:close/>
              </a:path>
              <a:path w="996950" h="953769">
                <a:moveTo>
                  <a:pt x="404749" y="0"/>
                </a:moveTo>
                <a:lnTo>
                  <a:pt x="395224" y="0"/>
                </a:lnTo>
                <a:lnTo>
                  <a:pt x="294004" y="58420"/>
                </a:lnTo>
                <a:lnTo>
                  <a:pt x="305084" y="58420"/>
                </a:lnTo>
                <a:lnTo>
                  <a:pt x="404749" y="0"/>
                </a:lnTo>
                <a:close/>
              </a:path>
              <a:path w="996950" h="953769">
                <a:moveTo>
                  <a:pt x="901319" y="0"/>
                </a:moveTo>
                <a:lnTo>
                  <a:pt x="891794" y="0"/>
                </a:lnTo>
                <a:lnTo>
                  <a:pt x="790575" y="58420"/>
                </a:lnTo>
                <a:lnTo>
                  <a:pt x="799620" y="58420"/>
                </a:lnTo>
                <a:lnTo>
                  <a:pt x="901319" y="0"/>
                </a:lnTo>
                <a:close/>
              </a:path>
              <a:path w="996950" h="953769">
                <a:moveTo>
                  <a:pt x="776224" y="48260"/>
                </a:moveTo>
                <a:lnTo>
                  <a:pt x="764413" y="48260"/>
                </a:lnTo>
                <a:lnTo>
                  <a:pt x="759587" y="50800"/>
                </a:lnTo>
                <a:lnTo>
                  <a:pt x="754888" y="54610"/>
                </a:lnTo>
                <a:lnTo>
                  <a:pt x="751332" y="57150"/>
                </a:lnTo>
                <a:lnTo>
                  <a:pt x="789389" y="57150"/>
                </a:lnTo>
                <a:lnTo>
                  <a:pt x="787019" y="54610"/>
                </a:lnTo>
                <a:lnTo>
                  <a:pt x="782193" y="50800"/>
                </a:lnTo>
                <a:lnTo>
                  <a:pt x="776224" y="4826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2522" y="2723388"/>
            <a:ext cx="641985" cy="1045844"/>
          </a:xfrm>
          <a:custGeom>
            <a:avLst/>
            <a:gdLst/>
            <a:ahLst/>
            <a:cxnLst/>
            <a:rect l="l" t="t" r="r" b="b"/>
            <a:pathLst>
              <a:path w="641984" h="1045845">
                <a:moveTo>
                  <a:pt x="47862" y="892937"/>
                </a:moveTo>
                <a:lnTo>
                  <a:pt x="40385" y="892937"/>
                </a:lnTo>
                <a:lnTo>
                  <a:pt x="253492" y="1016762"/>
                </a:lnTo>
                <a:lnTo>
                  <a:pt x="252222" y="1020318"/>
                </a:lnTo>
                <a:lnTo>
                  <a:pt x="252222" y="1028700"/>
                </a:lnTo>
                <a:lnTo>
                  <a:pt x="253492" y="1032256"/>
                </a:lnTo>
                <a:lnTo>
                  <a:pt x="255777" y="1035812"/>
                </a:lnTo>
                <a:lnTo>
                  <a:pt x="258191" y="1039368"/>
                </a:lnTo>
                <a:lnTo>
                  <a:pt x="261747" y="1041781"/>
                </a:lnTo>
                <a:lnTo>
                  <a:pt x="264159" y="1044194"/>
                </a:lnTo>
                <a:lnTo>
                  <a:pt x="268858" y="1045337"/>
                </a:lnTo>
                <a:lnTo>
                  <a:pt x="277241" y="1045337"/>
                </a:lnTo>
                <a:lnTo>
                  <a:pt x="293877" y="1025144"/>
                </a:lnTo>
                <a:lnTo>
                  <a:pt x="292734" y="1020318"/>
                </a:lnTo>
                <a:lnTo>
                  <a:pt x="291592" y="1016762"/>
                </a:lnTo>
                <a:lnTo>
                  <a:pt x="297812" y="1013206"/>
                </a:lnTo>
                <a:lnTo>
                  <a:pt x="290322" y="1013206"/>
                </a:lnTo>
                <a:lnTo>
                  <a:pt x="289178" y="1012063"/>
                </a:lnTo>
                <a:lnTo>
                  <a:pt x="255777" y="1012063"/>
                </a:lnTo>
                <a:lnTo>
                  <a:pt x="47862" y="892937"/>
                </a:lnTo>
                <a:close/>
              </a:path>
              <a:path w="641984" h="1045845">
                <a:moveTo>
                  <a:pt x="299905" y="464438"/>
                </a:moveTo>
                <a:lnTo>
                  <a:pt x="289178" y="464438"/>
                </a:lnTo>
                <a:lnTo>
                  <a:pt x="504571" y="588137"/>
                </a:lnTo>
                <a:lnTo>
                  <a:pt x="503300" y="595376"/>
                </a:lnTo>
                <a:lnTo>
                  <a:pt x="504571" y="601218"/>
                </a:lnTo>
                <a:lnTo>
                  <a:pt x="506856" y="607187"/>
                </a:lnTo>
                <a:lnTo>
                  <a:pt x="512825" y="610743"/>
                </a:lnTo>
                <a:lnTo>
                  <a:pt x="518795" y="613156"/>
                </a:lnTo>
                <a:lnTo>
                  <a:pt x="518795" y="858393"/>
                </a:lnTo>
                <a:lnTo>
                  <a:pt x="514096" y="859663"/>
                </a:lnTo>
                <a:lnTo>
                  <a:pt x="509270" y="860806"/>
                </a:lnTo>
                <a:lnTo>
                  <a:pt x="505713" y="863219"/>
                </a:lnTo>
                <a:lnTo>
                  <a:pt x="502157" y="866775"/>
                </a:lnTo>
                <a:lnTo>
                  <a:pt x="499745" y="870331"/>
                </a:lnTo>
                <a:lnTo>
                  <a:pt x="497458" y="873887"/>
                </a:lnTo>
                <a:lnTo>
                  <a:pt x="496188" y="878713"/>
                </a:lnTo>
                <a:lnTo>
                  <a:pt x="496188" y="888238"/>
                </a:lnTo>
                <a:lnTo>
                  <a:pt x="497458" y="892937"/>
                </a:lnTo>
                <a:lnTo>
                  <a:pt x="290322" y="1013206"/>
                </a:lnTo>
                <a:lnTo>
                  <a:pt x="297812" y="1013206"/>
                </a:lnTo>
                <a:lnTo>
                  <a:pt x="499745" y="897763"/>
                </a:lnTo>
                <a:lnTo>
                  <a:pt x="540465" y="897763"/>
                </a:lnTo>
                <a:lnTo>
                  <a:pt x="541401" y="896493"/>
                </a:lnTo>
                <a:lnTo>
                  <a:pt x="550014" y="896493"/>
                </a:lnTo>
                <a:lnTo>
                  <a:pt x="543813" y="892937"/>
                </a:lnTo>
                <a:lnTo>
                  <a:pt x="545083" y="888238"/>
                </a:lnTo>
                <a:lnTo>
                  <a:pt x="546226" y="883412"/>
                </a:lnTo>
                <a:lnTo>
                  <a:pt x="545083" y="878713"/>
                </a:lnTo>
                <a:lnTo>
                  <a:pt x="543813" y="873887"/>
                </a:lnTo>
                <a:lnTo>
                  <a:pt x="542671" y="870331"/>
                </a:lnTo>
                <a:lnTo>
                  <a:pt x="539115" y="866775"/>
                </a:lnTo>
                <a:lnTo>
                  <a:pt x="536701" y="863219"/>
                </a:lnTo>
                <a:lnTo>
                  <a:pt x="531876" y="860806"/>
                </a:lnTo>
                <a:lnTo>
                  <a:pt x="528320" y="859663"/>
                </a:lnTo>
                <a:lnTo>
                  <a:pt x="523621" y="858393"/>
                </a:lnTo>
                <a:lnTo>
                  <a:pt x="523621" y="612013"/>
                </a:lnTo>
                <a:lnTo>
                  <a:pt x="529590" y="610743"/>
                </a:lnTo>
                <a:lnTo>
                  <a:pt x="534288" y="606044"/>
                </a:lnTo>
                <a:lnTo>
                  <a:pt x="537845" y="601218"/>
                </a:lnTo>
                <a:lnTo>
                  <a:pt x="539115" y="595376"/>
                </a:lnTo>
                <a:lnTo>
                  <a:pt x="537845" y="589407"/>
                </a:lnTo>
                <a:lnTo>
                  <a:pt x="546083" y="584581"/>
                </a:lnTo>
                <a:lnTo>
                  <a:pt x="506856" y="584581"/>
                </a:lnTo>
                <a:lnTo>
                  <a:pt x="299905" y="464438"/>
                </a:lnTo>
                <a:close/>
              </a:path>
              <a:path w="641984" h="1045845">
                <a:moveTo>
                  <a:pt x="272542" y="1003681"/>
                </a:moveTo>
                <a:lnTo>
                  <a:pt x="267716" y="1004824"/>
                </a:lnTo>
                <a:lnTo>
                  <a:pt x="263017" y="1006094"/>
                </a:lnTo>
                <a:lnTo>
                  <a:pt x="259333" y="1008380"/>
                </a:lnTo>
                <a:lnTo>
                  <a:pt x="255777" y="1012063"/>
                </a:lnTo>
                <a:lnTo>
                  <a:pt x="289178" y="1012063"/>
                </a:lnTo>
                <a:lnTo>
                  <a:pt x="283209" y="1006094"/>
                </a:lnTo>
                <a:lnTo>
                  <a:pt x="278383" y="1004824"/>
                </a:lnTo>
                <a:lnTo>
                  <a:pt x="272542" y="1003681"/>
                </a:lnTo>
                <a:close/>
              </a:path>
              <a:path w="641984" h="1045845">
                <a:moveTo>
                  <a:pt x="550014" y="896493"/>
                </a:moveTo>
                <a:lnTo>
                  <a:pt x="541401" y="896493"/>
                </a:lnTo>
                <a:lnTo>
                  <a:pt x="641476" y="953643"/>
                </a:lnTo>
                <a:lnTo>
                  <a:pt x="641476" y="948944"/>
                </a:lnTo>
                <a:lnTo>
                  <a:pt x="550014" y="896493"/>
                </a:lnTo>
                <a:close/>
              </a:path>
              <a:path w="641984" h="1045845">
                <a:moveTo>
                  <a:pt x="540465" y="897763"/>
                </a:moveTo>
                <a:lnTo>
                  <a:pt x="499745" y="897763"/>
                </a:lnTo>
                <a:lnTo>
                  <a:pt x="503300" y="901319"/>
                </a:lnTo>
                <a:lnTo>
                  <a:pt x="509270" y="904875"/>
                </a:lnTo>
                <a:lnTo>
                  <a:pt x="514096" y="907288"/>
                </a:lnTo>
                <a:lnTo>
                  <a:pt x="521207" y="908431"/>
                </a:lnTo>
                <a:lnTo>
                  <a:pt x="527176" y="907288"/>
                </a:lnTo>
                <a:lnTo>
                  <a:pt x="533146" y="904875"/>
                </a:lnTo>
                <a:lnTo>
                  <a:pt x="537845" y="901319"/>
                </a:lnTo>
                <a:lnTo>
                  <a:pt x="540465" y="897763"/>
                </a:lnTo>
                <a:close/>
              </a:path>
              <a:path w="641984" h="1045845">
                <a:moveTo>
                  <a:pt x="24892" y="569087"/>
                </a:moveTo>
                <a:lnTo>
                  <a:pt x="20193" y="570357"/>
                </a:lnTo>
                <a:lnTo>
                  <a:pt x="15367" y="571500"/>
                </a:lnTo>
                <a:lnTo>
                  <a:pt x="10668" y="573913"/>
                </a:lnTo>
                <a:lnTo>
                  <a:pt x="7111" y="576326"/>
                </a:lnTo>
                <a:lnTo>
                  <a:pt x="3555" y="581025"/>
                </a:lnTo>
                <a:lnTo>
                  <a:pt x="1143" y="584581"/>
                </a:lnTo>
                <a:lnTo>
                  <a:pt x="0" y="589407"/>
                </a:lnTo>
                <a:lnTo>
                  <a:pt x="0" y="600075"/>
                </a:lnTo>
                <a:lnTo>
                  <a:pt x="22605" y="620268"/>
                </a:lnTo>
                <a:lnTo>
                  <a:pt x="22605" y="865505"/>
                </a:lnTo>
                <a:lnTo>
                  <a:pt x="16636" y="866775"/>
                </a:lnTo>
                <a:lnTo>
                  <a:pt x="11810" y="871474"/>
                </a:lnTo>
                <a:lnTo>
                  <a:pt x="8254" y="876300"/>
                </a:lnTo>
                <a:lnTo>
                  <a:pt x="7111" y="883412"/>
                </a:lnTo>
                <a:lnTo>
                  <a:pt x="7111" y="886968"/>
                </a:lnTo>
                <a:lnTo>
                  <a:pt x="8254" y="890524"/>
                </a:lnTo>
                <a:lnTo>
                  <a:pt x="11810" y="896493"/>
                </a:lnTo>
                <a:lnTo>
                  <a:pt x="17779" y="900049"/>
                </a:lnTo>
                <a:lnTo>
                  <a:pt x="21335" y="901319"/>
                </a:lnTo>
                <a:lnTo>
                  <a:pt x="29718" y="901319"/>
                </a:lnTo>
                <a:lnTo>
                  <a:pt x="36829" y="896493"/>
                </a:lnTo>
                <a:lnTo>
                  <a:pt x="40385" y="892937"/>
                </a:lnTo>
                <a:lnTo>
                  <a:pt x="47862" y="892937"/>
                </a:lnTo>
                <a:lnTo>
                  <a:pt x="41655" y="889381"/>
                </a:lnTo>
                <a:lnTo>
                  <a:pt x="42799" y="883412"/>
                </a:lnTo>
                <a:lnTo>
                  <a:pt x="41655" y="877443"/>
                </a:lnTo>
                <a:lnTo>
                  <a:pt x="39243" y="871474"/>
                </a:lnTo>
                <a:lnTo>
                  <a:pt x="33274" y="867918"/>
                </a:lnTo>
                <a:lnTo>
                  <a:pt x="27304" y="865505"/>
                </a:lnTo>
                <a:lnTo>
                  <a:pt x="27304" y="620268"/>
                </a:lnTo>
                <a:lnTo>
                  <a:pt x="49910" y="600075"/>
                </a:lnTo>
                <a:lnTo>
                  <a:pt x="49910" y="589407"/>
                </a:lnTo>
                <a:lnTo>
                  <a:pt x="48768" y="584581"/>
                </a:lnTo>
                <a:lnTo>
                  <a:pt x="54932" y="581025"/>
                </a:lnTo>
                <a:lnTo>
                  <a:pt x="46354" y="581025"/>
                </a:lnTo>
                <a:lnTo>
                  <a:pt x="41655" y="576326"/>
                </a:lnTo>
                <a:lnTo>
                  <a:pt x="36829" y="572769"/>
                </a:lnTo>
                <a:lnTo>
                  <a:pt x="30860" y="570357"/>
                </a:lnTo>
                <a:lnTo>
                  <a:pt x="24892" y="569087"/>
                </a:lnTo>
                <a:close/>
              </a:path>
              <a:path w="641984" h="1045845">
                <a:moveTo>
                  <a:pt x="521207" y="576326"/>
                </a:moveTo>
                <a:lnTo>
                  <a:pt x="516508" y="577469"/>
                </a:lnTo>
                <a:lnTo>
                  <a:pt x="512825" y="578612"/>
                </a:lnTo>
                <a:lnTo>
                  <a:pt x="509270" y="581025"/>
                </a:lnTo>
                <a:lnTo>
                  <a:pt x="506856" y="584581"/>
                </a:lnTo>
                <a:lnTo>
                  <a:pt x="535558" y="584581"/>
                </a:lnTo>
                <a:lnTo>
                  <a:pt x="533146" y="581025"/>
                </a:lnTo>
                <a:lnTo>
                  <a:pt x="529590" y="578612"/>
                </a:lnTo>
                <a:lnTo>
                  <a:pt x="524763" y="577469"/>
                </a:lnTo>
                <a:lnTo>
                  <a:pt x="521207" y="576326"/>
                </a:lnTo>
                <a:close/>
              </a:path>
              <a:path w="641984" h="1045845">
                <a:moveTo>
                  <a:pt x="641476" y="523875"/>
                </a:moveTo>
                <a:lnTo>
                  <a:pt x="535558" y="584581"/>
                </a:lnTo>
                <a:lnTo>
                  <a:pt x="546083" y="584581"/>
                </a:lnTo>
                <a:lnTo>
                  <a:pt x="641476" y="528701"/>
                </a:lnTo>
                <a:lnTo>
                  <a:pt x="641476" y="523875"/>
                </a:lnTo>
                <a:close/>
              </a:path>
              <a:path w="641984" h="1045845">
                <a:moveTo>
                  <a:pt x="272542" y="147700"/>
                </a:moveTo>
                <a:lnTo>
                  <a:pt x="266573" y="148844"/>
                </a:lnTo>
                <a:lnTo>
                  <a:pt x="260603" y="152526"/>
                </a:lnTo>
                <a:lnTo>
                  <a:pt x="257048" y="158369"/>
                </a:lnTo>
                <a:lnTo>
                  <a:pt x="255777" y="165607"/>
                </a:lnTo>
                <a:lnTo>
                  <a:pt x="257048" y="171576"/>
                </a:lnTo>
                <a:lnTo>
                  <a:pt x="259333" y="177419"/>
                </a:lnTo>
                <a:lnTo>
                  <a:pt x="265302" y="181101"/>
                </a:lnTo>
                <a:lnTo>
                  <a:pt x="271272" y="182244"/>
                </a:lnTo>
                <a:lnTo>
                  <a:pt x="271272" y="434720"/>
                </a:lnTo>
                <a:lnTo>
                  <a:pt x="264159" y="437006"/>
                </a:lnTo>
                <a:lnTo>
                  <a:pt x="258191" y="440563"/>
                </a:lnTo>
                <a:lnTo>
                  <a:pt x="254634" y="446531"/>
                </a:lnTo>
                <a:lnTo>
                  <a:pt x="253492" y="453770"/>
                </a:lnTo>
                <a:lnTo>
                  <a:pt x="254634" y="460882"/>
                </a:lnTo>
                <a:lnTo>
                  <a:pt x="46354" y="581025"/>
                </a:lnTo>
                <a:lnTo>
                  <a:pt x="54932" y="581025"/>
                </a:lnTo>
                <a:lnTo>
                  <a:pt x="257048" y="464438"/>
                </a:lnTo>
                <a:lnTo>
                  <a:pt x="299905" y="464438"/>
                </a:lnTo>
                <a:lnTo>
                  <a:pt x="291592" y="459613"/>
                </a:lnTo>
                <a:lnTo>
                  <a:pt x="291592" y="453770"/>
                </a:lnTo>
                <a:lnTo>
                  <a:pt x="290322" y="446531"/>
                </a:lnTo>
                <a:lnTo>
                  <a:pt x="286766" y="441832"/>
                </a:lnTo>
                <a:lnTo>
                  <a:pt x="282067" y="437006"/>
                </a:lnTo>
                <a:lnTo>
                  <a:pt x="276098" y="434720"/>
                </a:lnTo>
                <a:lnTo>
                  <a:pt x="276098" y="182244"/>
                </a:lnTo>
                <a:lnTo>
                  <a:pt x="282067" y="179831"/>
                </a:lnTo>
                <a:lnTo>
                  <a:pt x="285623" y="176275"/>
                </a:lnTo>
                <a:lnTo>
                  <a:pt x="289178" y="171576"/>
                </a:lnTo>
                <a:lnTo>
                  <a:pt x="290322" y="165607"/>
                </a:lnTo>
                <a:lnTo>
                  <a:pt x="289178" y="159638"/>
                </a:lnTo>
                <a:lnTo>
                  <a:pt x="297512" y="154812"/>
                </a:lnTo>
                <a:lnTo>
                  <a:pt x="286766" y="154812"/>
                </a:lnTo>
                <a:lnTo>
                  <a:pt x="284352" y="152526"/>
                </a:lnTo>
                <a:lnTo>
                  <a:pt x="280797" y="150113"/>
                </a:lnTo>
                <a:lnTo>
                  <a:pt x="277241" y="148844"/>
                </a:lnTo>
                <a:lnTo>
                  <a:pt x="272542" y="147700"/>
                </a:lnTo>
                <a:close/>
              </a:path>
              <a:path w="641984" h="1045845">
                <a:moveTo>
                  <a:pt x="289178" y="464438"/>
                </a:moveTo>
                <a:lnTo>
                  <a:pt x="257048" y="464438"/>
                </a:lnTo>
                <a:lnTo>
                  <a:pt x="259333" y="467994"/>
                </a:lnTo>
                <a:lnTo>
                  <a:pt x="264159" y="470407"/>
                </a:lnTo>
                <a:lnTo>
                  <a:pt x="267716" y="472694"/>
                </a:lnTo>
                <a:lnTo>
                  <a:pt x="277241" y="472694"/>
                </a:lnTo>
                <a:lnTo>
                  <a:pt x="282067" y="470407"/>
                </a:lnTo>
                <a:lnTo>
                  <a:pt x="285623" y="467994"/>
                </a:lnTo>
                <a:lnTo>
                  <a:pt x="289178" y="464438"/>
                </a:lnTo>
                <a:close/>
              </a:path>
              <a:path w="641984" h="1045845">
                <a:moveTo>
                  <a:pt x="521207" y="0"/>
                </a:moveTo>
                <a:lnTo>
                  <a:pt x="516508" y="1269"/>
                </a:lnTo>
                <a:lnTo>
                  <a:pt x="511682" y="2412"/>
                </a:lnTo>
                <a:lnTo>
                  <a:pt x="506856" y="4825"/>
                </a:lnTo>
                <a:lnTo>
                  <a:pt x="503300" y="7238"/>
                </a:lnTo>
                <a:lnTo>
                  <a:pt x="501015" y="10794"/>
                </a:lnTo>
                <a:lnTo>
                  <a:pt x="498601" y="14350"/>
                </a:lnTo>
                <a:lnTo>
                  <a:pt x="497458" y="19050"/>
                </a:lnTo>
                <a:lnTo>
                  <a:pt x="497458" y="28575"/>
                </a:lnTo>
                <a:lnTo>
                  <a:pt x="498601" y="33400"/>
                </a:lnTo>
                <a:lnTo>
                  <a:pt x="286766" y="154812"/>
                </a:lnTo>
                <a:lnTo>
                  <a:pt x="297512" y="154812"/>
                </a:lnTo>
                <a:lnTo>
                  <a:pt x="501015" y="36956"/>
                </a:lnTo>
                <a:lnTo>
                  <a:pt x="550795" y="36956"/>
                </a:lnTo>
                <a:lnTo>
                  <a:pt x="542671" y="32257"/>
                </a:lnTo>
                <a:lnTo>
                  <a:pt x="543813" y="28575"/>
                </a:lnTo>
                <a:lnTo>
                  <a:pt x="545083" y="23875"/>
                </a:lnTo>
                <a:lnTo>
                  <a:pt x="543813" y="19050"/>
                </a:lnTo>
                <a:lnTo>
                  <a:pt x="542671" y="14350"/>
                </a:lnTo>
                <a:lnTo>
                  <a:pt x="537845" y="7238"/>
                </a:lnTo>
                <a:lnTo>
                  <a:pt x="534288" y="4825"/>
                </a:lnTo>
                <a:lnTo>
                  <a:pt x="529590" y="2412"/>
                </a:lnTo>
                <a:lnTo>
                  <a:pt x="526033" y="1269"/>
                </a:lnTo>
                <a:lnTo>
                  <a:pt x="521207" y="0"/>
                </a:lnTo>
                <a:close/>
              </a:path>
              <a:path w="641984" h="1045845">
                <a:moveTo>
                  <a:pt x="550795" y="36956"/>
                </a:moveTo>
                <a:lnTo>
                  <a:pt x="541401" y="36956"/>
                </a:lnTo>
                <a:lnTo>
                  <a:pt x="641476" y="94106"/>
                </a:lnTo>
                <a:lnTo>
                  <a:pt x="641476" y="89407"/>
                </a:lnTo>
                <a:lnTo>
                  <a:pt x="550795" y="36956"/>
                </a:lnTo>
                <a:close/>
              </a:path>
              <a:path w="641984" h="1045845">
                <a:moveTo>
                  <a:pt x="541401" y="36956"/>
                </a:moveTo>
                <a:lnTo>
                  <a:pt x="501015" y="36956"/>
                </a:lnTo>
                <a:lnTo>
                  <a:pt x="504571" y="41782"/>
                </a:lnTo>
                <a:lnTo>
                  <a:pt x="509270" y="45338"/>
                </a:lnTo>
                <a:lnTo>
                  <a:pt x="515238" y="47751"/>
                </a:lnTo>
                <a:lnTo>
                  <a:pt x="527176" y="47751"/>
                </a:lnTo>
                <a:lnTo>
                  <a:pt x="531876" y="45338"/>
                </a:lnTo>
                <a:lnTo>
                  <a:pt x="536701" y="41782"/>
                </a:lnTo>
                <a:lnTo>
                  <a:pt x="541401" y="36956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290315" y="12699"/>
            <a:ext cx="5011420" cy="5130800"/>
            <a:chOff x="3290315" y="12699"/>
            <a:chExt cx="5011420" cy="51308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0315" y="12699"/>
              <a:ext cx="5011166" cy="5130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65162" y="4445609"/>
              <a:ext cx="544195" cy="608330"/>
            </a:xfrm>
            <a:custGeom>
              <a:avLst/>
              <a:gdLst/>
              <a:ahLst/>
              <a:cxnLst/>
              <a:rect l="l" t="t" r="r" b="b"/>
              <a:pathLst>
                <a:path w="544195" h="608329">
                  <a:moveTo>
                    <a:pt x="58170" y="463956"/>
                  </a:moveTo>
                  <a:lnTo>
                    <a:pt x="47625" y="463956"/>
                  </a:lnTo>
                  <a:lnTo>
                    <a:pt x="257047" y="584127"/>
                  </a:lnTo>
                  <a:lnTo>
                    <a:pt x="255904" y="590088"/>
                  </a:lnTo>
                  <a:lnTo>
                    <a:pt x="255904" y="593644"/>
                  </a:lnTo>
                  <a:lnTo>
                    <a:pt x="257047" y="597200"/>
                  </a:lnTo>
                  <a:lnTo>
                    <a:pt x="260603" y="603162"/>
                  </a:lnTo>
                  <a:lnTo>
                    <a:pt x="266572" y="606719"/>
                  </a:lnTo>
                  <a:lnTo>
                    <a:pt x="270128" y="607868"/>
                  </a:lnTo>
                  <a:lnTo>
                    <a:pt x="277240" y="607868"/>
                  </a:lnTo>
                  <a:lnTo>
                    <a:pt x="280796" y="606719"/>
                  </a:lnTo>
                  <a:lnTo>
                    <a:pt x="285622" y="603162"/>
                  </a:lnTo>
                  <a:lnTo>
                    <a:pt x="290321" y="597200"/>
                  </a:lnTo>
                  <a:lnTo>
                    <a:pt x="290321" y="593644"/>
                  </a:lnTo>
                  <a:lnTo>
                    <a:pt x="291591" y="590088"/>
                  </a:lnTo>
                  <a:lnTo>
                    <a:pt x="290321" y="584127"/>
                  </a:lnTo>
                  <a:lnTo>
                    <a:pt x="296467" y="580571"/>
                  </a:lnTo>
                  <a:lnTo>
                    <a:pt x="259460" y="580571"/>
                  </a:lnTo>
                  <a:lnTo>
                    <a:pt x="58170" y="463956"/>
                  </a:lnTo>
                  <a:close/>
                </a:path>
                <a:path w="544195" h="608329">
                  <a:moveTo>
                    <a:pt x="273684" y="572204"/>
                  </a:moveTo>
                  <a:lnTo>
                    <a:pt x="268985" y="573459"/>
                  </a:lnTo>
                  <a:lnTo>
                    <a:pt x="265429" y="574610"/>
                  </a:lnTo>
                  <a:lnTo>
                    <a:pt x="261746" y="577015"/>
                  </a:lnTo>
                  <a:lnTo>
                    <a:pt x="259460" y="580571"/>
                  </a:lnTo>
                  <a:lnTo>
                    <a:pt x="288035" y="580571"/>
                  </a:lnTo>
                  <a:lnTo>
                    <a:pt x="285622" y="577015"/>
                  </a:lnTo>
                  <a:lnTo>
                    <a:pt x="282066" y="574610"/>
                  </a:lnTo>
                  <a:lnTo>
                    <a:pt x="278510" y="573459"/>
                  </a:lnTo>
                  <a:lnTo>
                    <a:pt x="273684" y="572204"/>
                  </a:lnTo>
                  <a:close/>
                </a:path>
                <a:path w="544195" h="608329">
                  <a:moveTo>
                    <a:pt x="528446" y="427037"/>
                  </a:moveTo>
                  <a:lnTo>
                    <a:pt x="515238" y="427037"/>
                  </a:lnTo>
                  <a:lnTo>
                    <a:pt x="511682" y="429437"/>
                  </a:lnTo>
                  <a:lnTo>
                    <a:pt x="508126" y="430695"/>
                  </a:lnTo>
                  <a:lnTo>
                    <a:pt x="504570" y="434251"/>
                  </a:lnTo>
                  <a:lnTo>
                    <a:pt x="502157" y="436549"/>
                  </a:lnTo>
                  <a:lnTo>
                    <a:pt x="499871" y="441363"/>
                  </a:lnTo>
                  <a:lnTo>
                    <a:pt x="498601" y="444919"/>
                  </a:lnTo>
                  <a:lnTo>
                    <a:pt x="498601" y="453288"/>
                  </a:lnTo>
                  <a:lnTo>
                    <a:pt x="499871" y="458000"/>
                  </a:lnTo>
                  <a:lnTo>
                    <a:pt x="288035" y="580571"/>
                  </a:lnTo>
                  <a:lnTo>
                    <a:pt x="296467" y="580571"/>
                  </a:lnTo>
                  <a:lnTo>
                    <a:pt x="502157" y="461556"/>
                  </a:lnTo>
                  <a:lnTo>
                    <a:pt x="540257" y="461556"/>
                  </a:lnTo>
                  <a:lnTo>
                    <a:pt x="542670" y="458000"/>
                  </a:lnTo>
                  <a:lnTo>
                    <a:pt x="543813" y="454444"/>
                  </a:lnTo>
                  <a:lnTo>
                    <a:pt x="543813" y="444919"/>
                  </a:lnTo>
                  <a:lnTo>
                    <a:pt x="541527" y="437807"/>
                  </a:lnTo>
                  <a:lnTo>
                    <a:pt x="539114" y="434251"/>
                  </a:lnTo>
                  <a:lnTo>
                    <a:pt x="528446" y="427037"/>
                  </a:lnTo>
                  <a:close/>
                </a:path>
                <a:path w="544195" h="608329">
                  <a:moveTo>
                    <a:pt x="29717" y="142760"/>
                  </a:moveTo>
                  <a:lnTo>
                    <a:pt x="21462" y="142760"/>
                  </a:lnTo>
                  <a:lnTo>
                    <a:pt x="17906" y="143916"/>
                  </a:lnTo>
                  <a:lnTo>
                    <a:pt x="11937" y="147472"/>
                  </a:lnTo>
                  <a:lnTo>
                    <a:pt x="8381" y="153428"/>
                  </a:lnTo>
                  <a:lnTo>
                    <a:pt x="7111" y="156984"/>
                  </a:lnTo>
                  <a:lnTo>
                    <a:pt x="7111" y="160540"/>
                  </a:lnTo>
                  <a:lnTo>
                    <a:pt x="8381" y="167767"/>
                  </a:lnTo>
                  <a:lnTo>
                    <a:pt x="11937" y="173621"/>
                  </a:lnTo>
                  <a:lnTo>
                    <a:pt x="16636" y="177279"/>
                  </a:lnTo>
                  <a:lnTo>
                    <a:pt x="23748" y="179578"/>
                  </a:lnTo>
                  <a:lnTo>
                    <a:pt x="23748" y="423481"/>
                  </a:lnTo>
                  <a:lnTo>
                    <a:pt x="19050" y="424738"/>
                  </a:lnTo>
                  <a:lnTo>
                    <a:pt x="14223" y="425881"/>
                  </a:lnTo>
                  <a:lnTo>
                    <a:pt x="9525" y="428294"/>
                  </a:lnTo>
                  <a:lnTo>
                    <a:pt x="5968" y="431850"/>
                  </a:lnTo>
                  <a:lnTo>
                    <a:pt x="3555" y="435406"/>
                  </a:lnTo>
                  <a:lnTo>
                    <a:pt x="1142" y="440220"/>
                  </a:lnTo>
                  <a:lnTo>
                    <a:pt x="0" y="443776"/>
                  </a:lnTo>
                  <a:lnTo>
                    <a:pt x="0" y="454444"/>
                  </a:lnTo>
                  <a:lnTo>
                    <a:pt x="26161" y="475881"/>
                  </a:lnTo>
                  <a:lnTo>
                    <a:pt x="32130" y="474624"/>
                  </a:lnTo>
                  <a:lnTo>
                    <a:pt x="38100" y="472325"/>
                  </a:lnTo>
                  <a:lnTo>
                    <a:pt x="44068" y="468769"/>
                  </a:lnTo>
                  <a:lnTo>
                    <a:pt x="47625" y="463956"/>
                  </a:lnTo>
                  <a:lnTo>
                    <a:pt x="58170" y="463956"/>
                  </a:lnTo>
                  <a:lnTo>
                    <a:pt x="50037" y="459244"/>
                  </a:lnTo>
                  <a:lnTo>
                    <a:pt x="51180" y="454444"/>
                  </a:lnTo>
                  <a:lnTo>
                    <a:pt x="51180" y="443776"/>
                  </a:lnTo>
                  <a:lnTo>
                    <a:pt x="28575" y="423481"/>
                  </a:lnTo>
                  <a:lnTo>
                    <a:pt x="28575" y="179578"/>
                  </a:lnTo>
                  <a:lnTo>
                    <a:pt x="34543" y="177279"/>
                  </a:lnTo>
                  <a:lnTo>
                    <a:pt x="39242" y="173621"/>
                  </a:lnTo>
                  <a:lnTo>
                    <a:pt x="42798" y="167767"/>
                  </a:lnTo>
                  <a:lnTo>
                    <a:pt x="44068" y="160540"/>
                  </a:lnTo>
                  <a:lnTo>
                    <a:pt x="42798" y="154584"/>
                  </a:lnTo>
                  <a:lnTo>
                    <a:pt x="50958" y="149872"/>
                  </a:lnTo>
                  <a:lnTo>
                    <a:pt x="40512" y="149872"/>
                  </a:lnTo>
                  <a:lnTo>
                    <a:pt x="34543" y="143916"/>
                  </a:lnTo>
                  <a:lnTo>
                    <a:pt x="29717" y="142760"/>
                  </a:lnTo>
                  <a:close/>
                </a:path>
                <a:path w="544195" h="608329">
                  <a:moveTo>
                    <a:pt x="540257" y="461556"/>
                  </a:moveTo>
                  <a:lnTo>
                    <a:pt x="502157" y="461556"/>
                  </a:lnTo>
                  <a:lnTo>
                    <a:pt x="505713" y="466356"/>
                  </a:lnTo>
                  <a:lnTo>
                    <a:pt x="510539" y="469912"/>
                  </a:lnTo>
                  <a:lnTo>
                    <a:pt x="515238" y="471068"/>
                  </a:lnTo>
                  <a:lnTo>
                    <a:pt x="521207" y="472325"/>
                  </a:lnTo>
                  <a:lnTo>
                    <a:pt x="526033" y="472325"/>
                  </a:lnTo>
                  <a:lnTo>
                    <a:pt x="530732" y="469912"/>
                  </a:lnTo>
                  <a:lnTo>
                    <a:pt x="534288" y="468769"/>
                  </a:lnTo>
                  <a:lnTo>
                    <a:pt x="537971" y="465112"/>
                  </a:lnTo>
                  <a:lnTo>
                    <a:pt x="540257" y="461556"/>
                  </a:lnTo>
                  <a:close/>
                </a:path>
                <a:path w="544195" h="608329">
                  <a:moveTo>
                    <a:pt x="299794" y="30860"/>
                  </a:moveTo>
                  <a:lnTo>
                    <a:pt x="290321" y="30860"/>
                  </a:lnTo>
                  <a:lnTo>
                    <a:pt x="504570" y="154584"/>
                  </a:lnTo>
                  <a:lnTo>
                    <a:pt x="503427" y="160540"/>
                  </a:lnTo>
                  <a:lnTo>
                    <a:pt x="504570" y="167767"/>
                  </a:lnTo>
                  <a:lnTo>
                    <a:pt x="508126" y="173621"/>
                  </a:lnTo>
                  <a:lnTo>
                    <a:pt x="512952" y="177279"/>
                  </a:lnTo>
                  <a:lnTo>
                    <a:pt x="518921" y="179578"/>
                  </a:lnTo>
                  <a:lnTo>
                    <a:pt x="518921" y="427037"/>
                  </a:lnTo>
                  <a:lnTo>
                    <a:pt x="523620" y="427037"/>
                  </a:lnTo>
                  <a:lnTo>
                    <a:pt x="523620" y="178434"/>
                  </a:lnTo>
                  <a:lnTo>
                    <a:pt x="530732" y="177279"/>
                  </a:lnTo>
                  <a:lnTo>
                    <a:pt x="535558" y="172465"/>
                  </a:lnTo>
                  <a:lnTo>
                    <a:pt x="539114" y="167767"/>
                  </a:lnTo>
                  <a:lnTo>
                    <a:pt x="540257" y="160540"/>
                  </a:lnTo>
                  <a:lnTo>
                    <a:pt x="537971" y="153428"/>
                  </a:lnTo>
                  <a:lnTo>
                    <a:pt x="535773" y="149872"/>
                  </a:lnTo>
                  <a:lnTo>
                    <a:pt x="506983" y="149872"/>
                  </a:lnTo>
                  <a:lnTo>
                    <a:pt x="299794" y="30860"/>
                  </a:lnTo>
                  <a:close/>
                </a:path>
                <a:path w="544195" h="608329">
                  <a:moveTo>
                    <a:pt x="277240" y="0"/>
                  </a:moveTo>
                  <a:lnTo>
                    <a:pt x="270128" y="0"/>
                  </a:lnTo>
                  <a:lnTo>
                    <a:pt x="265429" y="1155"/>
                  </a:lnTo>
                  <a:lnTo>
                    <a:pt x="263016" y="3556"/>
                  </a:lnTo>
                  <a:lnTo>
                    <a:pt x="259460" y="5968"/>
                  </a:lnTo>
                  <a:lnTo>
                    <a:pt x="257047" y="8267"/>
                  </a:lnTo>
                  <a:lnTo>
                    <a:pt x="255904" y="11823"/>
                  </a:lnTo>
                  <a:lnTo>
                    <a:pt x="254634" y="15481"/>
                  </a:lnTo>
                  <a:lnTo>
                    <a:pt x="253491" y="20192"/>
                  </a:lnTo>
                  <a:lnTo>
                    <a:pt x="254634" y="26149"/>
                  </a:lnTo>
                  <a:lnTo>
                    <a:pt x="40512" y="149872"/>
                  </a:lnTo>
                  <a:lnTo>
                    <a:pt x="50958" y="149872"/>
                  </a:lnTo>
                  <a:lnTo>
                    <a:pt x="257047" y="30860"/>
                  </a:lnTo>
                  <a:lnTo>
                    <a:pt x="299794" y="30860"/>
                  </a:lnTo>
                  <a:lnTo>
                    <a:pt x="291591" y="26149"/>
                  </a:lnTo>
                  <a:lnTo>
                    <a:pt x="292734" y="20192"/>
                  </a:lnTo>
                  <a:lnTo>
                    <a:pt x="292734" y="15481"/>
                  </a:lnTo>
                  <a:lnTo>
                    <a:pt x="280796" y="1155"/>
                  </a:lnTo>
                  <a:lnTo>
                    <a:pt x="277240" y="0"/>
                  </a:lnTo>
                  <a:close/>
                </a:path>
                <a:path w="544195" h="608329">
                  <a:moveTo>
                    <a:pt x="524763" y="142760"/>
                  </a:moveTo>
                  <a:lnTo>
                    <a:pt x="516508" y="142760"/>
                  </a:lnTo>
                  <a:lnTo>
                    <a:pt x="512952" y="145072"/>
                  </a:lnTo>
                  <a:lnTo>
                    <a:pt x="509396" y="147472"/>
                  </a:lnTo>
                  <a:lnTo>
                    <a:pt x="506983" y="149872"/>
                  </a:lnTo>
                  <a:lnTo>
                    <a:pt x="535773" y="149872"/>
                  </a:lnTo>
                  <a:lnTo>
                    <a:pt x="534288" y="147472"/>
                  </a:lnTo>
                  <a:lnTo>
                    <a:pt x="528446" y="143916"/>
                  </a:lnTo>
                  <a:lnTo>
                    <a:pt x="524763" y="142760"/>
                  </a:lnTo>
                  <a:close/>
                </a:path>
                <a:path w="544195" h="608329">
                  <a:moveTo>
                    <a:pt x="290321" y="30860"/>
                  </a:moveTo>
                  <a:lnTo>
                    <a:pt x="257047" y="30860"/>
                  </a:lnTo>
                  <a:lnTo>
                    <a:pt x="260603" y="34518"/>
                  </a:lnTo>
                  <a:lnTo>
                    <a:pt x="264159" y="36817"/>
                  </a:lnTo>
                  <a:lnTo>
                    <a:pt x="268985" y="39217"/>
                  </a:lnTo>
                  <a:lnTo>
                    <a:pt x="278510" y="39217"/>
                  </a:lnTo>
                  <a:lnTo>
                    <a:pt x="283209" y="36817"/>
                  </a:lnTo>
                  <a:lnTo>
                    <a:pt x="286765" y="34518"/>
                  </a:lnTo>
                  <a:lnTo>
                    <a:pt x="290321" y="30860"/>
                  </a:lnTo>
                  <a:close/>
                </a:path>
              </a:pathLst>
            </a:custGeom>
            <a:solidFill>
              <a:srgbClr val="FFFFFF">
                <a:alpha val="3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29"/>
            <a:ext cx="4735195" cy="3433445"/>
            <a:chOff x="0" y="3429"/>
            <a:chExt cx="4735195" cy="3433445"/>
          </a:xfrm>
        </p:grpSpPr>
        <p:sp>
          <p:nvSpPr>
            <p:cNvPr id="17" name="object 17"/>
            <p:cNvSpPr/>
            <p:nvPr/>
          </p:nvSpPr>
          <p:spPr>
            <a:xfrm>
              <a:off x="104" y="3429"/>
              <a:ext cx="2845435" cy="3340100"/>
            </a:xfrm>
            <a:custGeom>
              <a:avLst/>
              <a:gdLst/>
              <a:ahLst/>
              <a:cxnLst/>
              <a:rect l="l" t="t" r="r" b="b"/>
              <a:pathLst>
                <a:path w="2845435" h="3340100">
                  <a:moveTo>
                    <a:pt x="1102268" y="3327400"/>
                  </a:moveTo>
                  <a:lnTo>
                    <a:pt x="1065438" y="3327400"/>
                  </a:lnTo>
                  <a:lnTo>
                    <a:pt x="1071394" y="3340100"/>
                  </a:lnTo>
                  <a:lnTo>
                    <a:pt x="1099969" y="3340100"/>
                  </a:lnTo>
                  <a:lnTo>
                    <a:pt x="1102268" y="3327400"/>
                  </a:lnTo>
                  <a:close/>
                </a:path>
                <a:path w="2845435" h="3340100">
                  <a:moveTo>
                    <a:pt x="1603524" y="3327400"/>
                  </a:moveTo>
                  <a:lnTo>
                    <a:pt x="1557042" y="3327400"/>
                  </a:lnTo>
                  <a:lnTo>
                    <a:pt x="1559455" y="3340100"/>
                  </a:lnTo>
                  <a:lnTo>
                    <a:pt x="1601111" y="3340100"/>
                  </a:lnTo>
                  <a:lnTo>
                    <a:pt x="1603524" y="3327400"/>
                  </a:lnTo>
                  <a:close/>
                </a:path>
                <a:path w="2845435" h="3340100">
                  <a:moveTo>
                    <a:pt x="1105938" y="3314700"/>
                  </a:moveTo>
                  <a:lnTo>
                    <a:pt x="1063025" y="3314700"/>
                  </a:lnTo>
                  <a:lnTo>
                    <a:pt x="1061882" y="3327400"/>
                  </a:lnTo>
                  <a:lnTo>
                    <a:pt x="1105938" y="3327400"/>
                  </a:lnTo>
                  <a:lnTo>
                    <a:pt x="1105938" y="3314700"/>
                  </a:lnTo>
                  <a:close/>
                </a:path>
                <a:path w="2845435" h="3340100">
                  <a:moveTo>
                    <a:pt x="1604667" y="3314700"/>
                  </a:moveTo>
                  <a:lnTo>
                    <a:pt x="1554629" y="3314700"/>
                  </a:lnTo>
                  <a:lnTo>
                    <a:pt x="1554629" y="3327400"/>
                  </a:lnTo>
                  <a:lnTo>
                    <a:pt x="1605810" y="3327400"/>
                  </a:lnTo>
                  <a:lnTo>
                    <a:pt x="1604667" y="3314700"/>
                  </a:lnTo>
                  <a:close/>
                </a:path>
                <a:path w="2845435" h="3340100">
                  <a:moveTo>
                    <a:pt x="860637" y="3187700"/>
                  </a:moveTo>
                  <a:lnTo>
                    <a:pt x="858339" y="3187700"/>
                  </a:lnTo>
                  <a:lnTo>
                    <a:pt x="1064180" y="3314700"/>
                  </a:lnTo>
                  <a:lnTo>
                    <a:pt x="1104681" y="3314700"/>
                  </a:lnTo>
                  <a:lnTo>
                    <a:pt x="1125520" y="3302000"/>
                  </a:lnTo>
                  <a:lnTo>
                    <a:pt x="1065438" y="3302000"/>
                  </a:lnTo>
                  <a:lnTo>
                    <a:pt x="860637" y="3187700"/>
                  </a:lnTo>
                  <a:close/>
                </a:path>
                <a:path w="2845435" h="3340100">
                  <a:moveTo>
                    <a:pt x="1354731" y="3175000"/>
                  </a:moveTo>
                  <a:lnTo>
                    <a:pt x="1309519" y="3175000"/>
                  </a:lnTo>
                  <a:lnTo>
                    <a:pt x="1309519" y="3187700"/>
                  </a:lnTo>
                  <a:lnTo>
                    <a:pt x="1351175" y="3187700"/>
                  </a:lnTo>
                  <a:lnTo>
                    <a:pt x="1557042" y="3314700"/>
                  </a:lnTo>
                  <a:lnTo>
                    <a:pt x="1603524" y="3314700"/>
                  </a:lnTo>
                  <a:lnTo>
                    <a:pt x="1624238" y="3302000"/>
                  </a:lnTo>
                  <a:lnTo>
                    <a:pt x="1559455" y="3302000"/>
                  </a:lnTo>
                  <a:lnTo>
                    <a:pt x="1353588" y="3187700"/>
                  </a:lnTo>
                  <a:lnTo>
                    <a:pt x="1354731" y="3175000"/>
                  </a:lnTo>
                  <a:close/>
                </a:path>
                <a:path w="2845435" h="3340100">
                  <a:moveTo>
                    <a:pt x="1313075" y="3187700"/>
                  </a:moveTo>
                  <a:lnTo>
                    <a:pt x="1310662" y="3187700"/>
                  </a:lnTo>
                  <a:lnTo>
                    <a:pt x="1102268" y="3302000"/>
                  </a:lnTo>
                  <a:lnTo>
                    <a:pt x="1125520" y="3302000"/>
                  </a:lnTo>
                  <a:lnTo>
                    <a:pt x="1313075" y="3187700"/>
                  </a:lnTo>
                  <a:close/>
                </a:path>
                <a:path w="2845435" h="3340100">
                  <a:moveTo>
                    <a:pt x="1579648" y="3289300"/>
                  </a:moveTo>
                  <a:lnTo>
                    <a:pt x="1573679" y="3302000"/>
                  </a:lnTo>
                  <a:lnTo>
                    <a:pt x="1586760" y="3302000"/>
                  </a:lnTo>
                  <a:lnTo>
                    <a:pt x="1579648" y="3289300"/>
                  </a:lnTo>
                  <a:close/>
                </a:path>
                <a:path w="2845435" h="3340100">
                  <a:moveTo>
                    <a:pt x="1810661" y="3187700"/>
                  </a:moveTo>
                  <a:lnTo>
                    <a:pt x="1808248" y="3187700"/>
                  </a:lnTo>
                  <a:lnTo>
                    <a:pt x="1601111" y="3302000"/>
                  </a:lnTo>
                  <a:lnTo>
                    <a:pt x="1624238" y="3302000"/>
                  </a:lnTo>
                  <a:lnTo>
                    <a:pt x="1810661" y="3187700"/>
                  </a:lnTo>
                  <a:close/>
                </a:path>
                <a:path w="2845435" h="3340100">
                  <a:moveTo>
                    <a:pt x="842845" y="3200400"/>
                  </a:moveTo>
                  <a:lnTo>
                    <a:pt x="830919" y="3200400"/>
                  </a:lnTo>
                  <a:lnTo>
                    <a:pt x="835618" y="3213100"/>
                  </a:lnTo>
                  <a:lnTo>
                    <a:pt x="842845" y="3200400"/>
                  </a:lnTo>
                  <a:close/>
                </a:path>
                <a:path w="2845435" h="3340100">
                  <a:moveTo>
                    <a:pt x="858339" y="3187700"/>
                  </a:moveTo>
                  <a:lnTo>
                    <a:pt x="810714" y="3187700"/>
                  </a:lnTo>
                  <a:lnTo>
                    <a:pt x="813025" y="3200400"/>
                  </a:lnTo>
                  <a:lnTo>
                    <a:pt x="854668" y="3200400"/>
                  </a:lnTo>
                  <a:lnTo>
                    <a:pt x="858339" y="3187700"/>
                  </a:lnTo>
                  <a:close/>
                </a:path>
                <a:path w="2845435" h="3340100">
                  <a:moveTo>
                    <a:pt x="1351175" y="3187700"/>
                  </a:moveTo>
                  <a:lnTo>
                    <a:pt x="1313075" y="3187700"/>
                  </a:lnTo>
                  <a:lnTo>
                    <a:pt x="1316631" y="3200400"/>
                  </a:lnTo>
                  <a:lnTo>
                    <a:pt x="1347619" y="3200400"/>
                  </a:lnTo>
                  <a:lnTo>
                    <a:pt x="1351175" y="3187700"/>
                  </a:lnTo>
                  <a:close/>
                </a:path>
                <a:path w="2845435" h="3340100">
                  <a:moveTo>
                    <a:pt x="1845205" y="3187700"/>
                  </a:moveTo>
                  <a:lnTo>
                    <a:pt x="1810661" y="3187700"/>
                  </a:lnTo>
                  <a:lnTo>
                    <a:pt x="1814217" y="3200400"/>
                  </a:lnTo>
                  <a:lnTo>
                    <a:pt x="1842792" y="3200400"/>
                  </a:lnTo>
                  <a:lnTo>
                    <a:pt x="1845205" y="3187700"/>
                  </a:lnTo>
                  <a:close/>
                </a:path>
                <a:path w="2845435" h="3340100">
                  <a:moveTo>
                    <a:pt x="863038" y="3175000"/>
                  </a:moveTo>
                  <a:lnTo>
                    <a:pt x="809456" y="3175000"/>
                  </a:lnTo>
                  <a:lnTo>
                    <a:pt x="809456" y="3187700"/>
                  </a:lnTo>
                  <a:lnTo>
                    <a:pt x="863038" y="3187700"/>
                  </a:lnTo>
                  <a:lnTo>
                    <a:pt x="863038" y="3175000"/>
                  </a:lnTo>
                  <a:close/>
                </a:path>
                <a:path w="2845435" h="3340100">
                  <a:moveTo>
                    <a:pt x="1848761" y="3175000"/>
                  </a:moveTo>
                  <a:lnTo>
                    <a:pt x="1807105" y="3175000"/>
                  </a:lnTo>
                  <a:lnTo>
                    <a:pt x="1807105" y="3187700"/>
                  </a:lnTo>
                  <a:lnTo>
                    <a:pt x="1848761" y="3187700"/>
                  </a:lnTo>
                  <a:lnTo>
                    <a:pt x="1848761" y="3175000"/>
                  </a:lnTo>
                  <a:close/>
                </a:path>
                <a:path w="2845435" h="3340100">
                  <a:moveTo>
                    <a:pt x="858339" y="3162300"/>
                  </a:moveTo>
                  <a:lnTo>
                    <a:pt x="813025" y="3162300"/>
                  </a:lnTo>
                  <a:lnTo>
                    <a:pt x="810714" y="3175000"/>
                  </a:lnTo>
                  <a:lnTo>
                    <a:pt x="860637" y="3175000"/>
                  </a:lnTo>
                  <a:lnTo>
                    <a:pt x="858339" y="3162300"/>
                  </a:lnTo>
                  <a:close/>
                </a:path>
                <a:path w="2845435" h="3340100">
                  <a:moveTo>
                    <a:pt x="1351175" y="3162300"/>
                  </a:moveTo>
                  <a:lnTo>
                    <a:pt x="1315488" y="3162300"/>
                  </a:lnTo>
                  <a:lnTo>
                    <a:pt x="1310662" y="3175000"/>
                  </a:lnTo>
                  <a:lnTo>
                    <a:pt x="1352318" y="3175000"/>
                  </a:lnTo>
                  <a:lnTo>
                    <a:pt x="1351175" y="3162300"/>
                  </a:lnTo>
                  <a:close/>
                </a:path>
                <a:path w="2845435" h="3340100">
                  <a:moveTo>
                    <a:pt x="1843935" y="3162300"/>
                  </a:moveTo>
                  <a:lnTo>
                    <a:pt x="1811804" y="3162300"/>
                  </a:lnTo>
                  <a:lnTo>
                    <a:pt x="1808248" y="3175000"/>
                  </a:lnTo>
                  <a:lnTo>
                    <a:pt x="1847491" y="3175000"/>
                  </a:lnTo>
                  <a:lnTo>
                    <a:pt x="1843935" y="3162300"/>
                  </a:lnTo>
                  <a:close/>
                </a:path>
                <a:path w="2845435" h="3340100">
                  <a:moveTo>
                    <a:pt x="847556" y="3149600"/>
                  </a:moveTo>
                  <a:lnTo>
                    <a:pt x="823795" y="3149600"/>
                  </a:lnTo>
                  <a:lnTo>
                    <a:pt x="820239" y="3162300"/>
                  </a:lnTo>
                  <a:lnTo>
                    <a:pt x="852370" y="3162300"/>
                  </a:lnTo>
                  <a:lnTo>
                    <a:pt x="847556" y="3149600"/>
                  </a:lnTo>
                  <a:close/>
                </a:path>
                <a:path w="2845435" h="3340100">
                  <a:moveTo>
                    <a:pt x="1334538" y="2921000"/>
                  </a:moveTo>
                  <a:lnTo>
                    <a:pt x="1329712" y="2921000"/>
                  </a:lnTo>
                  <a:lnTo>
                    <a:pt x="1329712" y="3162300"/>
                  </a:lnTo>
                  <a:lnTo>
                    <a:pt x="1334538" y="3162300"/>
                  </a:lnTo>
                  <a:lnTo>
                    <a:pt x="1334538" y="2921000"/>
                  </a:lnTo>
                  <a:close/>
                </a:path>
                <a:path w="2845435" h="3340100">
                  <a:moveTo>
                    <a:pt x="1830854" y="2908300"/>
                  </a:moveTo>
                  <a:lnTo>
                    <a:pt x="1826155" y="2908300"/>
                  </a:lnTo>
                  <a:lnTo>
                    <a:pt x="1826155" y="3162300"/>
                  </a:lnTo>
                  <a:lnTo>
                    <a:pt x="1830854" y="3162300"/>
                  </a:lnTo>
                  <a:lnTo>
                    <a:pt x="1830854" y="2908300"/>
                  </a:lnTo>
                  <a:close/>
                </a:path>
                <a:path w="2845435" h="3340100">
                  <a:moveTo>
                    <a:pt x="838031" y="2908300"/>
                  </a:moveTo>
                  <a:lnTo>
                    <a:pt x="833320" y="2908300"/>
                  </a:lnTo>
                  <a:lnTo>
                    <a:pt x="833320" y="3149600"/>
                  </a:lnTo>
                  <a:lnTo>
                    <a:pt x="838031" y="3149600"/>
                  </a:lnTo>
                  <a:lnTo>
                    <a:pt x="838031" y="2908300"/>
                  </a:lnTo>
                  <a:close/>
                </a:path>
                <a:path w="2845435" h="3340100">
                  <a:moveTo>
                    <a:pt x="1344063" y="2908300"/>
                  </a:moveTo>
                  <a:lnTo>
                    <a:pt x="1320187" y="2908300"/>
                  </a:lnTo>
                  <a:lnTo>
                    <a:pt x="1325013" y="2921000"/>
                  </a:lnTo>
                  <a:lnTo>
                    <a:pt x="1339237" y="2921000"/>
                  </a:lnTo>
                  <a:lnTo>
                    <a:pt x="1344063" y="2908300"/>
                  </a:lnTo>
                  <a:close/>
                </a:path>
                <a:path w="2845435" h="3340100">
                  <a:moveTo>
                    <a:pt x="360727" y="2895600"/>
                  </a:moveTo>
                  <a:lnTo>
                    <a:pt x="318970" y="2895600"/>
                  </a:lnTo>
                  <a:lnTo>
                    <a:pt x="321383" y="2908300"/>
                  </a:lnTo>
                  <a:lnTo>
                    <a:pt x="359470" y="2908300"/>
                  </a:lnTo>
                  <a:lnTo>
                    <a:pt x="360727" y="2895600"/>
                  </a:lnTo>
                  <a:close/>
                </a:path>
                <a:path w="2845435" h="3340100">
                  <a:moveTo>
                    <a:pt x="854668" y="2895600"/>
                  </a:moveTo>
                  <a:lnTo>
                    <a:pt x="817838" y="2895600"/>
                  </a:lnTo>
                  <a:lnTo>
                    <a:pt x="821394" y="2908300"/>
                  </a:lnTo>
                  <a:lnTo>
                    <a:pt x="851112" y="2908300"/>
                  </a:lnTo>
                  <a:lnTo>
                    <a:pt x="854668" y="2895600"/>
                  </a:lnTo>
                  <a:close/>
                </a:path>
                <a:path w="2845435" h="3340100">
                  <a:moveTo>
                    <a:pt x="1355874" y="2895600"/>
                  </a:moveTo>
                  <a:lnTo>
                    <a:pt x="1308249" y="2895600"/>
                  </a:lnTo>
                  <a:lnTo>
                    <a:pt x="1310662" y="2908300"/>
                  </a:lnTo>
                  <a:lnTo>
                    <a:pt x="1353588" y="2908300"/>
                  </a:lnTo>
                  <a:lnTo>
                    <a:pt x="1355874" y="2895600"/>
                  </a:lnTo>
                  <a:close/>
                </a:path>
                <a:path w="2845435" h="3340100">
                  <a:moveTo>
                    <a:pt x="1845205" y="2895600"/>
                  </a:moveTo>
                  <a:lnTo>
                    <a:pt x="1810661" y="2895600"/>
                  </a:lnTo>
                  <a:lnTo>
                    <a:pt x="1814217" y="2908300"/>
                  </a:lnTo>
                  <a:lnTo>
                    <a:pt x="1842792" y="2908300"/>
                  </a:lnTo>
                  <a:lnTo>
                    <a:pt x="1845205" y="2895600"/>
                  </a:lnTo>
                  <a:close/>
                </a:path>
                <a:path w="2845435" h="3340100">
                  <a:moveTo>
                    <a:pt x="610625" y="2755900"/>
                  </a:moveTo>
                  <a:lnTo>
                    <a:pt x="564270" y="2755900"/>
                  </a:lnTo>
                  <a:lnTo>
                    <a:pt x="358314" y="2882900"/>
                  </a:lnTo>
                  <a:lnTo>
                    <a:pt x="317814" y="2882900"/>
                  </a:lnTo>
                  <a:lnTo>
                    <a:pt x="316671" y="2895600"/>
                  </a:lnTo>
                  <a:lnTo>
                    <a:pt x="363026" y="2895600"/>
                  </a:lnTo>
                  <a:lnTo>
                    <a:pt x="360727" y="2882900"/>
                  </a:lnTo>
                  <a:lnTo>
                    <a:pt x="566670" y="2768600"/>
                  </a:lnTo>
                  <a:lnTo>
                    <a:pt x="631587" y="2768600"/>
                  </a:lnTo>
                  <a:lnTo>
                    <a:pt x="610625" y="2755900"/>
                  </a:lnTo>
                  <a:close/>
                </a:path>
                <a:path w="2845435" h="3340100">
                  <a:moveTo>
                    <a:pt x="855926" y="2882900"/>
                  </a:moveTo>
                  <a:lnTo>
                    <a:pt x="816581" y="2882900"/>
                  </a:lnTo>
                  <a:lnTo>
                    <a:pt x="816581" y="2895600"/>
                  </a:lnTo>
                  <a:lnTo>
                    <a:pt x="855926" y="2895600"/>
                  </a:lnTo>
                  <a:lnTo>
                    <a:pt x="855926" y="2882900"/>
                  </a:lnTo>
                  <a:close/>
                </a:path>
                <a:path w="2845435" h="3340100">
                  <a:moveTo>
                    <a:pt x="1357144" y="2882900"/>
                  </a:moveTo>
                  <a:lnTo>
                    <a:pt x="1307106" y="2882900"/>
                  </a:lnTo>
                  <a:lnTo>
                    <a:pt x="1305963" y="2895600"/>
                  </a:lnTo>
                  <a:lnTo>
                    <a:pt x="1358287" y="2895600"/>
                  </a:lnTo>
                  <a:lnTo>
                    <a:pt x="1357144" y="2882900"/>
                  </a:lnTo>
                  <a:close/>
                </a:path>
                <a:path w="2845435" h="3340100">
                  <a:moveTo>
                    <a:pt x="1624479" y="2768600"/>
                  </a:moveTo>
                  <a:lnTo>
                    <a:pt x="1601111" y="2768600"/>
                  </a:lnTo>
                  <a:lnTo>
                    <a:pt x="1810661" y="2882900"/>
                  </a:lnTo>
                  <a:lnTo>
                    <a:pt x="1809391" y="2895600"/>
                  </a:lnTo>
                  <a:lnTo>
                    <a:pt x="1846348" y="2895600"/>
                  </a:lnTo>
                  <a:lnTo>
                    <a:pt x="1845205" y="2882900"/>
                  </a:lnTo>
                  <a:lnTo>
                    <a:pt x="1813074" y="2882900"/>
                  </a:lnTo>
                  <a:lnTo>
                    <a:pt x="1624479" y="2768600"/>
                  </a:lnTo>
                  <a:close/>
                </a:path>
                <a:path w="2845435" h="3340100">
                  <a:moveTo>
                    <a:pt x="110719" y="2755900"/>
                  </a:moveTo>
                  <a:lnTo>
                    <a:pt x="109463" y="2755900"/>
                  </a:lnTo>
                  <a:lnTo>
                    <a:pt x="318970" y="2882900"/>
                  </a:lnTo>
                  <a:lnTo>
                    <a:pt x="321383" y="2882900"/>
                  </a:lnTo>
                  <a:lnTo>
                    <a:pt x="110719" y="2755900"/>
                  </a:lnTo>
                  <a:close/>
                </a:path>
                <a:path w="2845435" h="3340100">
                  <a:moveTo>
                    <a:pt x="354758" y="2870200"/>
                  </a:moveTo>
                  <a:lnTo>
                    <a:pt x="324939" y="2870200"/>
                  </a:lnTo>
                  <a:lnTo>
                    <a:pt x="321383" y="2882900"/>
                  </a:lnTo>
                  <a:lnTo>
                    <a:pt x="358314" y="2882900"/>
                  </a:lnTo>
                  <a:lnTo>
                    <a:pt x="354758" y="2870200"/>
                  </a:lnTo>
                  <a:close/>
                </a:path>
                <a:path w="2845435" h="3340100">
                  <a:moveTo>
                    <a:pt x="631587" y="2768600"/>
                  </a:moveTo>
                  <a:lnTo>
                    <a:pt x="609482" y="2768600"/>
                  </a:lnTo>
                  <a:lnTo>
                    <a:pt x="817838" y="2882900"/>
                  </a:lnTo>
                  <a:lnTo>
                    <a:pt x="820239" y="2882900"/>
                  </a:lnTo>
                  <a:lnTo>
                    <a:pt x="631587" y="2768600"/>
                  </a:lnTo>
                  <a:close/>
                </a:path>
                <a:path w="2845435" h="3340100">
                  <a:moveTo>
                    <a:pt x="848814" y="2870200"/>
                  </a:moveTo>
                  <a:lnTo>
                    <a:pt x="822537" y="2870200"/>
                  </a:lnTo>
                  <a:lnTo>
                    <a:pt x="820239" y="2882900"/>
                  </a:lnTo>
                  <a:lnTo>
                    <a:pt x="852370" y="2882900"/>
                  </a:lnTo>
                  <a:lnTo>
                    <a:pt x="848814" y="2870200"/>
                  </a:lnTo>
                  <a:close/>
                </a:path>
                <a:path w="2845435" h="3340100">
                  <a:moveTo>
                    <a:pt x="1105938" y="2755900"/>
                  </a:moveTo>
                  <a:lnTo>
                    <a:pt x="1061882" y="2755900"/>
                  </a:lnTo>
                  <a:lnTo>
                    <a:pt x="852370" y="2882900"/>
                  </a:lnTo>
                  <a:lnTo>
                    <a:pt x="854668" y="2882900"/>
                  </a:lnTo>
                  <a:lnTo>
                    <a:pt x="1064180" y="2768600"/>
                  </a:lnTo>
                  <a:lnTo>
                    <a:pt x="1128685" y="2768600"/>
                  </a:lnTo>
                  <a:lnTo>
                    <a:pt x="1105938" y="2755900"/>
                  </a:lnTo>
                  <a:close/>
                </a:path>
                <a:path w="2845435" h="3340100">
                  <a:moveTo>
                    <a:pt x="1128685" y="2768600"/>
                  </a:moveTo>
                  <a:lnTo>
                    <a:pt x="1103525" y="2768600"/>
                  </a:lnTo>
                  <a:lnTo>
                    <a:pt x="1308249" y="2882900"/>
                  </a:lnTo>
                  <a:lnTo>
                    <a:pt x="1353588" y="2882900"/>
                  </a:lnTo>
                  <a:lnTo>
                    <a:pt x="1350032" y="2870200"/>
                  </a:lnTo>
                  <a:lnTo>
                    <a:pt x="1310662" y="2870200"/>
                  </a:lnTo>
                  <a:lnTo>
                    <a:pt x="1128685" y="2768600"/>
                  </a:lnTo>
                  <a:close/>
                </a:path>
                <a:path w="2845435" h="3340100">
                  <a:moveTo>
                    <a:pt x="1603524" y="2755900"/>
                  </a:moveTo>
                  <a:lnTo>
                    <a:pt x="1557042" y="2755900"/>
                  </a:lnTo>
                  <a:lnTo>
                    <a:pt x="1353588" y="2882900"/>
                  </a:lnTo>
                  <a:lnTo>
                    <a:pt x="1355874" y="2882900"/>
                  </a:lnTo>
                  <a:lnTo>
                    <a:pt x="1559455" y="2768600"/>
                  </a:lnTo>
                  <a:lnTo>
                    <a:pt x="1624479" y="2768600"/>
                  </a:lnTo>
                  <a:lnTo>
                    <a:pt x="1603524" y="2755900"/>
                  </a:lnTo>
                  <a:close/>
                </a:path>
                <a:path w="2845435" h="3340100">
                  <a:moveTo>
                    <a:pt x="1836823" y="2870200"/>
                  </a:moveTo>
                  <a:lnTo>
                    <a:pt x="1818916" y="2870200"/>
                  </a:lnTo>
                  <a:lnTo>
                    <a:pt x="1815360" y="2882900"/>
                  </a:lnTo>
                  <a:lnTo>
                    <a:pt x="1840379" y="2882900"/>
                  </a:lnTo>
                  <a:lnTo>
                    <a:pt x="1836823" y="2870200"/>
                  </a:lnTo>
                  <a:close/>
                </a:path>
                <a:path w="2845435" h="3340100">
                  <a:moveTo>
                    <a:pt x="2058184" y="2755900"/>
                  </a:moveTo>
                  <a:lnTo>
                    <a:pt x="2055771" y="2755900"/>
                  </a:lnTo>
                  <a:lnTo>
                    <a:pt x="1842792" y="2882900"/>
                  </a:lnTo>
                  <a:lnTo>
                    <a:pt x="1845205" y="2882900"/>
                  </a:lnTo>
                  <a:lnTo>
                    <a:pt x="2058184" y="2755900"/>
                  </a:lnTo>
                  <a:close/>
                </a:path>
                <a:path w="2845435" h="3340100">
                  <a:moveTo>
                    <a:pt x="75033" y="2755900"/>
                  </a:moveTo>
                  <a:lnTo>
                    <a:pt x="72626" y="2755900"/>
                  </a:lnTo>
                  <a:lnTo>
                    <a:pt x="0" y="2794000"/>
                  </a:lnTo>
                  <a:lnTo>
                    <a:pt x="0" y="2806700"/>
                  </a:lnTo>
                  <a:lnTo>
                    <a:pt x="75033" y="2755900"/>
                  </a:lnTo>
                  <a:close/>
                </a:path>
                <a:path w="2845435" h="3340100">
                  <a:moveTo>
                    <a:pt x="109463" y="2755900"/>
                  </a:moveTo>
                  <a:lnTo>
                    <a:pt x="75033" y="2755900"/>
                  </a:lnTo>
                  <a:lnTo>
                    <a:pt x="78592" y="2768600"/>
                  </a:lnTo>
                  <a:lnTo>
                    <a:pt x="105904" y="2768600"/>
                  </a:lnTo>
                  <a:lnTo>
                    <a:pt x="109463" y="2755900"/>
                  </a:lnTo>
                  <a:close/>
                </a:path>
                <a:path w="2845435" h="3340100">
                  <a:moveTo>
                    <a:pt x="2093871" y="2755900"/>
                  </a:moveTo>
                  <a:lnTo>
                    <a:pt x="2058184" y="2755900"/>
                  </a:lnTo>
                  <a:lnTo>
                    <a:pt x="2065296" y="2768600"/>
                  </a:lnTo>
                  <a:lnTo>
                    <a:pt x="2091458" y="2768600"/>
                  </a:lnTo>
                  <a:lnTo>
                    <a:pt x="2093871" y="2755900"/>
                  </a:lnTo>
                  <a:close/>
                </a:path>
                <a:path w="2845435" h="3340100">
                  <a:moveTo>
                    <a:pt x="111869" y="2743200"/>
                  </a:moveTo>
                  <a:lnTo>
                    <a:pt x="71370" y="2743200"/>
                  </a:lnTo>
                  <a:lnTo>
                    <a:pt x="71370" y="2755900"/>
                  </a:lnTo>
                  <a:lnTo>
                    <a:pt x="111869" y="2755900"/>
                  </a:lnTo>
                  <a:lnTo>
                    <a:pt x="111869" y="2743200"/>
                  </a:lnTo>
                  <a:close/>
                </a:path>
                <a:path w="2845435" h="3340100">
                  <a:moveTo>
                    <a:pt x="613038" y="2743200"/>
                  </a:moveTo>
                  <a:lnTo>
                    <a:pt x="563013" y="2743200"/>
                  </a:lnTo>
                  <a:lnTo>
                    <a:pt x="563013" y="2755900"/>
                  </a:lnTo>
                  <a:lnTo>
                    <a:pt x="613038" y="2755900"/>
                  </a:lnTo>
                  <a:lnTo>
                    <a:pt x="613038" y="2743200"/>
                  </a:lnTo>
                  <a:close/>
                </a:path>
                <a:path w="2845435" h="3340100">
                  <a:moveTo>
                    <a:pt x="1107081" y="2743200"/>
                  </a:moveTo>
                  <a:lnTo>
                    <a:pt x="1060624" y="2743200"/>
                  </a:lnTo>
                  <a:lnTo>
                    <a:pt x="1060624" y="2755900"/>
                  </a:lnTo>
                  <a:lnTo>
                    <a:pt x="1108237" y="2755900"/>
                  </a:lnTo>
                  <a:lnTo>
                    <a:pt x="1107081" y="2743200"/>
                  </a:lnTo>
                  <a:close/>
                </a:path>
                <a:path w="2845435" h="3340100">
                  <a:moveTo>
                    <a:pt x="1604667" y="2743200"/>
                  </a:moveTo>
                  <a:lnTo>
                    <a:pt x="1555899" y="2743200"/>
                  </a:lnTo>
                  <a:lnTo>
                    <a:pt x="1554629" y="2755900"/>
                  </a:lnTo>
                  <a:lnTo>
                    <a:pt x="1604667" y="2755900"/>
                  </a:lnTo>
                  <a:lnTo>
                    <a:pt x="1604667" y="2743200"/>
                  </a:lnTo>
                  <a:close/>
                </a:path>
                <a:path w="2845435" h="3340100">
                  <a:moveTo>
                    <a:pt x="2091458" y="2730500"/>
                  </a:moveTo>
                  <a:lnTo>
                    <a:pt x="2060597" y="2730500"/>
                  </a:lnTo>
                  <a:lnTo>
                    <a:pt x="2055771" y="2743200"/>
                  </a:lnTo>
                  <a:lnTo>
                    <a:pt x="2054628" y="2743200"/>
                  </a:lnTo>
                  <a:lnTo>
                    <a:pt x="2054628" y="2755900"/>
                  </a:lnTo>
                  <a:lnTo>
                    <a:pt x="2097427" y="2755900"/>
                  </a:lnTo>
                  <a:lnTo>
                    <a:pt x="2096284" y="2743200"/>
                  </a:lnTo>
                  <a:lnTo>
                    <a:pt x="2091458" y="2730500"/>
                  </a:lnTo>
                  <a:close/>
                </a:path>
                <a:path w="2845435" h="3340100">
                  <a:moveTo>
                    <a:pt x="107160" y="2730500"/>
                  </a:moveTo>
                  <a:lnTo>
                    <a:pt x="76184" y="2730500"/>
                  </a:lnTo>
                  <a:lnTo>
                    <a:pt x="72626" y="2743200"/>
                  </a:lnTo>
                  <a:lnTo>
                    <a:pt x="110719" y="2743200"/>
                  </a:lnTo>
                  <a:lnTo>
                    <a:pt x="107160" y="2730500"/>
                  </a:lnTo>
                  <a:close/>
                </a:path>
                <a:path w="2845435" h="3340100">
                  <a:moveTo>
                    <a:pt x="609482" y="2730500"/>
                  </a:moveTo>
                  <a:lnTo>
                    <a:pt x="566670" y="2730500"/>
                  </a:lnTo>
                  <a:lnTo>
                    <a:pt x="564270" y="2743200"/>
                  </a:lnTo>
                  <a:lnTo>
                    <a:pt x="610625" y="2743200"/>
                  </a:lnTo>
                  <a:lnTo>
                    <a:pt x="609482" y="2730500"/>
                  </a:lnTo>
                  <a:close/>
                </a:path>
                <a:path w="2845435" h="3340100">
                  <a:moveTo>
                    <a:pt x="1101125" y="2730500"/>
                  </a:moveTo>
                  <a:lnTo>
                    <a:pt x="1066581" y="2730500"/>
                  </a:lnTo>
                  <a:lnTo>
                    <a:pt x="1064180" y="2743200"/>
                  </a:lnTo>
                  <a:lnTo>
                    <a:pt x="1104681" y="2743200"/>
                  </a:lnTo>
                  <a:lnTo>
                    <a:pt x="1101125" y="2730500"/>
                  </a:lnTo>
                  <a:close/>
                </a:path>
                <a:path w="2845435" h="3340100">
                  <a:moveTo>
                    <a:pt x="1601111" y="2730500"/>
                  </a:moveTo>
                  <a:lnTo>
                    <a:pt x="1559455" y="2730500"/>
                  </a:lnTo>
                  <a:lnTo>
                    <a:pt x="1557042" y="2743200"/>
                  </a:lnTo>
                  <a:lnTo>
                    <a:pt x="1603524" y="2743200"/>
                  </a:lnTo>
                  <a:lnTo>
                    <a:pt x="1601111" y="2730500"/>
                  </a:lnTo>
                  <a:close/>
                </a:path>
                <a:path w="2845435" h="3340100">
                  <a:moveTo>
                    <a:pt x="94079" y="2489200"/>
                  </a:moveTo>
                  <a:lnTo>
                    <a:pt x="89265" y="2489200"/>
                  </a:lnTo>
                  <a:lnTo>
                    <a:pt x="89265" y="2730500"/>
                  </a:lnTo>
                  <a:lnTo>
                    <a:pt x="94079" y="2730500"/>
                  </a:lnTo>
                  <a:lnTo>
                    <a:pt x="94079" y="2489200"/>
                  </a:lnTo>
                  <a:close/>
                </a:path>
                <a:path w="2845435" h="3340100">
                  <a:moveTo>
                    <a:pt x="590432" y="2476500"/>
                  </a:moveTo>
                  <a:lnTo>
                    <a:pt x="585720" y="2476500"/>
                  </a:lnTo>
                  <a:lnTo>
                    <a:pt x="585720" y="2730500"/>
                  </a:lnTo>
                  <a:lnTo>
                    <a:pt x="590432" y="2730500"/>
                  </a:lnTo>
                  <a:lnTo>
                    <a:pt x="590432" y="2476500"/>
                  </a:lnTo>
                  <a:close/>
                </a:path>
                <a:path w="2845435" h="3340100">
                  <a:moveTo>
                    <a:pt x="1094000" y="2476500"/>
                  </a:moveTo>
                  <a:lnTo>
                    <a:pt x="1073705" y="2476500"/>
                  </a:lnTo>
                  <a:lnTo>
                    <a:pt x="1077363" y="2489200"/>
                  </a:lnTo>
                  <a:lnTo>
                    <a:pt x="1082075" y="2489200"/>
                  </a:lnTo>
                  <a:lnTo>
                    <a:pt x="1082075" y="2730500"/>
                  </a:lnTo>
                  <a:lnTo>
                    <a:pt x="1086888" y="2730500"/>
                  </a:lnTo>
                  <a:lnTo>
                    <a:pt x="1086888" y="2489200"/>
                  </a:lnTo>
                  <a:lnTo>
                    <a:pt x="1094000" y="2476500"/>
                  </a:lnTo>
                  <a:close/>
                </a:path>
                <a:path w="2845435" h="3340100">
                  <a:moveTo>
                    <a:pt x="1583204" y="2476500"/>
                  </a:moveTo>
                  <a:lnTo>
                    <a:pt x="1578505" y="2476500"/>
                  </a:lnTo>
                  <a:lnTo>
                    <a:pt x="1578505" y="2730500"/>
                  </a:lnTo>
                  <a:lnTo>
                    <a:pt x="1583204" y="2730500"/>
                  </a:lnTo>
                  <a:lnTo>
                    <a:pt x="1583204" y="2476500"/>
                  </a:lnTo>
                  <a:close/>
                </a:path>
                <a:path w="2845435" h="3340100">
                  <a:moveTo>
                    <a:pt x="2078377" y="2476500"/>
                  </a:moveTo>
                  <a:lnTo>
                    <a:pt x="2070122" y="2476500"/>
                  </a:lnTo>
                  <a:lnTo>
                    <a:pt x="2073678" y="2489200"/>
                  </a:lnTo>
                  <a:lnTo>
                    <a:pt x="2073678" y="2730500"/>
                  </a:lnTo>
                  <a:lnTo>
                    <a:pt x="2078377" y="2730500"/>
                  </a:lnTo>
                  <a:lnTo>
                    <a:pt x="2078377" y="2476500"/>
                  </a:lnTo>
                  <a:close/>
                </a:path>
                <a:path w="2845435" h="3340100">
                  <a:moveTo>
                    <a:pt x="107160" y="2476500"/>
                  </a:moveTo>
                  <a:lnTo>
                    <a:pt x="76184" y="2476500"/>
                  </a:lnTo>
                  <a:lnTo>
                    <a:pt x="79742" y="2489200"/>
                  </a:lnTo>
                  <a:lnTo>
                    <a:pt x="103602" y="2489200"/>
                  </a:lnTo>
                  <a:lnTo>
                    <a:pt x="107160" y="2476500"/>
                  </a:lnTo>
                  <a:close/>
                </a:path>
                <a:path w="2845435" h="3340100">
                  <a:moveTo>
                    <a:pt x="117835" y="2451100"/>
                  </a:moveTo>
                  <a:lnTo>
                    <a:pt x="66661" y="2451100"/>
                  </a:lnTo>
                  <a:lnTo>
                    <a:pt x="65509" y="2463800"/>
                  </a:lnTo>
                  <a:lnTo>
                    <a:pt x="66661" y="2463800"/>
                  </a:lnTo>
                  <a:lnTo>
                    <a:pt x="67812" y="2476500"/>
                  </a:lnTo>
                  <a:lnTo>
                    <a:pt x="116683" y="2476500"/>
                  </a:lnTo>
                  <a:lnTo>
                    <a:pt x="117835" y="2463800"/>
                  </a:lnTo>
                  <a:lnTo>
                    <a:pt x="117835" y="2451100"/>
                  </a:lnTo>
                  <a:close/>
                </a:path>
                <a:path w="2845435" h="3340100">
                  <a:moveTo>
                    <a:pt x="383862" y="2336800"/>
                  </a:moveTo>
                  <a:lnTo>
                    <a:pt x="360727" y="2336800"/>
                  </a:lnTo>
                  <a:lnTo>
                    <a:pt x="568982" y="2451100"/>
                  </a:lnTo>
                  <a:lnTo>
                    <a:pt x="567826" y="2463800"/>
                  </a:lnTo>
                  <a:lnTo>
                    <a:pt x="568982" y="2463800"/>
                  </a:lnTo>
                  <a:lnTo>
                    <a:pt x="572538" y="2476500"/>
                  </a:lnTo>
                  <a:lnTo>
                    <a:pt x="602357" y="2476500"/>
                  </a:lnTo>
                  <a:lnTo>
                    <a:pt x="607069" y="2463800"/>
                  </a:lnTo>
                  <a:lnTo>
                    <a:pt x="605913" y="2451100"/>
                  </a:lnTo>
                  <a:lnTo>
                    <a:pt x="571382" y="2451100"/>
                  </a:lnTo>
                  <a:lnTo>
                    <a:pt x="383862" y="2336800"/>
                  </a:lnTo>
                  <a:close/>
                </a:path>
                <a:path w="2845435" h="3340100">
                  <a:moveTo>
                    <a:pt x="1104681" y="2463800"/>
                  </a:moveTo>
                  <a:lnTo>
                    <a:pt x="1063025" y="2463800"/>
                  </a:lnTo>
                  <a:lnTo>
                    <a:pt x="1064180" y="2476500"/>
                  </a:lnTo>
                  <a:lnTo>
                    <a:pt x="1103525" y="2476500"/>
                  </a:lnTo>
                  <a:lnTo>
                    <a:pt x="1104681" y="2463800"/>
                  </a:lnTo>
                  <a:close/>
                </a:path>
                <a:path w="2845435" h="3340100">
                  <a:moveTo>
                    <a:pt x="1599841" y="2463800"/>
                  </a:moveTo>
                  <a:lnTo>
                    <a:pt x="1560598" y="2463800"/>
                  </a:lnTo>
                  <a:lnTo>
                    <a:pt x="1564154" y="2476500"/>
                  </a:lnTo>
                  <a:lnTo>
                    <a:pt x="1595142" y="2476500"/>
                  </a:lnTo>
                  <a:lnTo>
                    <a:pt x="1599841" y="2463800"/>
                  </a:lnTo>
                  <a:close/>
                </a:path>
                <a:path w="2845435" h="3340100">
                  <a:moveTo>
                    <a:pt x="2096284" y="2463800"/>
                  </a:moveTo>
                  <a:lnTo>
                    <a:pt x="2055771" y="2463800"/>
                  </a:lnTo>
                  <a:lnTo>
                    <a:pt x="2058184" y="2476500"/>
                  </a:lnTo>
                  <a:lnTo>
                    <a:pt x="2091458" y="2476500"/>
                  </a:lnTo>
                  <a:lnTo>
                    <a:pt x="2096284" y="2463800"/>
                  </a:lnTo>
                  <a:close/>
                </a:path>
                <a:path w="2845435" h="3340100">
                  <a:moveTo>
                    <a:pt x="1105938" y="2451100"/>
                  </a:moveTo>
                  <a:lnTo>
                    <a:pt x="1061882" y="2451100"/>
                  </a:lnTo>
                  <a:lnTo>
                    <a:pt x="1061882" y="2463800"/>
                  </a:lnTo>
                  <a:lnTo>
                    <a:pt x="1107081" y="2463800"/>
                  </a:lnTo>
                  <a:lnTo>
                    <a:pt x="1105938" y="2451100"/>
                  </a:lnTo>
                  <a:close/>
                </a:path>
                <a:path w="2845435" h="3340100">
                  <a:moveTo>
                    <a:pt x="1847491" y="2324100"/>
                  </a:moveTo>
                  <a:lnTo>
                    <a:pt x="1808248" y="2324100"/>
                  </a:lnTo>
                  <a:lnTo>
                    <a:pt x="1597555" y="2451100"/>
                  </a:lnTo>
                  <a:lnTo>
                    <a:pt x="1559455" y="2451100"/>
                  </a:lnTo>
                  <a:lnTo>
                    <a:pt x="1559455" y="2463800"/>
                  </a:lnTo>
                  <a:lnTo>
                    <a:pt x="1601111" y="2463800"/>
                  </a:lnTo>
                  <a:lnTo>
                    <a:pt x="1599841" y="2451100"/>
                  </a:lnTo>
                  <a:lnTo>
                    <a:pt x="1810661" y="2336800"/>
                  </a:lnTo>
                  <a:lnTo>
                    <a:pt x="1868560" y="2336800"/>
                  </a:lnTo>
                  <a:lnTo>
                    <a:pt x="1847491" y="2324100"/>
                  </a:lnTo>
                  <a:close/>
                </a:path>
                <a:path w="2845435" h="3340100">
                  <a:moveTo>
                    <a:pt x="2097427" y="2451100"/>
                  </a:moveTo>
                  <a:lnTo>
                    <a:pt x="2054628" y="2451100"/>
                  </a:lnTo>
                  <a:lnTo>
                    <a:pt x="2054628" y="2463800"/>
                  </a:lnTo>
                  <a:lnTo>
                    <a:pt x="2097427" y="2463800"/>
                  </a:lnTo>
                  <a:lnTo>
                    <a:pt x="2097427" y="2451100"/>
                  </a:lnTo>
                  <a:close/>
                </a:path>
                <a:path w="2845435" h="3340100">
                  <a:moveTo>
                    <a:pt x="0" y="2400300"/>
                  </a:moveTo>
                  <a:lnTo>
                    <a:pt x="0" y="2413000"/>
                  </a:lnTo>
                  <a:lnTo>
                    <a:pt x="67812" y="2451100"/>
                  </a:lnTo>
                  <a:lnTo>
                    <a:pt x="70219" y="2451100"/>
                  </a:lnTo>
                  <a:lnTo>
                    <a:pt x="0" y="2400300"/>
                  </a:lnTo>
                  <a:close/>
                </a:path>
                <a:path w="2845435" h="3340100">
                  <a:moveTo>
                    <a:pt x="109463" y="2438400"/>
                  </a:moveTo>
                  <a:lnTo>
                    <a:pt x="73777" y="2438400"/>
                  </a:lnTo>
                  <a:lnTo>
                    <a:pt x="70219" y="2451100"/>
                  </a:lnTo>
                  <a:lnTo>
                    <a:pt x="113126" y="2451100"/>
                  </a:lnTo>
                  <a:lnTo>
                    <a:pt x="109463" y="2438400"/>
                  </a:lnTo>
                  <a:close/>
                </a:path>
                <a:path w="2845435" h="3340100">
                  <a:moveTo>
                    <a:pt x="363026" y="2324100"/>
                  </a:moveTo>
                  <a:lnTo>
                    <a:pt x="316671" y="2324100"/>
                  </a:lnTo>
                  <a:lnTo>
                    <a:pt x="113126" y="2451100"/>
                  </a:lnTo>
                  <a:lnTo>
                    <a:pt x="115428" y="2451100"/>
                  </a:lnTo>
                  <a:lnTo>
                    <a:pt x="318970" y="2336800"/>
                  </a:lnTo>
                  <a:lnTo>
                    <a:pt x="383862" y="2336800"/>
                  </a:lnTo>
                  <a:lnTo>
                    <a:pt x="363026" y="2324100"/>
                  </a:lnTo>
                  <a:close/>
                </a:path>
                <a:path w="2845435" h="3340100">
                  <a:moveTo>
                    <a:pt x="597544" y="2438400"/>
                  </a:moveTo>
                  <a:lnTo>
                    <a:pt x="578494" y="2438400"/>
                  </a:lnTo>
                  <a:lnTo>
                    <a:pt x="574938" y="2451100"/>
                  </a:lnTo>
                  <a:lnTo>
                    <a:pt x="601100" y="2451100"/>
                  </a:lnTo>
                  <a:lnTo>
                    <a:pt x="597544" y="2438400"/>
                  </a:lnTo>
                  <a:close/>
                </a:path>
                <a:path w="2845435" h="3340100">
                  <a:moveTo>
                    <a:pt x="861895" y="2311400"/>
                  </a:moveTo>
                  <a:lnTo>
                    <a:pt x="809456" y="2311400"/>
                  </a:lnTo>
                  <a:lnTo>
                    <a:pt x="809456" y="2324100"/>
                  </a:lnTo>
                  <a:lnTo>
                    <a:pt x="811869" y="2336800"/>
                  </a:lnTo>
                  <a:lnTo>
                    <a:pt x="604770" y="2451100"/>
                  </a:lnTo>
                  <a:lnTo>
                    <a:pt x="605913" y="2451100"/>
                  </a:lnTo>
                  <a:lnTo>
                    <a:pt x="813025" y="2336800"/>
                  </a:lnTo>
                  <a:lnTo>
                    <a:pt x="860637" y="2336800"/>
                  </a:lnTo>
                  <a:lnTo>
                    <a:pt x="861895" y="2324100"/>
                  </a:lnTo>
                  <a:lnTo>
                    <a:pt x="861895" y="2311400"/>
                  </a:lnTo>
                  <a:close/>
                </a:path>
                <a:path w="2845435" h="3340100">
                  <a:moveTo>
                    <a:pt x="860637" y="2336800"/>
                  </a:moveTo>
                  <a:lnTo>
                    <a:pt x="858339" y="2336800"/>
                  </a:lnTo>
                  <a:lnTo>
                    <a:pt x="1063025" y="2451100"/>
                  </a:lnTo>
                  <a:lnTo>
                    <a:pt x="1065438" y="2451100"/>
                  </a:lnTo>
                  <a:lnTo>
                    <a:pt x="860637" y="2336800"/>
                  </a:lnTo>
                  <a:close/>
                </a:path>
                <a:path w="2845435" h="3340100">
                  <a:moveTo>
                    <a:pt x="1096413" y="2438400"/>
                  </a:moveTo>
                  <a:lnTo>
                    <a:pt x="1073705" y="2438400"/>
                  </a:lnTo>
                  <a:lnTo>
                    <a:pt x="1068994" y="2451100"/>
                  </a:lnTo>
                  <a:lnTo>
                    <a:pt x="1099969" y="2451100"/>
                  </a:lnTo>
                  <a:lnTo>
                    <a:pt x="1096413" y="2438400"/>
                  </a:lnTo>
                  <a:close/>
                </a:path>
                <a:path w="2845435" h="3340100">
                  <a:moveTo>
                    <a:pt x="1590316" y="2438400"/>
                  </a:moveTo>
                  <a:lnTo>
                    <a:pt x="1568980" y="2438400"/>
                  </a:lnTo>
                  <a:lnTo>
                    <a:pt x="1565424" y="2451100"/>
                  </a:lnTo>
                  <a:lnTo>
                    <a:pt x="1593999" y="2451100"/>
                  </a:lnTo>
                  <a:lnTo>
                    <a:pt x="1590316" y="2438400"/>
                  </a:lnTo>
                  <a:close/>
                </a:path>
                <a:path w="2845435" h="3340100">
                  <a:moveTo>
                    <a:pt x="1868560" y="2336800"/>
                  </a:moveTo>
                  <a:lnTo>
                    <a:pt x="1845205" y="2336800"/>
                  </a:lnTo>
                  <a:lnTo>
                    <a:pt x="2055771" y="2451100"/>
                  </a:lnTo>
                  <a:lnTo>
                    <a:pt x="2058184" y="2451100"/>
                  </a:lnTo>
                  <a:lnTo>
                    <a:pt x="1868560" y="2336800"/>
                  </a:lnTo>
                  <a:close/>
                </a:path>
                <a:path w="2845435" h="3340100">
                  <a:moveTo>
                    <a:pt x="2087902" y="2438400"/>
                  </a:moveTo>
                  <a:lnTo>
                    <a:pt x="2066566" y="2438400"/>
                  </a:lnTo>
                  <a:lnTo>
                    <a:pt x="2061740" y="2451100"/>
                  </a:lnTo>
                  <a:lnTo>
                    <a:pt x="2091458" y="2451100"/>
                  </a:lnTo>
                  <a:lnTo>
                    <a:pt x="2087902" y="2438400"/>
                  </a:lnTo>
                  <a:close/>
                </a:path>
                <a:path w="2845435" h="3340100">
                  <a:moveTo>
                    <a:pt x="352358" y="2336800"/>
                  </a:moveTo>
                  <a:lnTo>
                    <a:pt x="327339" y="2336800"/>
                  </a:lnTo>
                  <a:lnTo>
                    <a:pt x="333308" y="2349500"/>
                  </a:lnTo>
                  <a:lnTo>
                    <a:pt x="340420" y="2349500"/>
                  </a:lnTo>
                  <a:lnTo>
                    <a:pt x="352358" y="2336800"/>
                  </a:lnTo>
                  <a:close/>
                </a:path>
                <a:path w="2845435" h="3340100">
                  <a:moveTo>
                    <a:pt x="854668" y="2336800"/>
                  </a:moveTo>
                  <a:lnTo>
                    <a:pt x="817838" y="2336800"/>
                  </a:lnTo>
                  <a:lnTo>
                    <a:pt x="822537" y="2349500"/>
                  </a:lnTo>
                  <a:lnTo>
                    <a:pt x="848814" y="2349500"/>
                  </a:lnTo>
                  <a:lnTo>
                    <a:pt x="854668" y="2336800"/>
                  </a:lnTo>
                  <a:close/>
                </a:path>
                <a:path w="2845435" h="3340100">
                  <a:moveTo>
                    <a:pt x="364283" y="2311400"/>
                  </a:moveTo>
                  <a:lnTo>
                    <a:pt x="315414" y="2311400"/>
                  </a:lnTo>
                  <a:lnTo>
                    <a:pt x="315414" y="2324100"/>
                  </a:lnTo>
                  <a:lnTo>
                    <a:pt x="364283" y="2324100"/>
                  </a:lnTo>
                  <a:lnTo>
                    <a:pt x="364283" y="2311400"/>
                  </a:lnTo>
                  <a:close/>
                </a:path>
                <a:path w="2845435" h="3340100">
                  <a:moveTo>
                    <a:pt x="1848761" y="2311400"/>
                  </a:moveTo>
                  <a:lnTo>
                    <a:pt x="1807105" y="2311400"/>
                  </a:lnTo>
                  <a:lnTo>
                    <a:pt x="1807105" y="2324100"/>
                  </a:lnTo>
                  <a:lnTo>
                    <a:pt x="1848761" y="2324100"/>
                  </a:lnTo>
                  <a:lnTo>
                    <a:pt x="1848761" y="2311400"/>
                  </a:lnTo>
                  <a:close/>
                </a:path>
                <a:path w="2845435" h="3340100">
                  <a:moveTo>
                    <a:pt x="358314" y="2298700"/>
                  </a:moveTo>
                  <a:lnTo>
                    <a:pt x="321383" y="2298700"/>
                  </a:lnTo>
                  <a:lnTo>
                    <a:pt x="318970" y="2311400"/>
                  </a:lnTo>
                  <a:lnTo>
                    <a:pt x="360727" y="2311400"/>
                  </a:lnTo>
                  <a:lnTo>
                    <a:pt x="358314" y="2298700"/>
                  </a:lnTo>
                  <a:close/>
                </a:path>
                <a:path w="2845435" h="3340100">
                  <a:moveTo>
                    <a:pt x="854668" y="2298700"/>
                  </a:moveTo>
                  <a:lnTo>
                    <a:pt x="821394" y="2298700"/>
                  </a:lnTo>
                  <a:lnTo>
                    <a:pt x="814270" y="2311400"/>
                  </a:lnTo>
                  <a:lnTo>
                    <a:pt x="858339" y="2311400"/>
                  </a:lnTo>
                  <a:lnTo>
                    <a:pt x="854668" y="2298700"/>
                  </a:lnTo>
                  <a:close/>
                </a:path>
                <a:path w="2845435" h="3340100">
                  <a:moveTo>
                    <a:pt x="1835680" y="2298700"/>
                  </a:moveTo>
                  <a:lnTo>
                    <a:pt x="1820186" y="2298700"/>
                  </a:lnTo>
                  <a:lnTo>
                    <a:pt x="1813074" y="2311400"/>
                  </a:lnTo>
                  <a:lnTo>
                    <a:pt x="1842792" y="2311400"/>
                  </a:lnTo>
                  <a:lnTo>
                    <a:pt x="1835680" y="2298700"/>
                  </a:lnTo>
                  <a:close/>
                </a:path>
                <a:path w="2845435" h="3340100">
                  <a:moveTo>
                    <a:pt x="342833" y="2057400"/>
                  </a:moveTo>
                  <a:lnTo>
                    <a:pt x="338020" y="2057400"/>
                  </a:lnTo>
                  <a:lnTo>
                    <a:pt x="338020" y="2298700"/>
                  </a:lnTo>
                  <a:lnTo>
                    <a:pt x="342833" y="2298700"/>
                  </a:lnTo>
                  <a:lnTo>
                    <a:pt x="342833" y="2057400"/>
                  </a:lnTo>
                  <a:close/>
                </a:path>
                <a:path w="2845435" h="3340100">
                  <a:moveTo>
                    <a:pt x="359470" y="2044700"/>
                  </a:moveTo>
                  <a:lnTo>
                    <a:pt x="320227" y="2044700"/>
                  </a:lnTo>
                  <a:lnTo>
                    <a:pt x="323783" y="2057400"/>
                  </a:lnTo>
                  <a:lnTo>
                    <a:pt x="355914" y="2057400"/>
                  </a:lnTo>
                  <a:lnTo>
                    <a:pt x="359470" y="2044700"/>
                  </a:lnTo>
                  <a:close/>
                </a:path>
                <a:path w="2845435" h="3340100">
                  <a:moveTo>
                    <a:pt x="855926" y="2044700"/>
                  </a:moveTo>
                  <a:lnTo>
                    <a:pt x="816581" y="2044700"/>
                  </a:lnTo>
                  <a:lnTo>
                    <a:pt x="820239" y="2057400"/>
                  </a:lnTo>
                  <a:lnTo>
                    <a:pt x="851112" y="2057400"/>
                  </a:lnTo>
                  <a:lnTo>
                    <a:pt x="855926" y="2044700"/>
                  </a:lnTo>
                  <a:close/>
                </a:path>
                <a:path w="2845435" h="3340100">
                  <a:moveTo>
                    <a:pt x="366582" y="2032000"/>
                  </a:moveTo>
                  <a:lnTo>
                    <a:pt x="313115" y="2032000"/>
                  </a:lnTo>
                  <a:lnTo>
                    <a:pt x="315414" y="2044700"/>
                  </a:lnTo>
                  <a:lnTo>
                    <a:pt x="364283" y="2044700"/>
                  </a:lnTo>
                  <a:lnTo>
                    <a:pt x="366582" y="2032000"/>
                  </a:lnTo>
                  <a:close/>
                </a:path>
                <a:path w="2845435" h="3340100">
                  <a:moveTo>
                    <a:pt x="613038" y="1905000"/>
                  </a:moveTo>
                  <a:lnTo>
                    <a:pt x="610625" y="1905000"/>
                  </a:lnTo>
                  <a:lnTo>
                    <a:pt x="810714" y="2019300"/>
                  </a:lnTo>
                  <a:lnTo>
                    <a:pt x="809456" y="2032000"/>
                  </a:lnTo>
                  <a:lnTo>
                    <a:pt x="810714" y="2044700"/>
                  </a:lnTo>
                  <a:lnTo>
                    <a:pt x="860637" y="2044700"/>
                  </a:lnTo>
                  <a:lnTo>
                    <a:pt x="863038" y="2032000"/>
                  </a:lnTo>
                  <a:lnTo>
                    <a:pt x="860637" y="2019300"/>
                  </a:lnTo>
                  <a:lnTo>
                    <a:pt x="813025" y="2019300"/>
                  </a:lnTo>
                  <a:lnTo>
                    <a:pt x="613038" y="1905000"/>
                  </a:lnTo>
                  <a:close/>
                </a:path>
                <a:path w="2845435" h="3340100">
                  <a:moveTo>
                    <a:pt x="116683" y="1905000"/>
                  </a:moveTo>
                  <a:lnTo>
                    <a:pt x="114276" y="1905000"/>
                  </a:lnTo>
                  <a:lnTo>
                    <a:pt x="315414" y="2019300"/>
                  </a:lnTo>
                  <a:lnTo>
                    <a:pt x="314258" y="2032000"/>
                  </a:lnTo>
                  <a:lnTo>
                    <a:pt x="365439" y="2032000"/>
                  </a:lnTo>
                  <a:lnTo>
                    <a:pt x="364283" y="2019300"/>
                  </a:lnTo>
                  <a:lnTo>
                    <a:pt x="317814" y="2019300"/>
                  </a:lnTo>
                  <a:lnTo>
                    <a:pt x="116683" y="1905000"/>
                  </a:lnTo>
                  <a:close/>
                </a:path>
                <a:path w="2845435" h="3340100">
                  <a:moveTo>
                    <a:pt x="357057" y="2006600"/>
                  </a:moveTo>
                  <a:lnTo>
                    <a:pt x="322627" y="2006600"/>
                  </a:lnTo>
                  <a:lnTo>
                    <a:pt x="317814" y="2019300"/>
                  </a:lnTo>
                  <a:lnTo>
                    <a:pt x="361870" y="2019300"/>
                  </a:lnTo>
                  <a:lnTo>
                    <a:pt x="357057" y="2006600"/>
                  </a:lnTo>
                  <a:close/>
                </a:path>
                <a:path w="2845435" h="3340100">
                  <a:moveTo>
                    <a:pt x="614295" y="1892300"/>
                  </a:moveTo>
                  <a:lnTo>
                    <a:pt x="561857" y="1892300"/>
                  </a:lnTo>
                  <a:lnTo>
                    <a:pt x="563013" y="1905000"/>
                  </a:lnTo>
                  <a:lnTo>
                    <a:pt x="361870" y="2019300"/>
                  </a:lnTo>
                  <a:lnTo>
                    <a:pt x="364283" y="2019300"/>
                  </a:lnTo>
                  <a:lnTo>
                    <a:pt x="565413" y="1905000"/>
                  </a:lnTo>
                  <a:lnTo>
                    <a:pt x="613038" y="1905000"/>
                  </a:lnTo>
                  <a:lnTo>
                    <a:pt x="614295" y="1892300"/>
                  </a:lnTo>
                  <a:close/>
                </a:path>
                <a:path w="2845435" h="3340100">
                  <a:moveTo>
                    <a:pt x="854668" y="2006600"/>
                  </a:moveTo>
                  <a:lnTo>
                    <a:pt x="817838" y="2006600"/>
                  </a:lnTo>
                  <a:lnTo>
                    <a:pt x="813025" y="2019300"/>
                  </a:lnTo>
                  <a:lnTo>
                    <a:pt x="858339" y="2019300"/>
                  </a:lnTo>
                  <a:lnTo>
                    <a:pt x="854668" y="2006600"/>
                  </a:lnTo>
                  <a:close/>
                </a:path>
                <a:path w="2845435" h="3340100">
                  <a:moveTo>
                    <a:pt x="1109494" y="1879600"/>
                  </a:moveTo>
                  <a:lnTo>
                    <a:pt x="1058313" y="1879600"/>
                  </a:lnTo>
                  <a:lnTo>
                    <a:pt x="1058313" y="1892300"/>
                  </a:lnTo>
                  <a:lnTo>
                    <a:pt x="1059469" y="1905000"/>
                  </a:lnTo>
                  <a:lnTo>
                    <a:pt x="858339" y="2019300"/>
                  </a:lnTo>
                  <a:lnTo>
                    <a:pt x="860637" y="2019300"/>
                  </a:lnTo>
                  <a:lnTo>
                    <a:pt x="1061882" y="1905000"/>
                  </a:lnTo>
                  <a:lnTo>
                    <a:pt x="1108237" y="1905000"/>
                  </a:lnTo>
                  <a:lnTo>
                    <a:pt x="1109494" y="1892300"/>
                  </a:lnTo>
                  <a:lnTo>
                    <a:pt x="1109494" y="1879600"/>
                  </a:lnTo>
                  <a:close/>
                </a:path>
                <a:path w="2845435" h="3340100">
                  <a:moveTo>
                    <a:pt x="117835" y="1879600"/>
                  </a:moveTo>
                  <a:lnTo>
                    <a:pt x="66661" y="1879600"/>
                  </a:lnTo>
                  <a:lnTo>
                    <a:pt x="65509" y="1892300"/>
                  </a:lnTo>
                  <a:lnTo>
                    <a:pt x="66661" y="1892300"/>
                  </a:lnTo>
                  <a:lnTo>
                    <a:pt x="67812" y="1905000"/>
                  </a:lnTo>
                  <a:lnTo>
                    <a:pt x="0" y="1943100"/>
                  </a:lnTo>
                  <a:lnTo>
                    <a:pt x="70219" y="1905000"/>
                  </a:lnTo>
                  <a:lnTo>
                    <a:pt x="116683" y="1905000"/>
                  </a:lnTo>
                  <a:lnTo>
                    <a:pt x="117835" y="1892300"/>
                  </a:lnTo>
                  <a:lnTo>
                    <a:pt x="117835" y="1879600"/>
                  </a:lnTo>
                  <a:close/>
                </a:path>
                <a:path w="2845435" h="3340100">
                  <a:moveTo>
                    <a:pt x="114276" y="1905000"/>
                  </a:moveTo>
                  <a:lnTo>
                    <a:pt x="73777" y="1905000"/>
                  </a:lnTo>
                  <a:lnTo>
                    <a:pt x="78592" y="1917700"/>
                  </a:lnTo>
                  <a:lnTo>
                    <a:pt x="104754" y="1917700"/>
                  </a:lnTo>
                  <a:lnTo>
                    <a:pt x="114276" y="1905000"/>
                  </a:lnTo>
                  <a:close/>
                </a:path>
                <a:path w="2845435" h="3340100">
                  <a:moveTo>
                    <a:pt x="607069" y="1905000"/>
                  </a:moveTo>
                  <a:lnTo>
                    <a:pt x="568982" y="1905000"/>
                  </a:lnTo>
                  <a:lnTo>
                    <a:pt x="574938" y="1917700"/>
                  </a:lnTo>
                  <a:lnTo>
                    <a:pt x="601100" y="1917700"/>
                  </a:lnTo>
                  <a:lnTo>
                    <a:pt x="607069" y="1905000"/>
                  </a:lnTo>
                  <a:close/>
                </a:path>
                <a:path w="2845435" h="3340100">
                  <a:moveTo>
                    <a:pt x="1102268" y="1905000"/>
                  </a:moveTo>
                  <a:lnTo>
                    <a:pt x="1066581" y="1905000"/>
                  </a:lnTo>
                  <a:lnTo>
                    <a:pt x="1071394" y="1917700"/>
                  </a:lnTo>
                  <a:lnTo>
                    <a:pt x="1098712" y="1917700"/>
                  </a:lnTo>
                  <a:lnTo>
                    <a:pt x="1102268" y="1905000"/>
                  </a:lnTo>
                  <a:close/>
                </a:path>
                <a:path w="2845435" h="3340100">
                  <a:moveTo>
                    <a:pt x="614295" y="1879600"/>
                  </a:moveTo>
                  <a:lnTo>
                    <a:pt x="561857" y="1879600"/>
                  </a:lnTo>
                  <a:lnTo>
                    <a:pt x="560714" y="1892300"/>
                  </a:lnTo>
                  <a:lnTo>
                    <a:pt x="615438" y="1892300"/>
                  </a:lnTo>
                  <a:lnTo>
                    <a:pt x="614295" y="1879600"/>
                  </a:lnTo>
                  <a:close/>
                </a:path>
                <a:path w="2845435" h="3340100">
                  <a:moveTo>
                    <a:pt x="107160" y="1866900"/>
                  </a:moveTo>
                  <a:lnTo>
                    <a:pt x="76184" y="1866900"/>
                  </a:lnTo>
                  <a:lnTo>
                    <a:pt x="72626" y="1879600"/>
                  </a:lnTo>
                  <a:lnTo>
                    <a:pt x="114276" y="1879600"/>
                  </a:lnTo>
                  <a:lnTo>
                    <a:pt x="107160" y="1866900"/>
                  </a:lnTo>
                  <a:close/>
                </a:path>
                <a:path w="2845435" h="3340100">
                  <a:moveTo>
                    <a:pt x="608326" y="1866900"/>
                  </a:moveTo>
                  <a:lnTo>
                    <a:pt x="567826" y="1866900"/>
                  </a:lnTo>
                  <a:lnTo>
                    <a:pt x="565413" y="1879600"/>
                  </a:lnTo>
                  <a:lnTo>
                    <a:pt x="610625" y="1879600"/>
                  </a:lnTo>
                  <a:lnTo>
                    <a:pt x="608326" y="1866900"/>
                  </a:lnTo>
                  <a:close/>
                </a:path>
                <a:path w="2845435" h="3340100">
                  <a:moveTo>
                    <a:pt x="1099969" y="1866900"/>
                  </a:moveTo>
                  <a:lnTo>
                    <a:pt x="1068994" y="1866900"/>
                  </a:lnTo>
                  <a:lnTo>
                    <a:pt x="1061882" y="1879600"/>
                  </a:lnTo>
                  <a:lnTo>
                    <a:pt x="1103525" y="1879600"/>
                  </a:lnTo>
                  <a:lnTo>
                    <a:pt x="1099969" y="1866900"/>
                  </a:lnTo>
                  <a:close/>
                </a:path>
                <a:path w="2845435" h="3340100">
                  <a:moveTo>
                    <a:pt x="94079" y="1625600"/>
                  </a:moveTo>
                  <a:lnTo>
                    <a:pt x="89265" y="1625600"/>
                  </a:lnTo>
                  <a:lnTo>
                    <a:pt x="89265" y="1866900"/>
                  </a:lnTo>
                  <a:lnTo>
                    <a:pt x="94079" y="1866900"/>
                  </a:lnTo>
                  <a:lnTo>
                    <a:pt x="94079" y="1625600"/>
                  </a:lnTo>
                  <a:close/>
                </a:path>
                <a:path w="2845435" h="3340100">
                  <a:moveTo>
                    <a:pt x="590432" y="1625600"/>
                  </a:moveTo>
                  <a:lnTo>
                    <a:pt x="585720" y="1625600"/>
                  </a:lnTo>
                  <a:lnTo>
                    <a:pt x="585720" y="1866900"/>
                  </a:lnTo>
                  <a:lnTo>
                    <a:pt x="590432" y="1866900"/>
                  </a:lnTo>
                  <a:lnTo>
                    <a:pt x="590432" y="1625600"/>
                  </a:lnTo>
                  <a:close/>
                </a:path>
                <a:path w="2845435" h="3340100">
                  <a:moveTo>
                    <a:pt x="1086888" y="1625600"/>
                  </a:moveTo>
                  <a:lnTo>
                    <a:pt x="1082075" y="1625600"/>
                  </a:lnTo>
                  <a:lnTo>
                    <a:pt x="1082075" y="1866900"/>
                  </a:lnTo>
                  <a:lnTo>
                    <a:pt x="1086888" y="1866900"/>
                  </a:lnTo>
                  <a:lnTo>
                    <a:pt x="1086888" y="1625600"/>
                  </a:lnTo>
                  <a:close/>
                </a:path>
                <a:path w="2845435" h="3340100">
                  <a:moveTo>
                    <a:pt x="109463" y="1612900"/>
                  </a:moveTo>
                  <a:lnTo>
                    <a:pt x="73777" y="1612900"/>
                  </a:lnTo>
                  <a:lnTo>
                    <a:pt x="80893" y="1625600"/>
                  </a:lnTo>
                  <a:lnTo>
                    <a:pt x="102347" y="1625600"/>
                  </a:lnTo>
                  <a:lnTo>
                    <a:pt x="109463" y="1612900"/>
                  </a:lnTo>
                  <a:close/>
                </a:path>
                <a:path w="2845435" h="3340100">
                  <a:moveTo>
                    <a:pt x="611882" y="1612900"/>
                  </a:moveTo>
                  <a:lnTo>
                    <a:pt x="564270" y="1612900"/>
                  </a:lnTo>
                  <a:lnTo>
                    <a:pt x="567826" y="1625600"/>
                  </a:lnTo>
                  <a:lnTo>
                    <a:pt x="608326" y="1625600"/>
                  </a:lnTo>
                  <a:lnTo>
                    <a:pt x="611882" y="1612900"/>
                  </a:lnTo>
                  <a:close/>
                </a:path>
                <a:path w="2845435" h="3340100">
                  <a:moveTo>
                    <a:pt x="1107081" y="1612900"/>
                  </a:moveTo>
                  <a:lnTo>
                    <a:pt x="1060624" y="1612900"/>
                  </a:lnTo>
                  <a:lnTo>
                    <a:pt x="1063025" y="1625600"/>
                  </a:lnTo>
                  <a:lnTo>
                    <a:pt x="1104681" y="1625600"/>
                  </a:lnTo>
                  <a:lnTo>
                    <a:pt x="1107081" y="1612900"/>
                  </a:lnTo>
                  <a:close/>
                </a:path>
                <a:path w="2845435" h="3340100">
                  <a:moveTo>
                    <a:pt x="0" y="1549400"/>
                  </a:moveTo>
                  <a:lnTo>
                    <a:pt x="70219" y="1587500"/>
                  </a:lnTo>
                  <a:lnTo>
                    <a:pt x="67812" y="1600200"/>
                  </a:lnTo>
                  <a:lnTo>
                    <a:pt x="67812" y="1612900"/>
                  </a:lnTo>
                  <a:lnTo>
                    <a:pt x="115428" y="1612900"/>
                  </a:lnTo>
                  <a:lnTo>
                    <a:pt x="115428" y="1600200"/>
                  </a:lnTo>
                  <a:lnTo>
                    <a:pt x="114276" y="1587500"/>
                  </a:lnTo>
                  <a:lnTo>
                    <a:pt x="72626" y="1587500"/>
                  </a:lnTo>
                  <a:lnTo>
                    <a:pt x="0" y="1549400"/>
                  </a:lnTo>
                  <a:close/>
                </a:path>
                <a:path w="2845435" h="3340100">
                  <a:moveTo>
                    <a:pt x="377893" y="1473200"/>
                  </a:moveTo>
                  <a:lnTo>
                    <a:pt x="354758" y="1473200"/>
                  </a:lnTo>
                  <a:lnTo>
                    <a:pt x="563013" y="1587500"/>
                  </a:lnTo>
                  <a:lnTo>
                    <a:pt x="560714" y="1600200"/>
                  </a:lnTo>
                  <a:lnTo>
                    <a:pt x="560714" y="1612900"/>
                  </a:lnTo>
                  <a:lnTo>
                    <a:pt x="615438" y="1612900"/>
                  </a:lnTo>
                  <a:lnTo>
                    <a:pt x="615438" y="1600200"/>
                  </a:lnTo>
                  <a:lnTo>
                    <a:pt x="613038" y="1587500"/>
                  </a:lnTo>
                  <a:lnTo>
                    <a:pt x="565413" y="1587500"/>
                  </a:lnTo>
                  <a:lnTo>
                    <a:pt x="377893" y="1473200"/>
                  </a:lnTo>
                  <a:close/>
                </a:path>
                <a:path w="2845435" h="3340100">
                  <a:moveTo>
                    <a:pt x="861895" y="1473200"/>
                  </a:moveTo>
                  <a:lnTo>
                    <a:pt x="859482" y="1473200"/>
                  </a:lnTo>
                  <a:lnTo>
                    <a:pt x="1058313" y="1587500"/>
                  </a:lnTo>
                  <a:lnTo>
                    <a:pt x="1057056" y="1600200"/>
                  </a:lnTo>
                  <a:lnTo>
                    <a:pt x="1055913" y="1600200"/>
                  </a:lnTo>
                  <a:lnTo>
                    <a:pt x="1057056" y="1612900"/>
                  </a:lnTo>
                  <a:lnTo>
                    <a:pt x="1111793" y="1612900"/>
                  </a:lnTo>
                  <a:lnTo>
                    <a:pt x="1111793" y="1600200"/>
                  </a:lnTo>
                  <a:lnTo>
                    <a:pt x="1109494" y="1587500"/>
                  </a:lnTo>
                  <a:lnTo>
                    <a:pt x="1060624" y="1587500"/>
                  </a:lnTo>
                  <a:lnTo>
                    <a:pt x="861895" y="1473200"/>
                  </a:lnTo>
                  <a:close/>
                </a:path>
                <a:path w="2845435" h="3340100">
                  <a:moveTo>
                    <a:pt x="103602" y="1574800"/>
                  </a:moveTo>
                  <a:lnTo>
                    <a:pt x="80893" y="1574800"/>
                  </a:lnTo>
                  <a:lnTo>
                    <a:pt x="76184" y="1587500"/>
                  </a:lnTo>
                  <a:lnTo>
                    <a:pt x="108311" y="1587500"/>
                  </a:lnTo>
                  <a:lnTo>
                    <a:pt x="103602" y="1574800"/>
                  </a:lnTo>
                  <a:close/>
                </a:path>
                <a:path w="2845435" h="3340100">
                  <a:moveTo>
                    <a:pt x="353501" y="1447800"/>
                  </a:moveTo>
                  <a:lnTo>
                    <a:pt x="326196" y="1447800"/>
                  </a:lnTo>
                  <a:lnTo>
                    <a:pt x="323783" y="1460500"/>
                  </a:lnTo>
                  <a:lnTo>
                    <a:pt x="322627" y="1460500"/>
                  </a:lnTo>
                  <a:lnTo>
                    <a:pt x="111869" y="1587500"/>
                  </a:lnTo>
                  <a:lnTo>
                    <a:pt x="114276" y="1587500"/>
                  </a:lnTo>
                  <a:lnTo>
                    <a:pt x="324939" y="1473200"/>
                  </a:lnTo>
                  <a:lnTo>
                    <a:pt x="377893" y="1473200"/>
                  </a:lnTo>
                  <a:lnTo>
                    <a:pt x="357057" y="1460500"/>
                  </a:lnTo>
                  <a:lnTo>
                    <a:pt x="353501" y="1447800"/>
                  </a:lnTo>
                  <a:close/>
                </a:path>
                <a:path w="2845435" h="3340100">
                  <a:moveTo>
                    <a:pt x="601100" y="1574800"/>
                  </a:moveTo>
                  <a:lnTo>
                    <a:pt x="574938" y="1574800"/>
                  </a:lnTo>
                  <a:lnTo>
                    <a:pt x="568982" y="1587500"/>
                  </a:lnTo>
                  <a:lnTo>
                    <a:pt x="605913" y="1587500"/>
                  </a:lnTo>
                  <a:lnTo>
                    <a:pt x="601100" y="1574800"/>
                  </a:lnTo>
                  <a:close/>
                </a:path>
                <a:path w="2845435" h="3340100">
                  <a:moveTo>
                    <a:pt x="861895" y="1447800"/>
                  </a:moveTo>
                  <a:lnTo>
                    <a:pt x="810714" y="1447800"/>
                  </a:lnTo>
                  <a:lnTo>
                    <a:pt x="808313" y="1460500"/>
                  </a:lnTo>
                  <a:lnTo>
                    <a:pt x="810714" y="1473200"/>
                  </a:lnTo>
                  <a:lnTo>
                    <a:pt x="610625" y="1587500"/>
                  </a:lnTo>
                  <a:lnTo>
                    <a:pt x="613038" y="1587500"/>
                  </a:lnTo>
                  <a:lnTo>
                    <a:pt x="811869" y="1473200"/>
                  </a:lnTo>
                  <a:lnTo>
                    <a:pt x="861895" y="1473200"/>
                  </a:lnTo>
                  <a:lnTo>
                    <a:pt x="864193" y="1460500"/>
                  </a:lnTo>
                  <a:lnTo>
                    <a:pt x="863038" y="1460500"/>
                  </a:lnTo>
                  <a:lnTo>
                    <a:pt x="861895" y="1447800"/>
                  </a:lnTo>
                  <a:close/>
                </a:path>
                <a:path w="2845435" h="3340100">
                  <a:moveTo>
                    <a:pt x="1099969" y="1574800"/>
                  </a:moveTo>
                  <a:lnTo>
                    <a:pt x="1071394" y="1574800"/>
                  </a:lnTo>
                  <a:lnTo>
                    <a:pt x="1065438" y="1587500"/>
                  </a:lnTo>
                  <a:lnTo>
                    <a:pt x="1107081" y="1587500"/>
                  </a:lnTo>
                  <a:lnTo>
                    <a:pt x="1099969" y="1574800"/>
                  </a:lnTo>
                  <a:close/>
                </a:path>
                <a:path w="2845435" h="3340100">
                  <a:moveTo>
                    <a:pt x="859482" y="1473200"/>
                  </a:moveTo>
                  <a:lnTo>
                    <a:pt x="811869" y="1473200"/>
                  </a:lnTo>
                  <a:lnTo>
                    <a:pt x="816581" y="1485900"/>
                  </a:lnTo>
                  <a:lnTo>
                    <a:pt x="855926" y="1485900"/>
                  </a:lnTo>
                  <a:lnTo>
                    <a:pt x="859482" y="1473200"/>
                  </a:lnTo>
                  <a:close/>
                </a:path>
                <a:path w="2845435" h="3340100">
                  <a:moveTo>
                    <a:pt x="347545" y="1193800"/>
                  </a:moveTo>
                  <a:lnTo>
                    <a:pt x="332152" y="1193800"/>
                  </a:lnTo>
                  <a:lnTo>
                    <a:pt x="338020" y="1206500"/>
                  </a:lnTo>
                  <a:lnTo>
                    <a:pt x="338020" y="1447800"/>
                  </a:lnTo>
                  <a:lnTo>
                    <a:pt x="342833" y="1447800"/>
                  </a:lnTo>
                  <a:lnTo>
                    <a:pt x="342833" y="1206500"/>
                  </a:lnTo>
                  <a:lnTo>
                    <a:pt x="347545" y="1193800"/>
                  </a:lnTo>
                  <a:close/>
                </a:path>
                <a:path w="2845435" h="3340100">
                  <a:moveTo>
                    <a:pt x="855926" y="1435100"/>
                  </a:moveTo>
                  <a:lnTo>
                    <a:pt x="816581" y="1435100"/>
                  </a:lnTo>
                  <a:lnTo>
                    <a:pt x="813025" y="1447800"/>
                  </a:lnTo>
                  <a:lnTo>
                    <a:pt x="859482" y="1447800"/>
                  </a:lnTo>
                  <a:lnTo>
                    <a:pt x="855926" y="1435100"/>
                  </a:lnTo>
                  <a:close/>
                </a:path>
                <a:path w="2845435" h="3340100">
                  <a:moveTo>
                    <a:pt x="114276" y="1041400"/>
                  </a:moveTo>
                  <a:lnTo>
                    <a:pt x="111869" y="1041400"/>
                  </a:lnTo>
                  <a:lnTo>
                    <a:pt x="314258" y="1155700"/>
                  </a:lnTo>
                  <a:lnTo>
                    <a:pt x="313115" y="1168400"/>
                  </a:lnTo>
                  <a:lnTo>
                    <a:pt x="311858" y="1168400"/>
                  </a:lnTo>
                  <a:lnTo>
                    <a:pt x="311858" y="1181100"/>
                  </a:lnTo>
                  <a:lnTo>
                    <a:pt x="316671" y="1193800"/>
                  </a:lnTo>
                  <a:lnTo>
                    <a:pt x="364283" y="1193800"/>
                  </a:lnTo>
                  <a:lnTo>
                    <a:pt x="366582" y="1181100"/>
                  </a:lnTo>
                  <a:lnTo>
                    <a:pt x="367839" y="1181100"/>
                  </a:lnTo>
                  <a:lnTo>
                    <a:pt x="367839" y="1168400"/>
                  </a:lnTo>
                  <a:lnTo>
                    <a:pt x="365439" y="1155700"/>
                  </a:lnTo>
                  <a:lnTo>
                    <a:pt x="316671" y="1155700"/>
                  </a:lnTo>
                  <a:lnTo>
                    <a:pt x="114276" y="1041400"/>
                  </a:lnTo>
                  <a:close/>
                </a:path>
                <a:path w="2845435" h="3340100">
                  <a:moveTo>
                    <a:pt x="1346349" y="1181100"/>
                  </a:moveTo>
                  <a:lnTo>
                    <a:pt x="1317774" y="1181100"/>
                  </a:lnTo>
                  <a:lnTo>
                    <a:pt x="1320187" y="1193800"/>
                  </a:lnTo>
                  <a:lnTo>
                    <a:pt x="1342793" y="1193800"/>
                  </a:lnTo>
                  <a:lnTo>
                    <a:pt x="1346349" y="1181100"/>
                  </a:lnTo>
                  <a:close/>
                </a:path>
                <a:path w="2845435" h="3340100">
                  <a:moveTo>
                    <a:pt x="1352318" y="1168400"/>
                  </a:moveTo>
                  <a:lnTo>
                    <a:pt x="1311932" y="1168400"/>
                  </a:lnTo>
                  <a:lnTo>
                    <a:pt x="1311932" y="1181100"/>
                  </a:lnTo>
                  <a:lnTo>
                    <a:pt x="1352318" y="1181100"/>
                  </a:lnTo>
                  <a:lnTo>
                    <a:pt x="1352318" y="1168400"/>
                  </a:lnTo>
                  <a:close/>
                </a:path>
                <a:path w="2845435" h="3340100">
                  <a:moveTo>
                    <a:pt x="1109494" y="1041400"/>
                  </a:moveTo>
                  <a:lnTo>
                    <a:pt x="1107081" y="1041400"/>
                  </a:lnTo>
                  <a:lnTo>
                    <a:pt x="1313075" y="1168400"/>
                  </a:lnTo>
                  <a:lnTo>
                    <a:pt x="1351175" y="1168400"/>
                  </a:lnTo>
                  <a:lnTo>
                    <a:pt x="1371876" y="1155700"/>
                  </a:lnTo>
                  <a:lnTo>
                    <a:pt x="1315488" y="1155700"/>
                  </a:lnTo>
                  <a:lnTo>
                    <a:pt x="1109494" y="1041400"/>
                  </a:lnTo>
                  <a:close/>
                </a:path>
                <a:path w="2845435" h="3340100">
                  <a:moveTo>
                    <a:pt x="353501" y="1143000"/>
                  </a:moveTo>
                  <a:lnTo>
                    <a:pt x="326196" y="1143000"/>
                  </a:lnTo>
                  <a:lnTo>
                    <a:pt x="321383" y="1155700"/>
                  </a:lnTo>
                  <a:lnTo>
                    <a:pt x="358314" y="1155700"/>
                  </a:lnTo>
                  <a:lnTo>
                    <a:pt x="353501" y="1143000"/>
                  </a:lnTo>
                  <a:close/>
                </a:path>
                <a:path w="2845435" h="3340100">
                  <a:moveTo>
                    <a:pt x="609482" y="1028700"/>
                  </a:moveTo>
                  <a:lnTo>
                    <a:pt x="566670" y="1028700"/>
                  </a:lnTo>
                  <a:lnTo>
                    <a:pt x="567826" y="1041400"/>
                  </a:lnTo>
                  <a:lnTo>
                    <a:pt x="363026" y="1155700"/>
                  </a:lnTo>
                  <a:lnTo>
                    <a:pt x="365439" y="1155700"/>
                  </a:lnTo>
                  <a:lnTo>
                    <a:pt x="570239" y="1041400"/>
                  </a:lnTo>
                  <a:lnTo>
                    <a:pt x="609482" y="1041400"/>
                  </a:lnTo>
                  <a:lnTo>
                    <a:pt x="609482" y="1028700"/>
                  </a:lnTo>
                  <a:close/>
                </a:path>
                <a:path w="2845435" h="3340100">
                  <a:moveTo>
                    <a:pt x="1558185" y="1041400"/>
                  </a:moveTo>
                  <a:lnTo>
                    <a:pt x="1555899" y="1041400"/>
                  </a:lnTo>
                  <a:lnTo>
                    <a:pt x="1348762" y="1155700"/>
                  </a:lnTo>
                  <a:lnTo>
                    <a:pt x="1371876" y="1155700"/>
                  </a:lnTo>
                  <a:lnTo>
                    <a:pt x="1558185" y="1041400"/>
                  </a:lnTo>
                  <a:close/>
                </a:path>
                <a:path w="2845435" h="3340100">
                  <a:moveTo>
                    <a:pt x="71370" y="1041400"/>
                  </a:moveTo>
                  <a:lnTo>
                    <a:pt x="70219" y="1041400"/>
                  </a:lnTo>
                  <a:lnTo>
                    <a:pt x="0" y="1079500"/>
                  </a:lnTo>
                  <a:lnTo>
                    <a:pt x="71370" y="1041400"/>
                  </a:lnTo>
                  <a:close/>
                </a:path>
                <a:path w="2845435" h="3340100">
                  <a:moveTo>
                    <a:pt x="111869" y="1041400"/>
                  </a:moveTo>
                  <a:lnTo>
                    <a:pt x="71370" y="1041400"/>
                  </a:lnTo>
                  <a:lnTo>
                    <a:pt x="79742" y="1054100"/>
                  </a:lnTo>
                  <a:lnTo>
                    <a:pt x="108311" y="1054100"/>
                  </a:lnTo>
                  <a:lnTo>
                    <a:pt x="111869" y="1041400"/>
                  </a:lnTo>
                  <a:close/>
                </a:path>
                <a:path w="2845435" h="3340100">
                  <a:moveTo>
                    <a:pt x="605913" y="1041400"/>
                  </a:moveTo>
                  <a:lnTo>
                    <a:pt x="572538" y="1041400"/>
                  </a:lnTo>
                  <a:lnTo>
                    <a:pt x="577351" y="1054100"/>
                  </a:lnTo>
                  <a:lnTo>
                    <a:pt x="599957" y="1054100"/>
                  </a:lnTo>
                  <a:lnTo>
                    <a:pt x="605913" y="1041400"/>
                  </a:lnTo>
                  <a:close/>
                </a:path>
                <a:path w="2845435" h="3340100">
                  <a:moveTo>
                    <a:pt x="1107081" y="1041400"/>
                  </a:moveTo>
                  <a:lnTo>
                    <a:pt x="1061882" y="1041400"/>
                  </a:lnTo>
                  <a:lnTo>
                    <a:pt x="1065438" y="1054100"/>
                  </a:lnTo>
                  <a:lnTo>
                    <a:pt x="1102268" y="1054100"/>
                  </a:lnTo>
                  <a:lnTo>
                    <a:pt x="1107081" y="1041400"/>
                  </a:lnTo>
                  <a:close/>
                </a:path>
                <a:path w="2845435" h="3340100">
                  <a:moveTo>
                    <a:pt x="1601111" y="1041400"/>
                  </a:moveTo>
                  <a:lnTo>
                    <a:pt x="1558185" y="1041400"/>
                  </a:lnTo>
                  <a:lnTo>
                    <a:pt x="1561741" y="1054100"/>
                  </a:lnTo>
                  <a:lnTo>
                    <a:pt x="1598698" y="1054100"/>
                  </a:lnTo>
                  <a:lnTo>
                    <a:pt x="1601111" y="1041400"/>
                  </a:lnTo>
                  <a:close/>
                </a:path>
                <a:path w="2845435" h="3340100">
                  <a:moveTo>
                    <a:pt x="114276" y="1016000"/>
                  </a:moveTo>
                  <a:lnTo>
                    <a:pt x="70219" y="1016000"/>
                  </a:lnTo>
                  <a:lnTo>
                    <a:pt x="69068" y="1028700"/>
                  </a:lnTo>
                  <a:lnTo>
                    <a:pt x="67812" y="1028700"/>
                  </a:lnTo>
                  <a:lnTo>
                    <a:pt x="69068" y="1041400"/>
                  </a:lnTo>
                  <a:lnTo>
                    <a:pt x="115428" y="1041400"/>
                  </a:lnTo>
                  <a:lnTo>
                    <a:pt x="115428" y="1028700"/>
                  </a:lnTo>
                  <a:lnTo>
                    <a:pt x="114276" y="1016000"/>
                  </a:lnTo>
                  <a:close/>
                </a:path>
                <a:path w="2845435" h="3340100">
                  <a:moveTo>
                    <a:pt x="1108237" y="1016000"/>
                  </a:moveTo>
                  <a:lnTo>
                    <a:pt x="1059469" y="1016000"/>
                  </a:lnTo>
                  <a:lnTo>
                    <a:pt x="1058313" y="1028700"/>
                  </a:lnTo>
                  <a:lnTo>
                    <a:pt x="1057056" y="1028700"/>
                  </a:lnTo>
                  <a:lnTo>
                    <a:pt x="1058313" y="1041400"/>
                  </a:lnTo>
                  <a:lnTo>
                    <a:pt x="1110637" y="1041400"/>
                  </a:lnTo>
                  <a:lnTo>
                    <a:pt x="1110637" y="1028700"/>
                  </a:lnTo>
                  <a:lnTo>
                    <a:pt x="1108237" y="1016000"/>
                  </a:lnTo>
                  <a:close/>
                </a:path>
                <a:path w="2845435" h="3340100">
                  <a:moveTo>
                    <a:pt x="1603524" y="1016000"/>
                  </a:moveTo>
                  <a:lnTo>
                    <a:pt x="1555899" y="1016000"/>
                  </a:lnTo>
                  <a:lnTo>
                    <a:pt x="1554629" y="1028700"/>
                  </a:lnTo>
                  <a:lnTo>
                    <a:pt x="1554629" y="1041400"/>
                  </a:lnTo>
                  <a:lnTo>
                    <a:pt x="1604667" y="1041400"/>
                  </a:lnTo>
                  <a:lnTo>
                    <a:pt x="1605810" y="1028700"/>
                  </a:lnTo>
                  <a:lnTo>
                    <a:pt x="1603524" y="1016000"/>
                  </a:lnTo>
                  <a:close/>
                </a:path>
                <a:path w="2845435" h="3340100">
                  <a:moveTo>
                    <a:pt x="603513" y="1016000"/>
                  </a:moveTo>
                  <a:lnTo>
                    <a:pt x="571382" y="1016000"/>
                  </a:lnTo>
                  <a:lnTo>
                    <a:pt x="567826" y="1028700"/>
                  </a:lnTo>
                  <a:lnTo>
                    <a:pt x="608326" y="1028700"/>
                  </a:lnTo>
                  <a:lnTo>
                    <a:pt x="603513" y="1016000"/>
                  </a:lnTo>
                  <a:close/>
                </a:path>
                <a:path w="2845435" h="3340100">
                  <a:moveTo>
                    <a:pt x="98788" y="1003300"/>
                  </a:moveTo>
                  <a:lnTo>
                    <a:pt x="85707" y="1003300"/>
                  </a:lnTo>
                  <a:lnTo>
                    <a:pt x="80893" y="1016000"/>
                  </a:lnTo>
                  <a:lnTo>
                    <a:pt x="102347" y="1016000"/>
                  </a:lnTo>
                  <a:lnTo>
                    <a:pt x="98788" y="1003300"/>
                  </a:lnTo>
                  <a:close/>
                </a:path>
                <a:path w="2845435" h="3340100">
                  <a:moveTo>
                    <a:pt x="590432" y="762000"/>
                  </a:moveTo>
                  <a:lnTo>
                    <a:pt x="585720" y="762000"/>
                  </a:lnTo>
                  <a:lnTo>
                    <a:pt x="585720" y="1016000"/>
                  </a:lnTo>
                  <a:lnTo>
                    <a:pt x="590432" y="1016000"/>
                  </a:lnTo>
                  <a:lnTo>
                    <a:pt x="590432" y="762000"/>
                  </a:lnTo>
                  <a:close/>
                </a:path>
                <a:path w="2845435" h="3340100">
                  <a:moveTo>
                    <a:pt x="1096413" y="1003300"/>
                  </a:moveTo>
                  <a:lnTo>
                    <a:pt x="1072550" y="1003300"/>
                  </a:lnTo>
                  <a:lnTo>
                    <a:pt x="1067838" y="1016000"/>
                  </a:lnTo>
                  <a:lnTo>
                    <a:pt x="1099969" y="1016000"/>
                  </a:lnTo>
                  <a:lnTo>
                    <a:pt x="1096413" y="1003300"/>
                  </a:lnTo>
                  <a:close/>
                </a:path>
                <a:path w="2845435" h="3340100">
                  <a:moveTo>
                    <a:pt x="1591586" y="1003300"/>
                  </a:moveTo>
                  <a:lnTo>
                    <a:pt x="1568980" y="1003300"/>
                  </a:lnTo>
                  <a:lnTo>
                    <a:pt x="1564154" y="1016000"/>
                  </a:lnTo>
                  <a:lnTo>
                    <a:pt x="1595142" y="1016000"/>
                  </a:lnTo>
                  <a:lnTo>
                    <a:pt x="1591586" y="1003300"/>
                  </a:lnTo>
                  <a:close/>
                </a:path>
                <a:path w="2845435" h="3340100">
                  <a:moveTo>
                    <a:pt x="94079" y="762000"/>
                  </a:moveTo>
                  <a:lnTo>
                    <a:pt x="89265" y="762000"/>
                  </a:lnTo>
                  <a:lnTo>
                    <a:pt x="89265" y="1003300"/>
                  </a:lnTo>
                  <a:lnTo>
                    <a:pt x="94079" y="1003300"/>
                  </a:lnTo>
                  <a:lnTo>
                    <a:pt x="94079" y="762000"/>
                  </a:lnTo>
                  <a:close/>
                </a:path>
                <a:path w="2845435" h="3340100">
                  <a:moveTo>
                    <a:pt x="1091600" y="762000"/>
                  </a:moveTo>
                  <a:lnTo>
                    <a:pt x="1072550" y="762000"/>
                  </a:lnTo>
                  <a:lnTo>
                    <a:pt x="1082075" y="774700"/>
                  </a:lnTo>
                  <a:lnTo>
                    <a:pt x="1082075" y="1003300"/>
                  </a:lnTo>
                  <a:lnTo>
                    <a:pt x="1086888" y="1003300"/>
                  </a:lnTo>
                  <a:lnTo>
                    <a:pt x="1086888" y="774700"/>
                  </a:lnTo>
                  <a:lnTo>
                    <a:pt x="1091600" y="762000"/>
                  </a:lnTo>
                  <a:close/>
                </a:path>
                <a:path w="2845435" h="3340100">
                  <a:moveTo>
                    <a:pt x="1583204" y="762000"/>
                  </a:moveTo>
                  <a:lnTo>
                    <a:pt x="1578505" y="762000"/>
                  </a:lnTo>
                  <a:lnTo>
                    <a:pt x="1578505" y="1003300"/>
                  </a:lnTo>
                  <a:lnTo>
                    <a:pt x="1583204" y="1003300"/>
                  </a:lnTo>
                  <a:lnTo>
                    <a:pt x="1583204" y="762000"/>
                  </a:lnTo>
                  <a:close/>
                </a:path>
                <a:path w="2845435" h="3340100">
                  <a:moveTo>
                    <a:pt x="2086759" y="762000"/>
                  </a:moveTo>
                  <a:lnTo>
                    <a:pt x="2065296" y="762000"/>
                  </a:lnTo>
                  <a:lnTo>
                    <a:pt x="2071265" y="774700"/>
                  </a:lnTo>
                  <a:lnTo>
                    <a:pt x="2080790" y="774700"/>
                  </a:lnTo>
                  <a:lnTo>
                    <a:pt x="2086759" y="762000"/>
                  </a:lnTo>
                  <a:close/>
                </a:path>
                <a:path w="2845435" h="3340100">
                  <a:moveTo>
                    <a:pt x="113126" y="749300"/>
                  </a:moveTo>
                  <a:lnTo>
                    <a:pt x="69068" y="749300"/>
                  </a:lnTo>
                  <a:lnTo>
                    <a:pt x="70219" y="762000"/>
                  </a:lnTo>
                  <a:lnTo>
                    <a:pt x="110719" y="762000"/>
                  </a:lnTo>
                  <a:lnTo>
                    <a:pt x="113126" y="749300"/>
                  </a:lnTo>
                  <a:close/>
                </a:path>
                <a:path w="2845435" h="3340100">
                  <a:moveTo>
                    <a:pt x="608326" y="749300"/>
                  </a:moveTo>
                  <a:lnTo>
                    <a:pt x="567826" y="749300"/>
                  </a:lnTo>
                  <a:lnTo>
                    <a:pt x="572538" y="762000"/>
                  </a:lnTo>
                  <a:lnTo>
                    <a:pt x="603513" y="762000"/>
                  </a:lnTo>
                  <a:lnTo>
                    <a:pt x="608326" y="749300"/>
                  </a:lnTo>
                  <a:close/>
                </a:path>
                <a:path w="2845435" h="3340100">
                  <a:moveTo>
                    <a:pt x="1108237" y="749300"/>
                  </a:moveTo>
                  <a:lnTo>
                    <a:pt x="1060624" y="749300"/>
                  </a:lnTo>
                  <a:lnTo>
                    <a:pt x="1061882" y="762000"/>
                  </a:lnTo>
                  <a:lnTo>
                    <a:pt x="1105938" y="762000"/>
                  </a:lnTo>
                  <a:lnTo>
                    <a:pt x="1108237" y="749300"/>
                  </a:lnTo>
                  <a:close/>
                </a:path>
                <a:path w="2845435" h="3340100">
                  <a:moveTo>
                    <a:pt x="1593999" y="749300"/>
                  </a:moveTo>
                  <a:lnTo>
                    <a:pt x="1566567" y="749300"/>
                  </a:lnTo>
                  <a:lnTo>
                    <a:pt x="1571266" y="762000"/>
                  </a:lnTo>
                  <a:lnTo>
                    <a:pt x="1589173" y="762000"/>
                  </a:lnTo>
                  <a:lnTo>
                    <a:pt x="1593999" y="749300"/>
                  </a:lnTo>
                  <a:close/>
                </a:path>
                <a:path w="2845435" h="3340100">
                  <a:moveTo>
                    <a:pt x="2099840" y="749300"/>
                  </a:moveTo>
                  <a:lnTo>
                    <a:pt x="2052215" y="749300"/>
                  </a:lnTo>
                  <a:lnTo>
                    <a:pt x="2054628" y="762000"/>
                  </a:lnTo>
                  <a:lnTo>
                    <a:pt x="2097427" y="762000"/>
                  </a:lnTo>
                  <a:lnTo>
                    <a:pt x="2099840" y="749300"/>
                  </a:lnTo>
                  <a:close/>
                </a:path>
                <a:path w="2845435" h="3340100">
                  <a:moveTo>
                    <a:pt x="2590441" y="749300"/>
                  </a:moveTo>
                  <a:lnTo>
                    <a:pt x="2551071" y="749300"/>
                  </a:lnTo>
                  <a:lnTo>
                    <a:pt x="2555897" y="762000"/>
                  </a:lnTo>
                  <a:lnTo>
                    <a:pt x="2588028" y="762000"/>
                  </a:lnTo>
                  <a:lnTo>
                    <a:pt x="2590441" y="749300"/>
                  </a:lnTo>
                  <a:close/>
                </a:path>
                <a:path w="2845435" h="3340100">
                  <a:moveTo>
                    <a:pt x="116683" y="736600"/>
                  </a:moveTo>
                  <a:lnTo>
                    <a:pt x="66661" y="736600"/>
                  </a:lnTo>
                  <a:lnTo>
                    <a:pt x="66661" y="749300"/>
                  </a:lnTo>
                  <a:lnTo>
                    <a:pt x="116683" y="749300"/>
                  </a:lnTo>
                  <a:lnTo>
                    <a:pt x="116683" y="736600"/>
                  </a:lnTo>
                  <a:close/>
                </a:path>
                <a:path w="2845435" h="3340100">
                  <a:moveTo>
                    <a:pt x="609482" y="736600"/>
                  </a:moveTo>
                  <a:lnTo>
                    <a:pt x="566670" y="736600"/>
                  </a:lnTo>
                  <a:lnTo>
                    <a:pt x="566670" y="749300"/>
                  </a:lnTo>
                  <a:lnTo>
                    <a:pt x="609482" y="749300"/>
                  </a:lnTo>
                  <a:lnTo>
                    <a:pt x="609482" y="736600"/>
                  </a:lnTo>
                  <a:close/>
                </a:path>
                <a:path w="2845435" h="3340100">
                  <a:moveTo>
                    <a:pt x="1109494" y="736600"/>
                  </a:moveTo>
                  <a:lnTo>
                    <a:pt x="1058313" y="736600"/>
                  </a:lnTo>
                  <a:lnTo>
                    <a:pt x="1058313" y="749300"/>
                  </a:lnTo>
                  <a:lnTo>
                    <a:pt x="1109494" y="749300"/>
                  </a:lnTo>
                  <a:lnTo>
                    <a:pt x="1109494" y="736600"/>
                  </a:lnTo>
                  <a:close/>
                </a:path>
                <a:path w="2845435" h="3340100">
                  <a:moveTo>
                    <a:pt x="1598698" y="736600"/>
                  </a:moveTo>
                  <a:lnTo>
                    <a:pt x="1561741" y="736600"/>
                  </a:lnTo>
                  <a:lnTo>
                    <a:pt x="1563011" y="749300"/>
                  </a:lnTo>
                  <a:lnTo>
                    <a:pt x="1597555" y="749300"/>
                  </a:lnTo>
                  <a:lnTo>
                    <a:pt x="1598698" y="736600"/>
                  </a:lnTo>
                  <a:close/>
                </a:path>
                <a:path w="2845435" h="3340100">
                  <a:moveTo>
                    <a:pt x="2102253" y="736600"/>
                  </a:moveTo>
                  <a:lnTo>
                    <a:pt x="2049929" y="736600"/>
                  </a:lnTo>
                  <a:lnTo>
                    <a:pt x="2049929" y="749300"/>
                  </a:lnTo>
                  <a:lnTo>
                    <a:pt x="2102253" y="749300"/>
                  </a:lnTo>
                  <a:lnTo>
                    <a:pt x="2102253" y="736600"/>
                  </a:lnTo>
                  <a:close/>
                </a:path>
                <a:path w="2845435" h="3340100">
                  <a:moveTo>
                    <a:pt x="2595140" y="736600"/>
                  </a:moveTo>
                  <a:lnTo>
                    <a:pt x="2549928" y="736600"/>
                  </a:lnTo>
                  <a:lnTo>
                    <a:pt x="2549928" y="749300"/>
                  </a:lnTo>
                  <a:lnTo>
                    <a:pt x="2593997" y="749300"/>
                  </a:lnTo>
                  <a:lnTo>
                    <a:pt x="2595140" y="736600"/>
                  </a:lnTo>
                  <a:close/>
                </a:path>
                <a:path w="2845435" h="3340100">
                  <a:moveTo>
                    <a:pt x="0" y="685800"/>
                  </a:moveTo>
                  <a:lnTo>
                    <a:pt x="0" y="698500"/>
                  </a:lnTo>
                  <a:lnTo>
                    <a:pt x="69068" y="736600"/>
                  </a:lnTo>
                  <a:lnTo>
                    <a:pt x="115428" y="736600"/>
                  </a:lnTo>
                  <a:lnTo>
                    <a:pt x="135908" y="723900"/>
                  </a:lnTo>
                  <a:lnTo>
                    <a:pt x="71370" y="723900"/>
                  </a:lnTo>
                  <a:lnTo>
                    <a:pt x="0" y="685800"/>
                  </a:lnTo>
                  <a:close/>
                </a:path>
                <a:path w="2845435" h="3340100">
                  <a:moveTo>
                    <a:pt x="361870" y="609600"/>
                  </a:moveTo>
                  <a:lnTo>
                    <a:pt x="359470" y="609600"/>
                  </a:lnTo>
                  <a:lnTo>
                    <a:pt x="567826" y="736600"/>
                  </a:lnTo>
                  <a:lnTo>
                    <a:pt x="570239" y="736600"/>
                  </a:lnTo>
                  <a:lnTo>
                    <a:pt x="361870" y="609600"/>
                  </a:lnTo>
                  <a:close/>
                </a:path>
                <a:path w="2845435" h="3340100">
                  <a:moveTo>
                    <a:pt x="603513" y="723900"/>
                  </a:moveTo>
                  <a:lnTo>
                    <a:pt x="573795" y="723900"/>
                  </a:lnTo>
                  <a:lnTo>
                    <a:pt x="570239" y="736600"/>
                  </a:lnTo>
                  <a:lnTo>
                    <a:pt x="605913" y="736600"/>
                  </a:lnTo>
                  <a:lnTo>
                    <a:pt x="603513" y="723900"/>
                  </a:lnTo>
                  <a:close/>
                </a:path>
                <a:path w="2845435" h="3340100">
                  <a:moveTo>
                    <a:pt x="858339" y="609600"/>
                  </a:moveTo>
                  <a:lnTo>
                    <a:pt x="855926" y="609600"/>
                  </a:lnTo>
                  <a:lnTo>
                    <a:pt x="1060624" y="736600"/>
                  </a:lnTo>
                  <a:lnTo>
                    <a:pt x="1107081" y="736600"/>
                  </a:lnTo>
                  <a:lnTo>
                    <a:pt x="1127680" y="723900"/>
                  </a:lnTo>
                  <a:lnTo>
                    <a:pt x="1063025" y="723900"/>
                  </a:lnTo>
                  <a:lnTo>
                    <a:pt x="858339" y="609600"/>
                  </a:lnTo>
                  <a:close/>
                </a:path>
                <a:path w="2845435" h="3340100">
                  <a:moveTo>
                    <a:pt x="1354731" y="596900"/>
                  </a:moveTo>
                  <a:lnTo>
                    <a:pt x="1309519" y="596900"/>
                  </a:lnTo>
                  <a:lnTo>
                    <a:pt x="1309519" y="609600"/>
                  </a:lnTo>
                  <a:lnTo>
                    <a:pt x="1351175" y="609600"/>
                  </a:lnTo>
                  <a:lnTo>
                    <a:pt x="1563011" y="736600"/>
                  </a:lnTo>
                  <a:lnTo>
                    <a:pt x="1565424" y="736600"/>
                  </a:lnTo>
                  <a:lnTo>
                    <a:pt x="1353588" y="609600"/>
                  </a:lnTo>
                  <a:lnTo>
                    <a:pt x="1354731" y="596900"/>
                  </a:lnTo>
                  <a:close/>
                </a:path>
                <a:path w="2845435" h="3340100">
                  <a:moveTo>
                    <a:pt x="1591586" y="723900"/>
                  </a:moveTo>
                  <a:lnTo>
                    <a:pt x="1567710" y="723900"/>
                  </a:lnTo>
                  <a:lnTo>
                    <a:pt x="1565424" y="736600"/>
                  </a:lnTo>
                  <a:lnTo>
                    <a:pt x="1595142" y="736600"/>
                  </a:lnTo>
                  <a:lnTo>
                    <a:pt x="1591586" y="723900"/>
                  </a:lnTo>
                  <a:close/>
                </a:path>
                <a:path w="2845435" h="3340100">
                  <a:moveTo>
                    <a:pt x="1805835" y="609600"/>
                  </a:moveTo>
                  <a:lnTo>
                    <a:pt x="1804692" y="609600"/>
                  </a:lnTo>
                  <a:lnTo>
                    <a:pt x="1595142" y="736600"/>
                  </a:lnTo>
                  <a:lnTo>
                    <a:pt x="1597555" y="736600"/>
                  </a:lnTo>
                  <a:lnTo>
                    <a:pt x="1805835" y="609600"/>
                  </a:lnTo>
                  <a:close/>
                </a:path>
                <a:path w="2845435" h="3340100">
                  <a:moveTo>
                    <a:pt x="1852317" y="609600"/>
                  </a:moveTo>
                  <a:lnTo>
                    <a:pt x="1849904" y="609600"/>
                  </a:lnTo>
                  <a:lnTo>
                    <a:pt x="2052215" y="736600"/>
                  </a:lnTo>
                  <a:lnTo>
                    <a:pt x="2099840" y="736600"/>
                  </a:lnTo>
                  <a:lnTo>
                    <a:pt x="2120084" y="723900"/>
                  </a:lnTo>
                  <a:lnTo>
                    <a:pt x="2054628" y="723900"/>
                  </a:lnTo>
                  <a:lnTo>
                    <a:pt x="1852317" y="609600"/>
                  </a:lnTo>
                  <a:close/>
                </a:path>
                <a:path w="2845435" h="3340100">
                  <a:moveTo>
                    <a:pt x="2347490" y="609600"/>
                  </a:moveTo>
                  <a:lnTo>
                    <a:pt x="2345077" y="609600"/>
                  </a:lnTo>
                  <a:lnTo>
                    <a:pt x="2551071" y="736600"/>
                  </a:lnTo>
                  <a:lnTo>
                    <a:pt x="2592727" y="736600"/>
                  </a:lnTo>
                  <a:lnTo>
                    <a:pt x="2613314" y="723900"/>
                  </a:lnTo>
                  <a:lnTo>
                    <a:pt x="2553484" y="723900"/>
                  </a:lnTo>
                  <a:lnTo>
                    <a:pt x="2347490" y="609600"/>
                  </a:lnTo>
                  <a:close/>
                </a:path>
                <a:path w="2845435" h="3340100">
                  <a:moveTo>
                    <a:pt x="91673" y="711200"/>
                  </a:moveTo>
                  <a:lnTo>
                    <a:pt x="85707" y="723900"/>
                  </a:lnTo>
                  <a:lnTo>
                    <a:pt x="97638" y="723900"/>
                  </a:lnTo>
                  <a:lnTo>
                    <a:pt x="91673" y="711200"/>
                  </a:lnTo>
                  <a:close/>
                </a:path>
                <a:path w="2845435" h="3340100">
                  <a:moveTo>
                    <a:pt x="320227" y="609600"/>
                  </a:moveTo>
                  <a:lnTo>
                    <a:pt x="317814" y="609600"/>
                  </a:lnTo>
                  <a:lnTo>
                    <a:pt x="113126" y="723900"/>
                  </a:lnTo>
                  <a:lnTo>
                    <a:pt x="135908" y="723900"/>
                  </a:lnTo>
                  <a:lnTo>
                    <a:pt x="320227" y="609600"/>
                  </a:lnTo>
                  <a:close/>
                </a:path>
                <a:path w="2845435" h="3340100">
                  <a:moveTo>
                    <a:pt x="1090444" y="711200"/>
                  </a:moveTo>
                  <a:lnTo>
                    <a:pt x="1077363" y="711200"/>
                  </a:lnTo>
                  <a:lnTo>
                    <a:pt x="1072550" y="723900"/>
                  </a:lnTo>
                  <a:lnTo>
                    <a:pt x="1096413" y="723900"/>
                  </a:lnTo>
                  <a:lnTo>
                    <a:pt x="1090444" y="711200"/>
                  </a:lnTo>
                  <a:close/>
                </a:path>
                <a:path w="2845435" h="3340100">
                  <a:moveTo>
                    <a:pt x="1313075" y="609600"/>
                  </a:moveTo>
                  <a:lnTo>
                    <a:pt x="1310662" y="609600"/>
                  </a:lnTo>
                  <a:lnTo>
                    <a:pt x="1104681" y="723900"/>
                  </a:lnTo>
                  <a:lnTo>
                    <a:pt x="1127680" y="723900"/>
                  </a:lnTo>
                  <a:lnTo>
                    <a:pt x="1313075" y="609600"/>
                  </a:lnTo>
                  <a:close/>
                </a:path>
                <a:path w="2845435" h="3340100">
                  <a:moveTo>
                    <a:pt x="2081933" y="711200"/>
                  </a:moveTo>
                  <a:lnTo>
                    <a:pt x="2070122" y="711200"/>
                  </a:lnTo>
                  <a:lnTo>
                    <a:pt x="2064153" y="723900"/>
                  </a:lnTo>
                  <a:lnTo>
                    <a:pt x="2087902" y="723900"/>
                  </a:lnTo>
                  <a:lnTo>
                    <a:pt x="2081933" y="711200"/>
                  </a:lnTo>
                  <a:close/>
                </a:path>
                <a:path w="2845435" h="3340100">
                  <a:moveTo>
                    <a:pt x="2302278" y="609600"/>
                  </a:moveTo>
                  <a:lnTo>
                    <a:pt x="2301135" y="609600"/>
                  </a:lnTo>
                  <a:lnTo>
                    <a:pt x="2097427" y="723900"/>
                  </a:lnTo>
                  <a:lnTo>
                    <a:pt x="2120084" y="723900"/>
                  </a:lnTo>
                  <a:lnTo>
                    <a:pt x="2302278" y="609600"/>
                  </a:lnTo>
                  <a:close/>
                </a:path>
                <a:path w="2845435" h="3340100">
                  <a:moveTo>
                    <a:pt x="2798594" y="609600"/>
                  </a:moveTo>
                  <a:lnTo>
                    <a:pt x="2797451" y="609600"/>
                  </a:lnTo>
                  <a:lnTo>
                    <a:pt x="2590441" y="723900"/>
                  </a:lnTo>
                  <a:lnTo>
                    <a:pt x="2613314" y="723900"/>
                  </a:lnTo>
                  <a:lnTo>
                    <a:pt x="2798594" y="609600"/>
                  </a:lnTo>
                  <a:close/>
                </a:path>
                <a:path w="2845435" h="3340100">
                  <a:moveTo>
                    <a:pt x="359470" y="609600"/>
                  </a:moveTo>
                  <a:lnTo>
                    <a:pt x="320227" y="609600"/>
                  </a:lnTo>
                  <a:lnTo>
                    <a:pt x="323783" y="622300"/>
                  </a:lnTo>
                  <a:lnTo>
                    <a:pt x="355914" y="622300"/>
                  </a:lnTo>
                  <a:lnTo>
                    <a:pt x="359470" y="609600"/>
                  </a:lnTo>
                  <a:close/>
                </a:path>
                <a:path w="2845435" h="3340100">
                  <a:moveTo>
                    <a:pt x="855926" y="609600"/>
                  </a:moveTo>
                  <a:lnTo>
                    <a:pt x="816581" y="609600"/>
                  </a:lnTo>
                  <a:lnTo>
                    <a:pt x="818981" y="622300"/>
                  </a:lnTo>
                  <a:lnTo>
                    <a:pt x="852370" y="622300"/>
                  </a:lnTo>
                  <a:lnTo>
                    <a:pt x="855926" y="609600"/>
                  </a:lnTo>
                  <a:close/>
                </a:path>
                <a:path w="2845435" h="3340100">
                  <a:moveTo>
                    <a:pt x="1351175" y="609600"/>
                  </a:moveTo>
                  <a:lnTo>
                    <a:pt x="1313075" y="609600"/>
                  </a:lnTo>
                  <a:lnTo>
                    <a:pt x="1316631" y="622300"/>
                  </a:lnTo>
                  <a:lnTo>
                    <a:pt x="1347619" y="622300"/>
                  </a:lnTo>
                  <a:lnTo>
                    <a:pt x="1351175" y="609600"/>
                  </a:lnTo>
                  <a:close/>
                </a:path>
                <a:path w="2845435" h="3340100">
                  <a:moveTo>
                    <a:pt x="1849904" y="609600"/>
                  </a:moveTo>
                  <a:lnTo>
                    <a:pt x="1805835" y="609600"/>
                  </a:lnTo>
                  <a:lnTo>
                    <a:pt x="1810661" y="622300"/>
                  </a:lnTo>
                  <a:lnTo>
                    <a:pt x="1846348" y="622300"/>
                  </a:lnTo>
                  <a:lnTo>
                    <a:pt x="1849904" y="609600"/>
                  </a:lnTo>
                  <a:close/>
                </a:path>
                <a:path w="2845435" h="3340100">
                  <a:moveTo>
                    <a:pt x="2345077" y="609600"/>
                  </a:moveTo>
                  <a:lnTo>
                    <a:pt x="2302278" y="609600"/>
                  </a:lnTo>
                  <a:lnTo>
                    <a:pt x="2306977" y="622300"/>
                  </a:lnTo>
                  <a:lnTo>
                    <a:pt x="2341521" y="622300"/>
                  </a:lnTo>
                  <a:lnTo>
                    <a:pt x="2345077" y="609600"/>
                  </a:lnTo>
                  <a:close/>
                </a:path>
                <a:path w="2845435" h="3340100">
                  <a:moveTo>
                    <a:pt x="2842663" y="609600"/>
                  </a:moveTo>
                  <a:lnTo>
                    <a:pt x="2798594" y="609600"/>
                  </a:lnTo>
                  <a:lnTo>
                    <a:pt x="2803420" y="622300"/>
                  </a:lnTo>
                  <a:lnTo>
                    <a:pt x="2840377" y="622300"/>
                  </a:lnTo>
                  <a:lnTo>
                    <a:pt x="2842663" y="609600"/>
                  </a:lnTo>
                  <a:close/>
                </a:path>
                <a:path w="2845435" h="3340100">
                  <a:moveTo>
                    <a:pt x="363026" y="596900"/>
                  </a:moveTo>
                  <a:lnTo>
                    <a:pt x="316671" y="596900"/>
                  </a:lnTo>
                  <a:lnTo>
                    <a:pt x="316671" y="609600"/>
                  </a:lnTo>
                  <a:lnTo>
                    <a:pt x="363026" y="609600"/>
                  </a:lnTo>
                  <a:lnTo>
                    <a:pt x="363026" y="596900"/>
                  </a:lnTo>
                  <a:close/>
                </a:path>
                <a:path w="2845435" h="3340100">
                  <a:moveTo>
                    <a:pt x="859482" y="596900"/>
                  </a:moveTo>
                  <a:lnTo>
                    <a:pt x="811869" y="596900"/>
                  </a:lnTo>
                  <a:lnTo>
                    <a:pt x="813025" y="609600"/>
                  </a:lnTo>
                  <a:lnTo>
                    <a:pt x="859482" y="609600"/>
                  </a:lnTo>
                  <a:lnTo>
                    <a:pt x="859482" y="596900"/>
                  </a:lnTo>
                  <a:close/>
                </a:path>
                <a:path w="2845435" h="3340100">
                  <a:moveTo>
                    <a:pt x="1853460" y="596900"/>
                  </a:moveTo>
                  <a:lnTo>
                    <a:pt x="1802279" y="596900"/>
                  </a:lnTo>
                  <a:lnTo>
                    <a:pt x="1803549" y="609600"/>
                  </a:lnTo>
                  <a:lnTo>
                    <a:pt x="1853460" y="609600"/>
                  </a:lnTo>
                  <a:lnTo>
                    <a:pt x="1853460" y="596900"/>
                  </a:lnTo>
                  <a:close/>
                </a:path>
                <a:path w="2845435" h="3340100">
                  <a:moveTo>
                    <a:pt x="2349903" y="596900"/>
                  </a:moveTo>
                  <a:lnTo>
                    <a:pt x="2298722" y="596900"/>
                  </a:lnTo>
                  <a:lnTo>
                    <a:pt x="2298722" y="609600"/>
                  </a:lnTo>
                  <a:lnTo>
                    <a:pt x="2348760" y="609600"/>
                  </a:lnTo>
                  <a:lnTo>
                    <a:pt x="2349903" y="596900"/>
                  </a:lnTo>
                  <a:close/>
                </a:path>
                <a:path w="2845435" h="3340100">
                  <a:moveTo>
                    <a:pt x="2845076" y="596900"/>
                  </a:moveTo>
                  <a:lnTo>
                    <a:pt x="2795038" y="596900"/>
                  </a:lnTo>
                  <a:lnTo>
                    <a:pt x="2795038" y="609600"/>
                  </a:lnTo>
                  <a:lnTo>
                    <a:pt x="2843933" y="609600"/>
                  </a:lnTo>
                  <a:lnTo>
                    <a:pt x="2845076" y="596900"/>
                  </a:lnTo>
                  <a:close/>
                </a:path>
                <a:path w="2845435" h="3340100">
                  <a:moveTo>
                    <a:pt x="357057" y="584200"/>
                  </a:moveTo>
                  <a:lnTo>
                    <a:pt x="322627" y="584200"/>
                  </a:lnTo>
                  <a:lnTo>
                    <a:pt x="317814" y="596900"/>
                  </a:lnTo>
                  <a:lnTo>
                    <a:pt x="361870" y="596900"/>
                  </a:lnTo>
                  <a:lnTo>
                    <a:pt x="357057" y="584200"/>
                  </a:lnTo>
                  <a:close/>
                </a:path>
                <a:path w="2845435" h="3340100">
                  <a:moveTo>
                    <a:pt x="855926" y="584200"/>
                  </a:moveTo>
                  <a:lnTo>
                    <a:pt x="815425" y="584200"/>
                  </a:lnTo>
                  <a:lnTo>
                    <a:pt x="814270" y="596900"/>
                  </a:lnTo>
                  <a:lnTo>
                    <a:pt x="858339" y="596900"/>
                  </a:lnTo>
                  <a:lnTo>
                    <a:pt x="855926" y="584200"/>
                  </a:lnTo>
                  <a:close/>
                </a:path>
                <a:path w="2845435" h="3340100">
                  <a:moveTo>
                    <a:pt x="1348762" y="584200"/>
                  </a:moveTo>
                  <a:lnTo>
                    <a:pt x="1315488" y="584200"/>
                  </a:lnTo>
                  <a:lnTo>
                    <a:pt x="1310662" y="596900"/>
                  </a:lnTo>
                  <a:lnTo>
                    <a:pt x="1353588" y="596900"/>
                  </a:lnTo>
                  <a:lnTo>
                    <a:pt x="1348762" y="584200"/>
                  </a:lnTo>
                  <a:close/>
                </a:path>
                <a:path w="2845435" h="3340100">
                  <a:moveTo>
                    <a:pt x="1847491" y="584200"/>
                  </a:moveTo>
                  <a:lnTo>
                    <a:pt x="1805835" y="584200"/>
                  </a:lnTo>
                  <a:lnTo>
                    <a:pt x="1804692" y="596900"/>
                  </a:lnTo>
                  <a:lnTo>
                    <a:pt x="1852317" y="596900"/>
                  </a:lnTo>
                  <a:lnTo>
                    <a:pt x="1847491" y="584200"/>
                  </a:lnTo>
                  <a:close/>
                </a:path>
                <a:path w="2845435" h="3340100">
                  <a:moveTo>
                    <a:pt x="2345077" y="584200"/>
                  </a:moveTo>
                  <a:lnTo>
                    <a:pt x="2302278" y="584200"/>
                  </a:lnTo>
                  <a:lnTo>
                    <a:pt x="2301135" y="596900"/>
                  </a:lnTo>
                  <a:lnTo>
                    <a:pt x="2347490" y="596900"/>
                  </a:lnTo>
                  <a:lnTo>
                    <a:pt x="2345077" y="584200"/>
                  </a:lnTo>
                  <a:close/>
                </a:path>
                <a:path w="2845435" h="3340100">
                  <a:moveTo>
                    <a:pt x="2841520" y="584200"/>
                  </a:moveTo>
                  <a:lnTo>
                    <a:pt x="2798594" y="584200"/>
                  </a:lnTo>
                  <a:lnTo>
                    <a:pt x="2797451" y="596900"/>
                  </a:lnTo>
                  <a:lnTo>
                    <a:pt x="2842663" y="596900"/>
                  </a:lnTo>
                  <a:lnTo>
                    <a:pt x="2841520" y="584200"/>
                  </a:lnTo>
                  <a:close/>
                </a:path>
                <a:path w="2845435" h="3340100">
                  <a:moveTo>
                    <a:pt x="342833" y="330200"/>
                  </a:moveTo>
                  <a:lnTo>
                    <a:pt x="338020" y="330200"/>
                  </a:lnTo>
                  <a:lnTo>
                    <a:pt x="338020" y="584200"/>
                  </a:lnTo>
                  <a:lnTo>
                    <a:pt x="342833" y="584200"/>
                  </a:lnTo>
                  <a:lnTo>
                    <a:pt x="342833" y="330200"/>
                  </a:lnTo>
                  <a:close/>
                </a:path>
                <a:path w="2845435" h="3340100">
                  <a:moveTo>
                    <a:pt x="838031" y="342900"/>
                  </a:moveTo>
                  <a:lnTo>
                    <a:pt x="833320" y="342900"/>
                  </a:lnTo>
                  <a:lnTo>
                    <a:pt x="833320" y="584200"/>
                  </a:lnTo>
                  <a:lnTo>
                    <a:pt x="838031" y="584200"/>
                  </a:lnTo>
                  <a:lnTo>
                    <a:pt x="838031" y="342900"/>
                  </a:lnTo>
                  <a:close/>
                </a:path>
                <a:path w="2845435" h="3340100">
                  <a:moveTo>
                    <a:pt x="1334538" y="342900"/>
                  </a:moveTo>
                  <a:lnTo>
                    <a:pt x="1329712" y="342900"/>
                  </a:lnTo>
                  <a:lnTo>
                    <a:pt x="1329712" y="584200"/>
                  </a:lnTo>
                  <a:lnTo>
                    <a:pt x="1334538" y="584200"/>
                  </a:lnTo>
                  <a:lnTo>
                    <a:pt x="1334538" y="342900"/>
                  </a:lnTo>
                  <a:close/>
                </a:path>
                <a:path w="2845435" h="3340100">
                  <a:moveTo>
                    <a:pt x="1835680" y="571500"/>
                  </a:moveTo>
                  <a:lnTo>
                    <a:pt x="1821329" y="571500"/>
                  </a:lnTo>
                  <a:lnTo>
                    <a:pt x="1816630" y="584200"/>
                  </a:lnTo>
                  <a:lnTo>
                    <a:pt x="1839236" y="584200"/>
                  </a:lnTo>
                  <a:lnTo>
                    <a:pt x="1835680" y="571500"/>
                  </a:lnTo>
                  <a:close/>
                </a:path>
                <a:path w="2845435" h="3340100">
                  <a:moveTo>
                    <a:pt x="2327297" y="330200"/>
                  </a:moveTo>
                  <a:lnTo>
                    <a:pt x="2322471" y="330200"/>
                  </a:lnTo>
                  <a:lnTo>
                    <a:pt x="2322471" y="571500"/>
                  </a:lnTo>
                  <a:lnTo>
                    <a:pt x="2317772" y="584200"/>
                  </a:lnTo>
                  <a:lnTo>
                    <a:pt x="2331996" y="584200"/>
                  </a:lnTo>
                  <a:lnTo>
                    <a:pt x="2327297" y="571500"/>
                  </a:lnTo>
                  <a:lnTo>
                    <a:pt x="2327297" y="330200"/>
                  </a:lnTo>
                  <a:close/>
                </a:path>
                <a:path w="2845435" h="3340100">
                  <a:moveTo>
                    <a:pt x="2827169" y="330200"/>
                  </a:moveTo>
                  <a:lnTo>
                    <a:pt x="2809389" y="330200"/>
                  </a:lnTo>
                  <a:lnTo>
                    <a:pt x="2814088" y="342900"/>
                  </a:lnTo>
                  <a:lnTo>
                    <a:pt x="2817644" y="342900"/>
                  </a:lnTo>
                  <a:lnTo>
                    <a:pt x="2817644" y="571500"/>
                  </a:lnTo>
                  <a:lnTo>
                    <a:pt x="2814088" y="584200"/>
                  </a:lnTo>
                  <a:lnTo>
                    <a:pt x="2827169" y="584200"/>
                  </a:lnTo>
                  <a:lnTo>
                    <a:pt x="2822470" y="571500"/>
                  </a:lnTo>
                  <a:lnTo>
                    <a:pt x="2822470" y="342900"/>
                  </a:lnTo>
                  <a:lnTo>
                    <a:pt x="2827169" y="330200"/>
                  </a:lnTo>
                  <a:close/>
                </a:path>
                <a:path w="2845435" h="3340100">
                  <a:moveTo>
                    <a:pt x="1830854" y="330200"/>
                  </a:moveTo>
                  <a:lnTo>
                    <a:pt x="1826155" y="330200"/>
                  </a:lnTo>
                  <a:lnTo>
                    <a:pt x="1826155" y="571500"/>
                  </a:lnTo>
                  <a:lnTo>
                    <a:pt x="1830854" y="571500"/>
                  </a:lnTo>
                  <a:lnTo>
                    <a:pt x="1830854" y="330200"/>
                  </a:lnTo>
                  <a:close/>
                </a:path>
                <a:path w="2845435" h="3340100">
                  <a:moveTo>
                    <a:pt x="847556" y="330200"/>
                  </a:moveTo>
                  <a:lnTo>
                    <a:pt x="824950" y="330200"/>
                  </a:lnTo>
                  <a:lnTo>
                    <a:pt x="828506" y="342900"/>
                  </a:lnTo>
                  <a:lnTo>
                    <a:pt x="842845" y="342900"/>
                  </a:lnTo>
                  <a:lnTo>
                    <a:pt x="847556" y="330200"/>
                  </a:lnTo>
                  <a:close/>
                </a:path>
                <a:path w="2845435" h="3340100">
                  <a:moveTo>
                    <a:pt x="1344063" y="330200"/>
                  </a:moveTo>
                  <a:lnTo>
                    <a:pt x="1320187" y="330200"/>
                  </a:lnTo>
                  <a:lnTo>
                    <a:pt x="1325013" y="342900"/>
                  </a:lnTo>
                  <a:lnTo>
                    <a:pt x="1339237" y="342900"/>
                  </a:lnTo>
                  <a:lnTo>
                    <a:pt x="1344063" y="330200"/>
                  </a:lnTo>
                  <a:close/>
                </a:path>
                <a:path w="2845435" h="3340100">
                  <a:moveTo>
                    <a:pt x="359470" y="317500"/>
                  </a:moveTo>
                  <a:lnTo>
                    <a:pt x="320227" y="317500"/>
                  </a:lnTo>
                  <a:lnTo>
                    <a:pt x="323783" y="330200"/>
                  </a:lnTo>
                  <a:lnTo>
                    <a:pt x="355914" y="330200"/>
                  </a:lnTo>
                  <a:lnTo>
                    <a:pt x="359470" y="317500"/>
                  </a:lnTo>
                  <a:close/>
                </a:path>
                <a:path w="2845435" h="3340100">
                  <a:moveTo>
                    <a:pt x="860637" y="317500"/>
                  </a:moveTo>
                  <a:lnTo>
                    <a:pt x="811869" y="317500"/>
                  </a:lnTo>
                  <a:lnTo>
                    <a:pt x="814270" y="330200"/>
                  </a:lnTo>
                  <a:lnTo>
                    <a:pt x="858339" y="330200"/>
                  </a:lnTo>
                  <a:lnTo>
                    <a:pt x="860637" y="317500"/>
                  </a:lnTo>
                  <a:close/>
                </a:path>
                <a:path w="2845435" h="3340100">
                  <a:moveTo>
                    <a:pt x="1355874" y="317500"/>
                  </a:moveTo>
                  <a:lnTo>
                    <a:pt x="1308249" y="317500"/>
                  </a:lnTo>
                  <a:lnTo>
                    <a:pt x="1310662" y="330200"/>
                  </a:lnTo>
                  <a:lnTo>
                    <a:pt x="1353588" y="330200"/>
                  </a:lnTo>
                  <a:lnTo>
                    <a:pt x="1355874" y="317500"/>
                  </a:lnTo>
                  <a:close/>
                </a:path>
                <a:path w="2845435" h="3340100">
                  <a:moveTo>
                    <a:pt x="1849904" y="317500"/>
                  </a:moveTo>
                  <a:lnTo>
                    <a:pt x="1805835" y="317500"/>
                  </a:lnTo>
                  <a:lnTo>
                    <a:pt x="1810661" y="330200"/>
                  </a:lnTo>
                  <a:lnTo>
                    <a:pt x="1848761" y="330200"/>
                  </a:lnTo>
                  <a:lnTo>
                    <a:pt x="1849904" y="317500"/>
                  </a:lnTo>
                  <a:close/>
                </a:path>
                <a:path w="2845435" h="3340100">
                  <a:moveTo>
                    <a:pt x="2346347" y="317500"/>
                  </a:moveTo>
                  <a:lnTo>
                    <a:pt x="2302278" y="317500"/>
                  </a:lnTo>
                  <a:lnTo>
                    <a:pt x="2304691" y="330200"/>
                  </a:lnTo>
                  <a:lnTo>
                    <a:pt x="2341521" y="330200"/>
                  </a:lnTo>
                  <a:lnTo>
                    <a:pt x="2346347" y="317500"/>
                  </a:lnTo>
                  <a:close/>
                </a:path>
                <a:path w="2845435" h="3340100">
                  <a:moveTo>
                    <a:pt x="2842663" y="317500"/>
                  </a:moveTo>
                  <a:lnTo>
                    <a:pt x="2797451" y="317500"/>
                  </a:lnTo>
                  <a:lnTo>
                    <a:pt x="2798594" y="330200"/>
                  </a:lnTo>
                  <a:lnTo>
                    <a:pt x="2841520" y="330200"/>
                  </a:lnTo>
                  <a:lnTo>
                    <a:pt x="2842663" y="317500"/>
                  </a:lnTo>
                  <a:close/>
                </a:path>
                <a:path w="2845435" h="3340100">
                  <a:moveTo>
                    <a:pt x="360727" y="304800"/>
                  </a:moveTo>
                  <a:lnTo>
                    <a:pt x="318970" y="304800"/>
                  </a:lnTo>
                  <a:lnTo>
                    <a:pt x="317814" y="317500"/>
                  </a:lnTo>
                  <a:lnTo>
                    <a:pt x="361870" y="317500"/>
                  </a:lnTo>
                  <a:lnTo>
                    <a:pt x="360727" y="304800"/>
                  </a:lnTo>
                  <a:close/>
                </a:path>
                <a:path w="2845435" h="3340100">
                  <a:moveTo>
                    <a:pt x="861895" y="304800"/>
                  </a:moveTo>
                  <a:lnTo>
                    <a:pt x="810714" y="304800"/>
                  </a:lnTo>
                  <a:lnTo>
                    <a:pt x="809456" y="317500"/>
                  </a:lnTo>
                  <a:lnTo>
                    <a:pt x="861895" y="317500"/>
                  </a:lnTo>
                  <a:lnTo>
                    <a:pt x="861895" y="304800"/>
                  </a:lnTo>
                  <a:close/>
                </a:path>
                <a:path w="2845435" h="3340100">
                  <a:moveTo>
                    <a:pt x="1357144" y="304800"/>
                  </a:moveTo>
                  <a:lnTo>
                    <a:pt x="1307106" y="304800"/>
                  </a:lnTo>
                  <a:lnTo>
                    <a:pt x="1305963" y="317500"/>
                  </a:lnTo>
                  <a:lnTo>
                    <a:pt x="1357144" y="317500"/>
                  </a:lnTo>
                  <a:lnTo>
                    <a:pt x="1357144" y="304800"/>
                  </a:lnTo>
                  <a:close/>
                </a:path>
                <a:path w="2845435" h="3340100">
                  <a:moveTo>
                    <a:pt x="1851174" y="304800"/>
                  </a:moveTo>
                  <a:lnTo>
                    <a:pt x="1804692" y="304800"/>
                  </a:lnTo>
                  <a:lnTo>
                    <a:pt x="1804692" y="317500"/>
                  </a:lnTo>
                  <a:lnTo>
                    <a:pt x="1852317" y="317500"/>
                  </a:lnTo>
                  <a:lnTo>
                    <a:pt x="1851174" y="304800"/>
                  </a:lnTo>
                  <a:close/>
                </a:path>
                <a:path w="2845435" h="3340100">
                  <a:moveTo>
                    <a:pt x="2347490" y="304800"/>
                  </a:moveTo>
                  <a:lnTo>
                    <a:pt x="2301135" y="304800"/>
                  </a:lnTo>
                  <a:lnTo>
                    <a:pt x="2301135" y="317500"/>
                  </a:lnTo>
                  <a:lnTo>
                    <a:pt x="2347490" y="317500"/>
                  </a:lnTo>
                  <a:lnTo>
                    <a:pt x="2347490" y="304800"/>
                  </a:lnTo>
                  <a:close/>
                </a:path>
                <a:path w="2845435" h="3340100">
                  <a:moveTo>
                    <a:pt x="2843933" y="304800"/>
                  </a:moveTo>
                  <a:lnTo>
                    <a:pt x="2796308" y="304800"/>
                  </a:lnTo>
                  <a:lnTo>
                    <a:pt x="2795038" y="317500"/>
                  </a:lnTo>
                  <a:lnTo>
                    <a:pt x="2845076" y="317500"/>
                  </a:lnTo>
                  <a:lnTo>
                    <a:pt x="2843933" y="304800"/>
                  </a:lnTo>
                  <a:close/>
                </a:path>
                <a:path w="2845435" h="3340100">
                  <a:moveTo>
                    <a:pt x="109463" y="177800"/>
                  </a:moveTo>
                  <a:lnTo>
                    <a:pt x="108311" y="177800"/>
                  </a:lnTo>
                  <a:lnTo>
                    <a:pt x="320227" y="304800"/>
                  </a:lnTo>
                  <a:lnTo>
                    <a:pt x="322627" y="304800"/>
                  </a:lnTo>
                  <a:lnTo>
                    <a:pt x="109463" y="177800"/>
                  </a:lnTo>
                  <a:close/>
                </a:path>
                <a:path w="2845435" h="3340100">
                  <a:moveTo>
                    <a:pt x="349945" y="292100"/>
                  </a:moveTo>
                  <a:lnTo>
                    <a:pt x="329752" y="292100"/>
                  </a:lnTo>
                  <a:lnTo>
                    <a:pt x="322627" y="304800"/>
                  </a:lnTo>
                  <a:lnTo>
                    <a:pt x="357057" y="304800"/>
                  </a:lnTo>
                  <a:lnTo>
                    <a:pt x="349945" y="292100"/>
                  </a:lnTo>
                  <a:close/>
                </a:path>
                <a:path w="2845435" h="3340100">
                  <a:moveTo>
                    <a:pt x="611882" y="177800"/>
                  </a:moveTo>
                  <a:lnTo>
                    <a:pt x="564270" y="177800"/>
                  </a:lnTo>
                  <a:lnTo>
                    <a:pt x="357057" y="304800"/>
                  </a:lnTo>
                  <a:lnTo>
                    <a:pt x="359470" y="304800"/>
                  </a:lnTo>
                  <a:lnTo>
                    <a:pt x="566670" y="190500"/>
                  </a:lnTo>
                  <a:lnTo>
                    <a:pt x="634370" y="190500"/>
                  </a:lnTo>
                  <a:lnTo>
                    <a:pt x="611882" y="177800"/>
                  </a:lnTo>
                  <a:close/>
                </a:path>
                <a:path w="2845435" h="3340100">
                  <a:moveTo>
                    <a:pt x="634370" y="190500"/>
                  </a:moveTo>
                  <a:lnTo>
                    <a:pt x="609482" y="190500"/>
                  </a:lnTo>
                  <a:lnTo>
                    <a:pt x="811869" y="304800"/>
                  </a:lnTo>
                  <a:lnTo>
                    <a:pt x="859482" y="304800"/>
                  </a:lnTo>
                  <a:lnTo>
                    <a:pt x="880317" y="292100"/>
                  </a:lnTo>
                  <a:lnTo>
                    <a:pt x="814270" y="292100"/>
                  </a:lnTo>
                  <a:lnTo>
                    <a:pt x="634370" y="190500"/>
                  </a:lnTo>
                  <a:close/>
                </a:path>
                <a:path w="2845435" h="3340100">
                  <a:moveTo>
                    <a:pt x="1101125" y="177800"/>
                  </a:moveTo>
                  <a:lnTo>
                    <a:pt x="1099969" y="177800"/>
                  </a:lnTo>
                  <a:lnTo>
                    <a:pt x="1309519" y="304800"/>
                  </a:lnTo>
                  <a:lnTo>
                    <a:pt x="1354731" y="304800"/>
                  </a:lnTo>
                  <a:lnTo>
                    <a:pt x="1377083" y="292100"/>
                  </a:lnTo>
                  <a:lnTo>
                    <a:pt x="1311932" y="292100"/>
                  </a:lnTo>
                  <a:lnTo>
                    <a:pt x="1101125" y="177800"/>
                  </a:lnTo>
                  <a:close/>
                </a:path>
                <a:path w="2845435" h="3340100">
                  <a:moveTo>
                    <a:pt x="1626168" y="190500"/>
                  </a:moveTo>
                  <a:lnTo>
                    <a:pt x="1603524" y="190500"/>
                  </a:lnTo>
                  <a:lnTo>
                    <a:pt x="1807105" y="304800"/>
                  </a:lnTo>
                  <a:lnTo>
                    <a:pt x="1809391" y="304800"/>
                  </a:lnTo>
                  <a:lnTo>
                    <a:pt x="1626168" y="190500"/>
                  </a:lnTo>
                  <a:close/>
                </a:path>
                <a:path w="2845435" h="3340100">
                  <a:moveTo>
                    <a:pt x="1843935" y="292100"/>
                  </a:moveTo>
                  <a:lnTo>
                    <a:pt x="1813074" y="292100"/>
                  </a:lnTo>
                  <a:lnTo>
                    <a:pt x="1809391" y="304800"/>
                  </a:lnTo>
                  <a:lnTo>
                    <a:pt x="1847491" y="304800"/>
                  </a:lnTo>
                  <a:lnTo>
                    <a:pt x="1843935" y="292100"/>
                  </a:lnTo>
                  <a:close/>
                </a:path>
                <a:path w="2845435" h="3340100">
                  <a:moveTo>
                    <a:pt x="2100983" y="177800"/>
                  </a:moveTo>
                  <a:lnTo>
                    <a:pt x="2051072" y="177800"/>
                  </a:lnTo>
                  <a:lnTo>
                    <a:pt x="1847491" y="304800"/>
                  </a:lnTo>
                  <a:lnTo>
                    <a:pt x="1849904" y="304800"/>
                  </a:lnTo>
                  <a:lnTo>
                    <a:pt x="2053485" y="190500"/>
                  </a:lnTo>
                  <a:lnTo>
                    <a:pt x="2121354" y="190500"/>
                  </a:lnTo>
                  <a:lnTo>
                    <a:pt x="2100983" y="177800"/>
                  </a:lnTo>
                  <a:close/>
                </a:path>
                <a:path w="2845435" h="3340100">
                  <a:moveTo>
                    <a:pt x="2121354" y="190500"/>
                  </a:moveTo>
                  <a:lnTo>
                    <a:pt x="2098697" y="190500"/>
                  </a:lnTo>
                  <a:lnTo>
                    <a:pt x="2302278" y="304800"/>
                  </a:lnTo>
                  <a:lnTo>
                    <a:pt x="2304691" y="304800"/>
                  </a:lnTo>
                  <a:lnTo>
                    <a:pt x="2121354" y="190500"/>
                  </a:lnTo>
                  <a:close/>
                </a:path>
                <a:path w="2845435" h="3340100">
                  <a:moveTo>
                    <a:pt x="2339235" y="292100"/>
                  </a:moveTo>
                  <a:lnTo>
                    <a:pt x="2309390" y="292100"/>
                  </a:lnTo>
                  <a:lnTo>
                    <a:pt x="2304691" y="304800"/>
                  </a:lnTo>
                  <a:lnTo>
                    <a:pt x="2342791" y="304800"/>
                  </a:lnTo>
                  <a:lnTo>
                    <a:pt x="2339235" y="292100"/>
                  </a:lnTo>
                  <a:close/>
                </a:path>
                <a:path w="2845435" h="3340100">
                  <a:moveTo>
                    <a:pt x="2554627" y="177800"/>
                  </a:moveTo>
                  <a:lnTo>
                    <a:pt x="2552341" y="177800"/>
                  </a:lnTo>
                  <a:lnTo>
                    <a:pt x="2342791" y="304800"/>
                  </a:lnTo>
                  <a:lnTo>
                    <a:pt x="2345077" y="304800"/>
                  </a:lnTo>
                  <a:lnTo>
                    <a:pt x="2554627" y="177800"/>
                  </a:lnTo>
                  <a:close/>
                </a:path>
                <a:path w="2845435" h="3340100">
                  <a:moveTo>
                    <a:pt x="2591584" y="177800"/>
                  </a:moveTo>
                  <a:lnTo>
                    <a:pt x="2590441" y="177800"/>
                  </a:lnTo>
                  <a:lnTo>
                    <a:pt x="2797451" y="304800"/>
                  </a:lnTo>
                  <a:lnTo>
                    <a:pt x="2840377" y="304800"/>
                  </a:lnTo>
                  <a:lnTo>
                    <a:pt x="2837964" y="292100"/>
                  </a:lnTo>
                  <a:lnTo>
                    <a:pt x="2799864" y="292100"/>
                  </a:lnTo>
                  <a:lnTo>
                    <a:pt x="2591584" y="177800"/>
                  </a:lnTo>
                  <a:close/>
                </a:path>
                <a:path w="2845435" h="3340100">
                  <a:moveTo>
                    <a:pt x="1067838" y="177800"/>
                  </a:moveTo>
                  <a:lnTo>
                    <a:pt x="1066581" y="177800"/>
                  </a:lnTo>
                  <a:lnTo>
                    <a:pt x="857081" y="292100"/>
                  </a:lnTo>
                  <a:lnTo>
                    <a:pt x="880317" y="292100"/>
                  </a:lnTo>
                  <a:lnTo>
                    <a:pt x="1067838" y="177800"/>
                  </a:lnTo>
                  <a:close/>
                </a:path>
                <a:path w="2845435" h="3340100">
                  <a:moveTo>
                    <a:pt x="1605810" y="177800"/>
                  </a:moveTo>
                  <a:lnTo>
                    <a:pt x="1554629" y="177800"/>
                  </a:lnTo>
                  <a:lnTo>
                    <a:pt x="1352318" y="292100"/>
                  </a:lnTo>
                  <a:lnTo>
                    <a:pt x="1377083" y="292100"/>
                  </a:lnTo>
                  <a:lnTo>
                    <a:pt x="1555899" y="190500"/>
                  </a:lnTo>
                  <a:lnTo>
                    <a:pt x="1626168" y="190500"/>
                  </a:lnTo>
                  <a:lnTo>
                    <a:pt x="1605810" y="177800"/>
                  </a:lnTo>
                  <a:close/>
                </a:path>
                <a:path w="2845435" h="3340100">
                  <a:moveTo>
                    <a:pt x="76184" y="177800"/>
                  </a:moveTo>
                  <a:lnTo>
                    <a:pt x="73777" y="177800"/>
                  </a:lnTo>
                  <a:lnTo>
                    <a:pt x="0" y="215900"/>
                  </a:lnTo>
                  <a:lnTo>
                    <a:pt x="0" y="228600"/>
                  </a:lnTo>
                  <a:lnTo>
                    <a:pt x="76184" y="177800"/>
                  </a:lnTo>
                  <a:close/>
                </a:path>
                <a:path w="2845435" h="3340100">
                  <a:moveTo>
                    <a:pt x="593988" y="190500"/>
                  </a:moveTo>
                  <a:lnTo>
                    <a:pt x="580907" y="190500"/>
                  </a:lnTo>
                  <a:lnTo>
                    <a:pt x="588019" y="203200"/>
                  </a:lnTo>
                  <a:lnTo>
                    <a:pt x="593988" y="190500"/>
                  </a:lnTo>
                  <a:close/>
                </a:path>
                <a:path w="2845435" h="3340100">
                  <a:moveTo>
                    <a:pt x="1593999" y="190500"/>
                  </a:moveTo>
                  <a:lnTo>
                    <a:pt x="1560598" y="190500"/>
                  </a:lnTo>
                  <a:lnTo>
                    <a:pt x="1572536" y="203200"/>
                  </a:lnTo>
                  <a:lnTo>
                    <a:pt x="1586760" y="203200"/>
                  </a:lnTo>
                  <a:lnTo>
                    <a:pt x="1593999" y="190500"/>
                  </a:lnTo>
                  <a:close/>
                </a:path>
                <a:path w="2845435" h="3340100">
                  <a:moveTo>
                    <a:pt x="2089172" y="190500"/>
                  </a:moveTo>
                  <a:lnTo>
                    <a:pt x="2063010" y="190500"/>
                  </a:lnTo>
                  <a:lnTo>
                    <a:pt x="2068852" y="203200"/>
                  </a:lnTo>
                  <a:lnTo>
                    <a:pt x="2083203" y="203200"/>
                  </a:lnTo>
                  <a:lnTo>
                    <a:pt x="2089172" y="190500"/>
                  </a:lnTo>
                  <a:close/>
                </a:path>
                <a:path w="2845435" h="3340100">
                  <a:moveTo>
                    <a:pt x="108311" y="177800"/>
                  </a:moveTo>
                  <a:lnTo>
                    <a:pt x="76184" y="177800"/>
                  </a:lnTo>
                  <a:lnTo>
                    <a:pt x="78592" y="190500"/>
                  </a:lnTo>
                  <a:lnTo>
                    <a:pt x="104754" y="190500"/>
                  </a:lnTo>
                  <a:lnTo>
                    <a:pt x="108311" y="177800"/>
                  </a:lnTo>
                  <a:close/>
                </a:path>
                <a:path w="2845435" h="3340100">
                  <a:moveTo>
                    <a:pt x="1099969" y="177800"/>
                  </a:moveTo>
                  <a:lnTo>
                    <a:pt x="1067838" y="177800"/>
                  </a:lnTo>
                  <a:lnTo>
                    <a:pt x="1071394" y="190500"/>
                  </a:lnTo>
                  <a:lnTo>
                    <a:pt x="1096413" y="190500"/>
                  </a:lnTo>
                  <a:lnTo>
                    <a:pt x="1099969" y="177800"/>
                  </a:lnTo>
                  <a:close/>
                </a:path>
                <a:path w="2845435" h="3340100">
                  <a:moveTo>
                    <a:pt x="2590441" y="177800"/>
                  </a:moveTo>
                  <a:lnTo>
                    <a:pt x="2554627" y="177800"/>
                  </a:lnTo>
                  <a:lnTo>
                    <a:pt x="2558310" y="190500"/>
                  </a:lnTo>
                  <a:lnTo>
                    <a:pt x="2586885" y="190500"/>
                  </a:lnTo>
                  <a:lnTo>
                    <a:pt x="2590441" y="177800"/>
                  </a:lnTo>
                  <a:close/>
                </a:path>
                <a:path w="2845435" h="3340100">
                  <a:moveTo>
                    <a:pt x="109463" y="165100"/>
                  </a:moveTo>
                  <a:lnTo>
                    <a:pt x="73777" y="165100"/>
                  </a:lnTo>
                  <a:lnTo>
                    <a:pt x="72626" y="177800"/>
                  </a:lnTo>
                  <a:lnTo>
                    <a:pt x="110719" y="177800"/>
                  </a:lnTo>
                  <a:lnTo>
                    <a:pt x="109463" y="165100"/>
                  </a:lnTo>
                  <a:close/>
                </a:path>
                <a:path w="2845435" h="3340100">
                  <a:moveTo>
                    <a:pt x="613038" y="165100"/>
                  </a:moveTo>
                  <a:lnTo>
                    <a:pt x="563013" y="165100"/>
                  </a:lnTo>
                  <a:lnTo>
                    <a:pt x="563013" y="177800"/>
                  </a:lnTo>
                  <a:lnTo>
                    <a:pt x="613038" y="177800"/>
                  </a:lnTo>
                  <a:lnTo>
                    <a:pt x="613038" y="165100"/>
                  </a:lnTo>
                  <a:close/>
                </a:path>
                <a:path w="2845435" h="3340100">
                  <a:moveTo>
                    <a:pt x="1101125" y="165100"/>
                  </a:moveTo>
                  <a:lnTo>
                    <a:pt x="1066581" y="165100"/>
                  </a:lnTo>
                  <a:lnTo>
                    <a:pt x="1065438" y="177800"/>
                  </a:lnTo>
                  <a:lnTo>
                    <a:pt x="1102268" y="177800"/>
                  </a:lnTo>
                  <a:lnTo>
                    <a:pt x="1101125" y="165100"/>
                  </a:lnTo>
                  <a:close/>
                </a:path>
                <a:path w="2845435" h="3340100">
                  <a:moveTo>
                    <a:pt x="1607080" y="165100"/>
                  </a:moveTo>
                  <a:lnTo>
                    <a:pt x="1552216" y="165100"/>
                  </a:lnTo>
                  <a:lnTo>
                    <a:pt x="1552216" y="177800"/>
                  </a:lnTo>
                  <a:lnTo>
                    <a:pt x="1608223" y="177800"/>
                  </a:lnTo>
                  <a:lnTo>
                    <a:pt x="1607080" y="165100"/>
                  </a:lnTo>
                  <a:close/>
                </a:path>
                <a:path w="2845435" h="3340100">
                  <a:moveTo>
                    <a:pt x="2102253" y="165100"/>
                  </a:moveTo>
                  <a:lnTo>
                    <a:pt x="2049929" y="165100"/>
                  </a:lnTo>
                  <a:lnTo>
                    <a:pt x="2049929" y="177800"/>
                  </a:lnTo>
                  <a:lnTo>
                    <a:pt x="2102253" y="177800"/>
                  </a:lnTo>
                  <a:lnTo>
                    <a:pt x="2102253" y="165100"/>
                  </a:lnTo>
                  <a:close/>
                </a:path>
                <a:path w="2845435" h="3340100">
                  <a:moveTo>
                    <a:pt x="2592727" y="165100"/>
                  </a:moveTo>
                  <a:lnTo>
                    <a:pt x="2551071" y="165100"/>
                  </a:lnTo>
                  <a:lnTo>
                    <a:pt x="2551071" y="177800"/>
                  </a:lnTo>
                  <a:lnTo>
                    <a:pt x="2592727" y="177800"/>
                  </a:lnTo>
                  <a:lnTo>
                    <a:pt x="2592727" y="165100"/>
                  </a:lnTo>
                  <a:close/>
                </a:path>
                <a:path w="2845435" h="3340100">
                  <a:moveTo>
                    <a:pt x="101195" y="152400"/>
                  </a:moveTo>
                  <a:lnTo>
                    <a:pt x="83301" y="152400"/>
                  </a:lnTo>
                  <a:lnTo>
                    <a:pt x="77336" y="165100"/>
                  </a:lnTo>
                  <a:lnTo>
                    <a:pt x="105904" y="165100"/>
                  </a:lnTo>
                  <a:lnTo>
                    <a:pt x="101195" y="152400"/>
                  </a:lnTo>
                  <a:close/>
                </a:path>
                <a:path w="2845435" h="3340100">
                  <a:moveTo>
                    <a:pt x="605913" y="152400"/>
                  </a:moveTo>
                  <a:lnTo>
                    <a:pt x="568982" y="152400"/>
                  </a:lnTo>
                  <a:lnTo>
                    <a:pt x="566670" y="165100"/>
                  </a:lnTo>
                  <a:lnTo>
                    <a:pt x="609482" y="165100"/>
                  </a:lnTo>
                  <a:lnTo>
                    <a:pt x="605913" y="152400"/>
                  </a:lnTo>
                  <a:close/>
                </a:path>
                <a:path w="2845435" h="3340100">
                  <a:moveTo>
                    <a:pt x="1092743" y="152400"/>
                  </a:moveTo>
                  <a:lnTo>
                    <a:pt x="1074963" y="152400"/>
                  </a:lnTo>
                  <a:lnTo>
                    <a:pt x="1070137" y="165100"/>
                  </a:lnTo>
                  <a:lnTo>
                    <a:pt x="1097556" y="165100"/>
                  </a:lnTo>
                  <a:lnTo>
                    <a:pt x="1092743" y="152400"/>
                  </a:lnTo>
                  <a:close/>
                </a:path>
                <a:path w="2845435" h="3340100">
                  <a:moveTo>
                    <a:pt x="1603524" y="152400"/>
                  </a:moveTo>
                  <a:lnTo>
                    <a:pt x="1557042" y="152400"/>
                  </a:lnTo>
                  <a:lnTo>
                    <a:pt x="1554629" y="165100"/>
                  </a:lnTo>
                  <a:lnTo>
                    <a:pt x="1605810" y="165100"/>
                  </a:lnTo>
                  <a:lnTo>
                    <a:pt x="1603524" y="152400"/>
                  </a:lnTo>
                  <a:close/>
                </a:path>
                <a:path w="2845435" h="3340100">
                  <a:moveTo>
                    <a:pt x="2098697" y="152400"/>
                  </a:moveTo>
                  <a:lnTo>
                    <a:pt x="2053485" y="152400"/>
                  </a:lnTo>
                  <a:lnTo>
                    <a:pt x="2051072" y="165100"/>
                  </a:lnTo>
                  <a:lnTo>
                    <a:pt x="2100983" y="165100"/>
                  </a:lnTo>
                  <a:lnTo>
                    <a:pt x="2098697" y="152400"/>
                  </a:lnTo>
                  <a:close/>
                </a:path>
                <a:path w="2845435" h="3340100">
                  <a:moveTo>
                    <a:pt x="2586885" y="152400"/>
                  </a:moveTo>
                  <a:lnTo>
                    <a:pt x="2557040" y="152400"/>
                  </a:lnTo>
                  <a:lnTo>
                    <a:pt x="2554627" y="165100"/>
                  </a:lnTo>
                  <a:lnTo>
                    <a:pt x="2589171" y="165100"/>
                  </a:lnTo>
                  <a:lnTo>
                    <a:pt x="2586885" y="152400"/>
                  </a:lnTo>
                  <a:close/>
                </a:path>
                <a:path w="2845435" h="3340100">
                  <a:moveTo>
                    <a:pt x="94079" y="0"/>
                  </a:moveTo>
                  <a:lnTo>
                    <a:pt x="89265" y="0"/>
                  </a:lnTo>
                  <a:lnTo>
                    <a:pt x="89265" y="152400"/>
                  </a:lnTo>
                  <a:lnTo>
                    <a:pt x="94079" y="152400"/>
                  </a:lnTo>
                  <a:lnTo>
                    <a:pt x="94079" y="0"/>
                  </a:lnTo>
                  <a:close/>
                </a:path>
                <a:path w="2845435" h="3340100">
                  <a:moveTo>
                    <a:pt x="590432" y="0"/>
                  </a:moveTo>
                  <a:lnTo>
                    <a:pt x="585720" y="0"/>
                  </a:lnTo>
                  <a:lnTo>
                    <a:pt x="585720" y="152400"/>
                  </a:lnTo>
                  <a:lnTo>
                    <a:pt x="590432" y="152400"/>
                  </a:lnTo>
                  <a:lnTo>
                    <a:pt x="590432" y="0"/>
                  </a:lnTo>
                  <a:close/>
                </a:path>
                <a:path w="2845435" h="3340100">
                  <a:moveTo>
                    <a:pt x="1086888" y="0"/>
                  </a:moveTo>
                  <a:lnTo>
                    <a:pt x="1082075" y="0"/>
                  </a:lnTo>
                  <a:lnTo>
                    <a:pt x="1082075" y="152400"/>
                  </a:lnTo>
                  <a:lnTo>
                    <a:pt x="1086888" y="152400"/>
                  </a:lnTo>
                  <a:lnTo>
                    <a:pt x="1086888" y="0"/>
                  </a:lnTo>
                  <a:close/>
                </a:path>
                <a:path w="2845435" h="3340100">
                  <a:moveTo>
                    <a:pt x="1588030" y="139700"/>
                  </a:moveTo>
                  <a:lnTo>
                    <a:pt x="1572536" y="139700"/>
                  </a:lnTo>
                  <a:lnTo>
                    <a:pt x="1567710" y="152400"/>
                  </a:lnTo>
                  <a:lnTo>
                    <a:pt x="1592729" y="152400"/>
                  </a:lnTo>
                  <a:lnTo>
                    <a:pt x="1588030" y="139700"/>
                  </a:lnTo>
                  <a:close/>
                </a:path>
                <a:path w="2845435" h="3340100">
                  <a:moveTo>
                    <a:pt x="2080790" y="139700"/>
                  </a:moveTo>
                  <a:lnTo>
                    <a:pt x="2070122" y="139700"/>
                  </a:lnTo>
                  <a:lnTo>
                    <a:pt x="2065296" y="152400"/>
                  </a:lnTo>
                  <a:lnTo>
                    <a:pt x="2086759" y="152400"/>
                  </a:lnTo>
                  <a:lnTo>
                    <a:pt x="2080790" y="139700"/>
                  </a:lnTo>
                  <a:close/>
                </a:path>
                <a:path w="2845435" h="3340100">
                  <a:moveTo>
                    <a:pt x="1583204" y="0"/>
                  </a:moveTo>
                  <a:lnTo>
                    <a:pt x="1578505" y="0"/>
                  </a:lnTo>
                  <a:lnTo>
                    <a:pt x="1578505" y="139700"/>
                  </a:lnTo>
                  <a:lnTo>
                    <a:pt x="1583204" y="139700"/>
                  </a:lnTo>
                  <a:lnTo>
                    <a:pt x="1583204" y="0"/>
                  </a:lnTo>
                  <a:close/>
                </a:path>
              </a:pathLst>
            </a:custGeom>
            <a:solidFill>
              <a:srgbClr val="FFFFFF">
                <a:alpha val="3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46731"/>
              <a:ext cx="1168908" cy="10500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5" y="1787652"/>
              <a:ext cx="1427988" cy="15681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" y="2046731"/>
              <a:ext cx="909827" cy="10500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888" y="2065020"/>
              <a:ext cx="3345179" cy="13716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88922" y="2189429"/>
            <a:ext cx="2548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sz="48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8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Vegas</a:t>
            </a:r>
            <a:endParaRPr sz="4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947" y="2141347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635508"/>
            <a:ext cx="2261616" cy="944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3464" y="725805"/>
            <a:ext cx="1708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>
                <a:solidFill>
                  <a:srgbClr val="82F09A"/>
                </a:solidFill>
              </a:rPr>
              <a:t>Las</a:t>
            </a:r>
            <a:r>
              <a:rPr spc="-315" dirty="0">
                <a:solidFill>
                  <a:srgbClr val="82F09A"/>
                </a:solidFill>
              </a:rPr>
              <a:t> </a:t>
            </a:r>
            <a:r>
              <a:rPr spc="-240" dirty="0">
                <a:solidFill>
                  <a:srgbClr val="82F09A"/>
                </a:solidFill>
              </a:rPr>
              <a:t>Vegas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8931" y="466902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81A0"/>
                </a:solidFill>
                <a:latin typeface="Microsoft Sans Serif"/>
                <a:cs typeface="Microsoft Sans Serif"/>
              </a:rPr>
              <a:t>14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4627" y="3342132"/>
            <a:ext cx="6863080" cy="1533525"/>
            <a:chOff x="1214627" y="3342132"/>
            <a:chExt cx="6863080" cy="15335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627" y="3342132"/>
              <a:ext cx="6862572" cy="1533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627" y="3352800"/>
              <a:ext cx="6862572" cy="4663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1389" y="1308353"/>
            <a:ext cx="6578600" cy="327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produces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correct</a:t>
            </a:r>
            <a:r>
              <a:rPr sz="1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output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time 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complexity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 value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complexity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evaluated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correctness</a:t>
            </a:r>
            <a:r>
              <a:rPr sz="1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 deterministic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time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 complexity</a:t>
            </a:r>
            <a:r>
              <a:rPr sz="18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probabilistic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polynomial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551180" lvl="1" indent="-257810">
              <a:lnSpc>
                <a:spcPct val="100000"/>
              </a:lnSpc>
              <a:spcBef>
                <a:spcPts val="1240"/>
              </a:spcBef>
              <a:buClr>
                <a:srgbClr val="000000"/>
              </a:buClr>
              <a:buFont typeface="Wingdings"/>
              <a:buChar char=""/>
              <a:tabLst>
                <a:tab pos="551815" algn="l"/>
              </a:tabLst>
            </a:pP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 marL="687705" lvl="2" indent="-343535">
              <a:lnSpc>
                <a:spcPts val="1964"/>
              </a:lnSpc>
              <a:spcBef>
                <a:spcPts val="1170"/>
              </a:spcBef>
              <a:buClr>
                <a:srgbClr val="000000"/>
              </a:buClr>
              <a:buSzPct val="110000"/>
              <a:buAutoNum type="arabicPeriod"/>
              <a:tabLst>
                <a:tab pos="687705" algn="l"/>
                <a:tab pos="68834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endParaRPr sz="1500">
              <a:latin typeface="Arial MT"/>
              <a:cs typeface="Arial MT"/>
            </a:endParaRPr>
          </a:p>
          <a:p>
            <a:pPr marL="1030605" lvl="3" indent="-343535">
              <a:lnSpc>
                <a:spcPts val="1710"/>
              </a:lnSpc>
              <a:buClr>
                <a:srgbClr val="000000"/>
              </a:buClr>
              <a:buSzPct val="110000"/>
              <a:buFont typeface="Wingdings"/>
              <a:buChar char=""/>
              <a:tabLst>
                <a:tab pos="1030605" algn="l"/>
                <a:tab pos="1031240" algn="l"/>
              </a:tabLst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Ex.: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Randomized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quicksort</a:t>
            </a:r>
            <a:endParaRPr sz="1500">
              <a:latin typeface="Arial MT"/>
              <a:cs typeface="Arial MT"/>
            </a:endParaRPr>
          </a:p>
          <a:p>
            <a:pPr marL="687705" lvl="2" indent="-343535">
              <a:lnSpc>
                <a:spcPts val="1905"/>
              </a:lnSpc>
              <a:buClr>
                <a:srgbClr val="000000"/>
              </a:buClr>
              <a:buSzPct val="110000"/>
              <a:buAutoNum type="arabicPeriod"/>
              <a:tabLst>
                <a:tab pos="687705" algn="l"/>
                <a:tab pos="68834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Searching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" y="0"/>
            <a:ext cx="2245360" cy="960119"/>
          </a:xfrm>
          <a:custGeom>
            <a:avLst/>
            <a:gdLst/>
            <a:ahLst/>
            <a:cxnLst/>
            <a:rect l="l" t="t" r="r" b="b"/>
            <a:pathLst>
              <a:path w="2245360" h="960119">
                <a:moveTo>
                  <a:pt x="1975761" y="958850"/>
                </a:moveTo>
                <a:lnTo>
                  <a:pt x="1965093" y="958850"/>
                </a:lnTo>
                <a:lnTo>
                  <a:pt x="1971062" y="960120"/>
                </a:lnTo>
                <a:lnTo>
                  <a:pt x="1975761" y="958850"/>
                </a:lnTo>
                <a:close/>
              </a:path>
              <a:path w="2245360" h="960119">
                <a:moveTo>
                  <a:pt x="1756029" y="805180"/>
                </a:moveTo>
                <a:lnTo>
                  <a:pt x="1744875" y="805180"/>
                </a:lnTo>
                <a:lnTo>
                  <a:pt x="1946043" y="920750"/>
                </a:lnTo>
                <a:lnTo>
                  <a:pt x="1943630" y="925830"/>
                </a:lnTo>
                <a:lnTo>
                  <a:pt x="1942487" y="932180"/>
                </a:lnTo>
                <a:lnTo>
                  <a:pt x="1943630" y="938530"/>
                </a:lnTo>
                <a:lnTo>
                  <a:pt x="1944773" y="942340"/>
                </a:lnTo>
                <a:lnTo>
                  <a:pt x="1947186" y="947420"/>
                </a:lnTo>
                <a:lnTo>
                  <a:pt x="1950742" y="952500"/>
                </a:lnTo>
                <a:lnTo>
                  <a:pt x="1955568" y="956310"/>
                </a:lnTo>
                <a:lnTo>
                  <a:pt x="1960267" y="958850"/>
                </a:lnTo>
                <a:lnTo>
                  <a:pt x="1981730" y="958850"/>
                </a:lnTo>
                <a:lnTo>
                  <a:pt x="1998367" y="932180"/>
                </a:lnTo>
                <a:lnTo>
                  <a:pt x="1997224" y="925830"/>
                </a:lnTo>
                <a:lnTo>
                  <a:pt x="1995954" y="920750"/>
                </a:lnTo>
                <a:lnTo>
                  <a:pt x="2002595" y="916940"/>
                </a:lnTo>
                <a:lnTo>
                  <a:pt x="1948329" y="916940"/>
                </a:lnTo>
                <a:lnTo>
                  <a:pt x="1756029" y="805180"/>
                </a:lnTo>
                <a:close/>
              </a:path>
              <a:path w="2245360" h="960119">
                <a:moveTo>
                  <a:pt x="1258685" y="805180"/>
                </a:moveTo>
                <a:lnTo>
                  <a:pt x="1249715" y="805180"/>
                </a:lnTo>
                <a:lnTo>
                  <a:pt x="1455569" y="924560"/>
                </a:lnTo>
                <a:lnTo>
                  <a:pt x="1454426" y="928370"/>
                </a:lnTo>
                <a:lnTo>
                  <a:pt x="1454426" y="937260"/>
                </a:lnTo>
                <a:lnTo>
                  <a:pt x="1455569" y="939800"/>
                </a:lnTo>
                <a:lnTo>
                  <a:pt x="1471063" y="952500"/>
                </a:lnTo>
                <a:lnTo>
                  <a:pt x="1478175" y="952500"/>
                </a:lnTo>
                <a:lnTo>
                  <a:pt x="1483001" y="951230"/>
                </a:lnTo>
                <a:lnTo>
                  <a:pt x="1485287" y="948690"/>
                </a:lnTo>
                <a:lnTo>
                  <a:pt x="1488843" y="946150"/>
                </a:lnTo>
                <a:lnTo>
                  <a:pt x="1491256" y="943610"/>
                </a:lnTo>
                <a:lnTo>
                  <a:pt x="1493669" y="939800"/>
                </a:lnTo>
                <a:lnTo>
                  <a:pt x="1494812" y="937260"/>
                </a:lnTo>
                <a:lnTo>
                  <a:pt x="1494812" y="928370"/>
                </a:lnTo>
                <a:lnTo>
                  <a:pt x="1493669" y="924560"/>
                </a:lnTo>
                <a:lnTo>
                  <a:pt x="1500280" y="920750"/>
                </a:lnTo>
                <a:lnTo>
                  <a:pt x="1457982" y="920750"/>
                </a:lnTo>
                <a:lnTo>
                  <a:pt x="1258685" y="805180"/>
                </a:lnTo>
                <a:close/>
              </a:path>
              <a:path w="2245360" h="960119">
                <a:moveTo>
                  <a:pt x="0" y="915670"/>
                </a:moveTo>
                <a:lnTo>
                  <a:pt x="0" y="949960"/>
                </a:lnTo>
                <a:lnTo>
                  <a:pt x="3557" y="946150"/>
                </a:lnTo>
                <a:lnTo>
                  <a:pt x="5963" y="941070"/>
                </a:lnTo>
                <a:lnTo>
                  <a:pt x="8265" y="938530"/>
                </a:lnTo>
                <a:lnTo>
                  <a:pt x="8265" y="927100"/>
                </a:lnTo>
                <a:lnTo>
                  <a:pt x="7114" y="923290"/>
                </a:lnTo>
                <a:lnTo>
                  <a:pt x="11520" y="920750"/>
                </a:lnTo>
                <a:lnTo>
                  <a:pt x="4708" y="920750"/>
                </a:lnTo>
                <a:lnTo>
                  <a:pt x="0" y="915670"/>
                </a:lnTo>
                <a:close/>
              </a:path>
              <a:path w="2245360" h="960119">
                <a:moveTo>
                  <a:pt x="236890" y="527050"/>
                </a:moveTo>
                <a:lnTo>
                  <a:pt x="232076" y="527050"/>
                </a:lnTo>
                <a:lnTo>
                  <a:pt x="232076" y="767080"/>
                </a:lnTo>
                <a:lnTo>
                  <a:pt x="228508" y="768350"/>
                </a:lnTo>
                <a:lnTo>
                  <a:pt x="210626" y="791210"/>
                </a:lnTo>
                <a:lnTo>
                  <a:pt x="211871" y="795020"/>
                </a:lnTo>
                <a:lnTo>
                  <a:pt x="213026" y="798830"/>
                </a:lnTo>
                <a:lnTo>
                  <a:pt x="4708" y="920750"/>
                </a:lnTo>
                <a:lnTo>
                  <a:pt x="11520" y="920750"/>
                </a:lnTo>
                <a:lnTo>
                  <a:pt x="214182" y="803910"/>
                </a:lnTo>
                <a:lnTo>
                  <a:pt x="254984" y="803910"/>
                </a:lnTo>
                <a:lnTo>
                  <a:pt x="255927" y="800100"/>
                </a:lnTo>
                <a:lnTo>
                  <a:pt x="258226" y="796290"/>
                </a:lnTo>
                <a:lnTo>
                  <a:pt x="258226" y="786130"/>
                </a:lnTo>
                <a:lnTo>
                  <a:pt x="236890" y="767080"/>
                </a:lnTo>
                <a:lnTo>
                  <a:pt x="236890" y="527050"/>
                </a:lnTo>
                <a:close/>
              </a:path>
              <a:path w="2245360" h="960119">
                <a:moveTo>
                  <a:pt x="1474619" y="911860"/>
                </a:moveTo>
                <a:lnTo>
                  <a:pt x="1465094" y="914400"/>
                </a:lnTo>
                <a:lnTo>
                  <a:pt x="1461538" y="916940"/>
                </a:lnTo>
                <a:lnTo>
                  <a:pt x="1457982" y="920750"/>
                </a:lnTo>
                <a:lnTo>
                  <a:pt x="1491256" y="920750"/>
                </a:lnTo>
                <a:lnTo>
                  <a:pt x="1487700" y="916940"/>
                </a:lnTo>
                <a:lnTo>
                  <a:pt x="1484144" y="914400"/>
                </a:lnTo>
                <a:lnTo>
                  <a:pt x="1474619" y="911860"/>
                </a:lnTo>
                <a:close/>
              </a:path>
              <a:path w="2245360" h="960119">
                <a:moveTo>
                  <a:pt x="1734207" y="767080"/>
                </a:moveTo>
                <a:lnTo>
                  <a:pt x="1711601" y="767080"/>
                </a:lnTo>
                <a:lnTo>
                  <a:pt x="1706775" y="769620"/>
                </a:lnTo>
                <a:lnTo>
                  <a:pt x="1703219" y="773430"/>
                </a:lnTo>
                <a:lnTo>
                  <a:pt x="1700806" y="777240"/>
                </a:lnTo>
                <a:lnTo>
                  <a:pt x="1698520" y="782320"/>
                </a:lnTo>
                <a:lnTo>
                  <a:pt x="1697250" y="786130"/>
                </a:lnTo>
                <a:lnTo>
                  <a:pt x="1697250" y="796290"/>
                </a:lnTo>
                <a:lnTo>
                  <a:pt x="1698520" y="801370"/>
                </a:lnTo>
                <a:lnTo>
                  <a:pt x="1491256" y="920750"/>
                </a:lnTo>
                <a:lnTo>
                  <a:pt x="1500280" y="920750"/>
                </a:lnTo>
                <a:lnTo>
                  <a:pt x="1700806" y="805180"/>
                </a:lnTo>
                <a:lnTo>
                  <a:pt x="1756029" y="805180"/>
                </a:lnTo>
                <a:lnTo>
                  <a:pt x="1747288" y="800100"/>
                </a:lnTo>
                <a:lnTo>
                  <a:pt x="1748431" y="796290"/>
                </a:lnTo>
                <a:lnTo>
                  <a:pt x="1748431" y="786130"/>
                </a:lnTo>
                <a:lnTo>
                  <a:pt x="1746018" y="782320"/>
                </a:lnTo>
                <a:lnTo>
                  <a:pt x="1744875" y="777240"/>
                </a:lnTo>
                <a:lnTo>
                  <a:pt x="1741319" y="773430"/>
                </a:lnTo>
                <a:lnTo>
                  <a:pt x="1737763" y="770890"/>
                </a:lnTo>
                <a:lnTo>
                  <a:pt x="1734207" y="767080"/>
                </a:lnTo>
                <a:close/>
              </a:path>
              <a:path w="2245360" h="960119">
                <a:moveTo>
                  <a:pt x="1971062" y="904240"/>
                </a:moveTo>
                <a:lnTo>
                  <a:pt x="1963823" y="905510"/>
                </a:lnTo>
                <a:lnTo>
                  <a:pt x="1957854" y="908050"/>
                </a:lnTo>
                <a:lnTo>
                  <a:pt x="1952012" y="911860"/>
                </a:lnTo>
                <a:lnTo>
                  <a:pt x="1948329" y="916940"/>
                </a:lnTo>
                <a:lnTo>
                  <a:pt x="1993668" y="916940"/>
                </a:lnTo>
                <a:lnTo>
                  <a:pt x="1988842" y="911860"/>
                </a:lnTo>
                <a:lnTo>
                  <a:pt x="1984143" y="908050"/>
                </a:lnTo>
                <a:lnTo>
                  <a:pt x="1976904" y="905510"/>
                </a:lnTo>
                <a:lnTo>
                  <a:pt x="1971062" y="904240"/>
                </a:lnTo>
                <a:close/>
              </a:path>
              <a:path w="2245360" h="960119">
                <a:moveTo>
                  <a:pt x="2003512" y="374650"/>
                </a:moveTo>
                <a:lnTo>
                  <a:pt x="1992398" y="374650"/>
                </a:lnTo>
                <a:lnTo>
                  <a:pt x="2194709" y="491490"/>
                </a:lnTo>
                <a:lnTo>
                  <a:pt x="2192296" y="496570"/>
                </a:lnTo>
                <a:lnTo>
                  <a:pt x="2192296" y="508000"/>
                </a:lnTo>
                <a:lnTo>
                  <a:pt x="2193566" y="513080"/>
                </a:lnTo>
                <a:lnTo>
                  <a:pt x="2195852" y="516890"/>
                </a:lnTo>
                <a:lnTo>
                  <a:pt x="2199535" y="519430"/>
                </a:lnTo>
                <a:lnTo>
                  <a:pt x="2203091" y="523240"/>
                </a:lnTo>
                <a:lnTo>
                  <a:pt x="2206647" y="525780"/>
                </a:lnTo>
                <a:lnTo>
                  <a:pt x="2211346" y="528320"/>
                </a:lnTo>
                <a:lnTo>
                  <a:pt x="2216172" y="528320"/>
                </a:lnTo>
                <a:lnTo>
                  <a:pt x="2216172" y="770890"/>
                </a:lnTo>
                <a:lnTo>
                  <a:pt x="2209060" y="773430"/>
                </a:lnTo>
                <a:lnTo>
                  <a:pt x="2203091" y="777240"/>
                </a:lnTo>
                <a:lnTo>
                  <a:pt x="2199535" y="783590"/>
                </a:lnTo>
                <a:lnTo>
                  <a:pt x="2198265" y="786130"/>
                </a:lnTo>
                <a:lnTo>
                  <a:pt x="2198265" y="791210"/>
                </a:lnTo>
                <a:lnTo>
                  <a:pt x="2199535" y="797560"/>
                </a:lnTo>
                <a:lnTo>
                  <a:pt x="1993668" y="916940"/>
                </a:lnTo>
                <a:lnTo>
                  <a:pt x="2002595" y="916940"/>
                </a:lnTo>
                <a:lnTo>
                  <a:pt x="2201821" y="802640"/>
                </a:lnTo>
                <a:lnTo>
                  <a:pt x="2235222" y="802640"/>
                </a:lnTo>
                <a:lnTo>
                  <a:pt x="2237635" y="798830"/>
                </a:lnTo>
                <a:lnTo>
                  <a:pt x="2238778" y="795020"/>
                </a:lnTo>
                <a:lnTo>
                  <a:pt x="2238778" y="791210"/>
                </a:lnTo>
                <a:lnTo>
                  <a:pt x="2237635" y="784860"/>
                </a:lnTo>
                <a:lnTo>
                  <a:pt x="2233952" y="778510"/>
                </a:lnTo>
                <a:lnTo>
                  <a:pt x="2228110" y="773430"/>
                </a:lnTo>
                <a:lnTo>
                  <a:pt x="2220871" y="770890"/>
                </a:lnTo>
                <a:lnTo>
                  <a:pt x="2220871" y="528320"/>
                </a:lnTo>
                <a:lnTo>
                  <a:pt x="2230396" y="525780"/>
                </a:lnTo>
                <a:lnTo>
                  <a:pt x="2233952" y="523240"/>
                </a:lnTo>
                <a:lnTo>
                  <a:pt x="2237635" y="519430"/>
                </a:lnTo>
                <a:lnTo>
                  <a:pt x="2241191" y="516890"/>
                </a:lnTo>
                <a:lnTo>
                  <a:pt x="2243477" y="511810"/>
                </a:lnTo>
                <a:lnTo>
                  <a:pt x="2244747" y="506730"/>
                </a:lnTo>
                <a:lnTo>
                  <a:pt x="2244747" y="497840"/>
                </a:lnTo>
                <a:lnTo>
                  <a:pt x="2239921" y="487680"/>
                </a:lnTo>
                <a:lnTo>
                  <a:pt x="2197122" y="487680"/>
                </a:lnTo>
                <a:lnTo>
                  <a:pt x="2003512" y="374650"/>
                </a:lnTo>
                <a:close/>
              </a:path>
              <a:path w="2245360" h="960119">
                <a:moveTo>
                  <a:pt x="1007600" y="373380"/>
                </a:moveTo>
                <a:lnTo>
                  <a:pt x="998597" y="373380"/>
                </a:lnTo>
                <a:lnTo>
                  <a:pt x="1203258" y="491490"/>
                </a:lnTo>
                <a:lnTo>
                  <a:pt x="1202102" y="497840"/>
                </a:lnTo>
                <a:lnTo>
                  <a:pt x="1200947" y="501650"/>
                </a:lnTo>
                <a:lnTo>
                  <a:pt x="1200947" y="506730"/>
                </a:lnTo>
                <a:lnTo>
                  <a:pt x="1203258" y="511810"/>
                </a:lnTo>
                <a:lnTo>
                  <a:pt x="1204503" y="516890"/>
                </a:lnTo>
                <a:lnTo>
                  <a:pt x="1211627" y="521970"/>
                </a:lnTo>
                <a:lnTo>
                  <a:pt x="1215183" y="525780"/>
                </a:lnTo>
                <a:lnTo>
                  <a:pt x="1224708" y="528320"/>
                </a:lnTo>
                <a:lnTo>
                  <a:pt x="1224708" y="764540"/>
                </a:lnTo>
                <a:lnTo>
                  <a:pt x="1215183" y="767080"/>
                </a:lnTo>
                <a:lnTo>
                  <a:pt x="1210472" y="769620"/>
                </a:lnTo>
                <a:lnTo>
                  <a:pt x="1206916" y="772160"/>
                </a:lnTo>
                <a:lnTo>
                  <a:pt x="1204503" y="777240"/>
                </a:lnTo>
                <a:lnTo>
                  <a:pt x="1202102" y="781050"/>
                </a:lnTo>
                <a:lnTo>
                  <a:pt x="1200947" y="786130"/>
                </a:lnTo>
                <a:lnTo>
                  <a:pt x="1199689" y="791210"/>
                </a:lnTo>
                <a:lnTo>
                  <a:pt x="1200947" y="796290"/>
                </a:lnTo>
                <a:lnTo>
                  <a:pt x="1216441" y="815340"/>
                </a:lnTo>
                <a:lnTo>
                  <a:pt x="1221140" y="817880"/>
                </a:lnTo>
                <a:lnTo>
                  <a:pt x="1227109" y="817880"/>
                </a:lnTo>
                <a:lnTo>
                  <a:pt x="1233078" y="816610"/>
                </a:lnTo>
                <a:lnTo>
                  <a:pt x="1240190" y="814070"/>
                </a:lnTo>
                <a:lnTo>
                  <a:pt x="1245003" y="810260"/>
                </a:lnTo>
                <a:lnTo>
                  <a:pt x="1249715" y="805180"/>
                </a:lnTo>
                <a:lnTo>
                  <a:pt x="1258685" y="805180"/>
                </a:lnTo>
                <a:lnTo>
                  <a:pt x="1252115" y="801370"/>
                </a:lnTo>
                <a:lnTo>
                  <a:pt x="1253271" y="796290"/>
                </a:lnTo>
                <a:lnTo>
                  <a:pt x="1253271" y="786130"/>
                </a:lnTo>
                <a:lnTo>
                  <a:pt x="1250858" y="781050"/>
                </a:lnTo>
                <a:lnTo>
                  <a:pt x="1249715" y="777240"/>
                </a:lnTo>
                <a:lnTo>
                  <a:pt x="1242590" y="769620"/>
                </a:lnTo>
                <a:lnTo>
                  <a:pt x="1239034" y="767080"/>
                </a:lnTo>
                <a:lnTo>
                  <a:pt x="1229509" y="764540"/>
                </a:lnTo>
                <a:lnTo>
                  <a:pt x="1229509" y="528320"/>
                </a:lnTo>
                <a:lnTo>
                  <a:pt x="1234221" y="527050"/>
                </a:lnTo>
                <a:lnTo>
                  <a:pt x="1237777" y="524510"/>
                </a:lnTo>
                <a:lnTo>
                  <a:pt x="1242590" y="521970"/>
                </a:lnTo>
                <a:lnTo>
                  <a:pt x="1246146" y="519430"/>
                </a:lnTo>
                <a:lnTo>
                  <a:pt x="1248559" y="516890"/>
                </a:lnTo>
                <a:lnTo>
                  <a:pt x="1250858" y="511810"/>
                </a:lnTo>
                <a:lnTo>
                  <a:pt x="1252115" y="506730"/>
                </a:lnTo>
                <a:lnTo>
                  <a:pt x="1252115" y="497840"/>
                </a:lnTo>
                <a:lnTo>
                  <a:pt x="1249715" y="492760"/>
                </a:lnTo>
                <a:lnTo>
                  <a:pt x="1258474" y="487680"/>
                </a:lnTo>
                <a:lnTo>
                  <a:pt x="1205658" y="487680"/>
                </a:lnTo>
                <a:lnTo>
                  <a:pt x="1007600" y="373380"/>
                </a:lnTo>
                <a:close/>
              </a:path>
              <a:path w="2245360" h="960119">
                <a:moveTo>
                  <a:pt x="1744875" y="805180"/>
                </a:moveTo>
                <a:lnTo>
                  <a:pt x="1700806" y="805180"/>
                </a:lnTo>
                <a:lnTo>
                  <a:pt x="1704362" y="808990"/>
                </a:lnTo>
                <a:lnTo>
                  <a:pt x="1710331" y="814070"/>
                </a:lnTo>
                <a:lnTo>
                  <a:pt x="1716300" y="816610"/>
                </a:lnTo>
                <a:lnTo>
                  <a:pt x="1729381" y="816610"/>
                </a:lnTo>
                <a:lnTo>
                  <a:pt x="1735350" y="812800"/>
                </a:lnTo>
                <a:lnTo>
                  <a:pt x="1740176" y="808990"/>
                </a:lnTo>
                <a:lnTo>
                  <a:pt x="1744875" y="805180"/>
                </a:lnTo>
                <a:close/>
              </a:path>
              <a:path w="2245360" h="960119">
                <a:moveTo>
                  <a:pt x="254984" y="803910"/>
                </a:moveTo>
                <a:lnTo>
                  <a:pt x="214182" y="803910"/>
                </a:lnTo>
                <a:lnTo>
                  <a:pt x="222551" y="811530"/>
                </a:lnTo>
                <a:lnTo>
                  <a:pt x="228508" y="814070"/>
                </a:lnTo>
                <a:lnTo>
                  <a:pt x="239188" y="814070"/>
                </a:lnTo>
                <a:lnTo>
                  <a:pt x="244002" y="812800"/>
                </a:lnTo>
                <a:lnTo>
                  <a:pt x="254670" y="805180"/>
                </a:lnTo>
                <a:lnTo>
                  <a:pt x="254984" y="803910"/>
                </a:lnTo>
                <a:close/>
              </a:path>
              <a:path w="2245360" h="960119">
                <a:moveTo>
                  <a:pt x="2235222" y="802640"/>
                </a:moveTo>
                <a:lnTo>
                  <a:pt x="2201821" y="802640"/>
                </a:lnTo>
                <a:lnTo>
                  <a:pt x="2204234" y="806450"/>
                </a:lnTo>
                <a:lnTo>
                  <a:pt x="2209060" y="808990"/>
                </a:lnTo>
                <a:lnTo>
                  <a:pt x="2218585" y="811530"/>
                </a:lnTo>
                <a:lnTo>
                  <a:pt x="2222141" y="810260"/>
                </a:lnTo>
                <a:lnTo>
                  <a:pt x="2226840" y="808990"/>
                </a:lnTo>
                <a:lnTo>
                  <a:pt x="2229253" y="807720"/>
                </a:lnTo>
                <a:lnTo>
                  <a:pt x="2232809" y="806450"/>
                </a:lnTo>
                <a:lnTo>
                  <a:pt x="2235222" y="802640"/>
                </a:lnTo>
                <a:close/>
              </a:path>
              <a:path w="2245360" h="960119">
                <a:moveTo>
                  <a:pt x="1504823" y="373380"/>
                </a:moveTo>
                <a:lnTo>
                  <a:pt x="1493669" y="373380"/>
                </a:lnTo>
                <a:lnTo>
                  <a:pt x="1705632" y="495300"/>
                </a:lnTo>
                <a:lnTo>
                  <a:pt x="1704362" y="499110"/>
                </a:lnTo>
                <a:lnTo>
                  <a:pt x="1704362" y="501650"/>
                </a:lnTo>
                <a:lnTo>
                  <a:pt x="1705632" y="509270"/>
                </a:lnTo>
                <a:lnTo>
                  <a:pt x="1709188" y="515620"/>
                </a:lnTo>
                <a:lnTo>
                  <a:pt x="1713887" y="518160"/>
                </a:lnTo>
                <a:lnTo>
                  <a:pt x="1721126" y="520700"/>
                </a:lnTo>
                <a:lnTo>
                  <a:pt x="1721126" y="765810"/>
                </a:lnTo>
                <a:lnTo>
                  <a:pt x="1716300" y="767080"/>
                </a:lnTo>
                <a:lnTo>
                  <a:pt x="1730651" y="767080"/>
                </a:lnTo>
                <a:lnTo>
                  <a:pt x="1725825" y="765810"/>
                </a:lnTo>
                <a:lnTo>
                  <a:pt x="1725825" y="520700"/>
                </a:lnTo>
                <a:lnTo>
                  <a:pt x="1731794" y="518160"/>
                </a:lnTo>
                <a:lnTo>
                  <a:pt x="1736493" y="514350"/>
                </a:lnTo>
                <a:lnTo>
                  <a:pt x="1740176" y="509270"/>
                </a:lnTo>
                <a:lnTo>
                  <a:pt x="1741319" y="501650"/>
                </a:lnTo>
                <a:lnTo>
                  <a:pt x="1740176" y="496570"/>
                </a:lnTo>
                <a:lnTo>
                  <a:pt x="1748849" y="491490"/>
                </a:lnTo>
                <a:lnTo>
                  <a:pt x="1708045" y="491490"/>
                </a:lnTo>
                <a:lnTo>
                  <a:pt x="1504823" y="373380"/>
                </a:lnTo>
                <a:close/>
              </a:path>
              <a:path w="2245360" h="960119">
                <a:moveTo>
                  <a:pt x="12333" y="370840"/>
                </a:moveTo>
                <a:lnTo>
                  <a:pt x="1150" y="370840"/>
                </a:lnTo>
                <a:lnTo>
                  <a:pt x="211871" y="492760"/>
                </a:lnTo>
                <a:lnTo>
                  <a:pt x="210626" y="497840"/>
                </a:lnTo>
                <a:lnTo>
                  <a:pt x="209470" y="501650"/>
                </a:lnTo>
                <a:lnTo>
                  <a:pt x="209470" y="506730"/>
                </a:lnTo>
                <a:lnTo>
                  <a:pt x="211871" y="511810"/>
                </a:lnTo>
                <a:lnTo>
                  <a:pt x="213026" y="516890"/>
                </a:lnTo>
                <a:lnTo>
                  <a:pt x="216582" y="519430"/>
                </a:lnTo>
                <a:lnTo>
                  <a:pt x="218995" y="521970"/>
                </a:lnTo>
                <a:lnTo>
                  <a:pt x="223694" y="524510"/>
                </a:lnTo>
                <a:lnTo>
                  <a:pt x="227365" y="527050"/>
                </a:lnTo>
                <a:lnTo>
                  <a:pt x="241589" y="527050"/>
                </a:lnTo>
                <a:lnTo>
                  <a:pt x="259483" y="506730"/>
                </a:lnTo>
                <a:lnTo>
                  <a:pt x="259483" y="497840"/>
                </a:lnTo>
                <a:lnTo>
                  <a:pt x="258226" y="492760"/>
                </a:lnTo>
                <a:lnTo>
                  <a:pt x="266939" y="487680"/>
                </a:lnTo>
                <a:lnTo>
                  <a:pt x="214182" y="487680"/>
                </a:lnTo>
                <a:lnTo>
                  <a:pt x="12333" y="370840"/>
                </a:lnTo>
                <a:close/>
              </a:path>
              <a:path w="2245360" h="960119">
                <a:moveTo>
                  <a:pt x="513311" y="373380"/>
                </a:moveTo>
                <a:lnTo>
                  <a:pt x="502231" y="373380"/>
                </a:lnTo>
                <a:lnTo>
                  <a:pt x="710549" y="494030"/>
                </a:lnTo>
                <a:lnTo>
                  <a:pt x="709393" y="499110"/>
                </a:lnTo>
                <a:lnTo>
                  <a:pt x="709393" y="506730"/>
                </a:lnTo>
                <a:lnTo>
                  <a:pt x="710549" y="510540"/>
                </a:lnTo>
                <a:lnTo>
                  <a:pt x="712949" y="514350"/>
                </a:lnTo>
                <a:lnTo>
                  <a:pt x="715260" y="518160"/>
                </a:lnTo>
                <a:lnTo>
                  <a:pt x="718918" y="519430"/>
                </a:lnTo>
                <a:lnTo>
                  <a:pt x="722474" y="521970"/>
                </a:lnTo>
                <a:lnTo>
                  <a:pt x="726030" y="523240"/>
                </a:lnTo>
                <a:lnTo>
                  <a:pt x="735555" y="523240"/>
                </a:lnTo>
                <a:lnTo>
                  <a:pt x="739111" y="521970"/>
                </a:lnTo>
                <a:lnTo>
                  <a:pt x="742667" y="519430"/>
                </a:lnTo>
                <a:lnTo>
                  <a:pt x="746223" y="518160"/>
                </a:lnTo>
                <a:lnTo>
                  <a:pt x="748636" y="514350"/>
                </a:lnTo>
                <a:lnTo>
                  <a:pt x="749779" y="510540"/>
                </a:lnTo>
                <a:lnTo>
                  <a:pt x="752192" y="506730"/>
                </a:lnTo>
                <a:lnTo>
                  <a:pt x="752192" y="499110"/>
                </a:lnTo>
                <a:lnTo>
                  <a:pt x="749779" y="494030"/>
                </a:lnTo>
                <a:lnTo>
                  <a:pt x="756358" y="490220"/>
                </a:lnTo>
                <a:lnTo>
                  <a:pt x="712949" y="490220"/>
                </a:lnTo>
                <a:lnTo>
                  <a:pt x="513311" y="373380"/>
                </a:lnTo>
                <a:close/>
              </a:path>
              <a:path w="2245360" h="960119">
                <a:moveTo>
                  <a:pt x="1727095" y="483870"/>
                </a:moveTo>
                <a:lnTo>
                  <a:pt x="1718713" y="483870"/>
                </a:lnTo>
                <a:lnTo>
                  <a:pt x="1713887" y="485140"/>
                </a:lnTo>
                <a:lnTo>
                  <a:pt x="1710331" y="487680"/>
                </a:lnTo>
                <a:lnTo>
                  <a:pt x="1708045" y="491490"/>
                </a:lnTo>
                <a:lnTo>
                  <a:pt x="1737763" y="491490"/>
                </a:lnTo>
                <a:lnTo>
                  <a:pt x="1734207" y="487680"/>
                </a:lnTo>
                <a:lnTo>
                  <a:pt x="1730651" y="485140"/>
                </a:lnTo>
                <a:lnTo>
                  <a:pt x="1727095" y="483870"/>
                </a:lnTo>
                <a:close/>
              </a:path>
              <a:path w="2245360" h="960119">
                <a:moveTo>
                  <a:pt x="1971062" y="335280"/>
                </a:moveTo>
                <a:lnTo>
                  <a:pt x="1946043" y="356870"/>
                </a:lnTo>
                <a:lnTo>
                  <a:pt x="1944773" y="361950"/>
                </a:lnTo>
                <a:lnTo>
                  <a:pt x="1946043" y="365760"/>
                </a:lnTo>
                <a:lnTo>
                  <a:pt x="1947186" y="370840"/>
                </a:lnTo>
                <a:lnTo>
                  <a:pt x="1737763" y="491490"/>
                </a:lnTo>
                <a:lnTo>
                  <a:pt x="1748849" y="491490"/>
                </a:lnTo>
                <a:lnTo>
                  <a:pt x="1948329" y="374650"/>
                </a:lnTo>
                <a:lnTo>
                  <a:pt x="2003512" y="374650"/>
                </a:lnTo>
                <a:lnTo>
                  <a:pt x="1994811" y="369570"/>
                </a:lnTo>
                <a:lnTo>
                  <a:pt x="1995954" y="365760"/>
                </a:lnTo>
                <a:lnTo>
                  <a:pt x="1995954" y="356870"/>
                </a:lnTo>
                <a:lnTo>
                  <a:pt x="1993668" y="351790"/>
                </a:lnTo>
                <a:lnTo>
                  <a:pt x="1991255" y="346710"/>
                </a:lnTo>
                <a:lnTo>
                  <a:pt x="1988842" y="344170"/>
                </a:lnTo>
                <a:lnTo>
                  <a:pt x="1985286" y="340360"/>
                </a:lnTo>
                <a:lnTo>
                  <a:pt x="1980587" y="337820"/>
                </a:lnTo>
                <a:lnTo>
                  <a:pt x="1971062" y="335280"/>
                </a:lnTo>
                <a:close/>
              </a:path>
              <a:path w="2245360" h="960119">
                <a:moveTo>
                  <a:pt x="730742" y="480060"/>
                </a:moveTo>
                <a:lnTo>
                  <a:pt x="721217" y="482600"/>
                </a:lnTo>
                <a:lnTo>
                  <a:pt x="716505" y="486410"/>
                </a:lnTo>
                <a:lnTo>
                  <a:pt x="712949" y="490220"/>
                </a:lnTo>
                <a:lnTo>
                  <a:pt x="747480" y="490220"/>
                </a:lnTo>
                <a:lnTo>
                  <a:pt x="745080" y="486410"/>
                </a:lnTo>
                <a:lnTo>
                  <a:pt x="740267" y="482600"/>
                </a:lnTo>
                <a:lnTo>
                  <a:pt x="730742" y="480060"/>
                </a:lnTo>
                <a:close/>
              </a:path>
              <a:path w="2245360" h="960119">
                <a:moveTo>
                  <a:pt x="859329" y="0"/>
                </a:moveTo>
                <a:lnTo>
                  <a:pt x="849804" y="0"/>
                </a:lnTo>
                <a:lnTo>
                  <a:pt x="954541" y="60960"/>
                </a:lnTo>
                <a:lnTo>
                  <a:pt x="953398" y="67310"/>
                </a:lnTo>
                <a:lnTo>
                  <a:pt x="952141" y="72390"/>
                </a:lnTo>
                <a:lnTo>
                  <a:pt x="953398" y="77470"/>
                </a:lnTo>
                <a:lnTo>
                  <a:pt x="954541" y="82550"/>
                </a:lnTo>
                <a:lnTo>
                  <a:pt x="956954" y="86360"/>
                </a:lnTo>
                <a:lnTo>
                  <a:pt x="959253" y="90170"/>
                </a:lnTo>
                <a:lnTo>
                  <a:pt x="962910" y="93980"/>
                </a:lnTo>
                <a:lnTo>
                  <a:pt x="967622" y="95250"/>
                </a:lnTo>
                <a:lnTo>
                  <a:pt x="971178" y="96520"/>
                </a:lnTo>
                <a:lnTo>
                  <a:pt x="975991" y="97790"/>
                </a:lnTo>
                <a:lnTo>
                  <a:pt x="975991" y="337820"/>
                </a:lnTo>
                <a:lnTo>
                  <a:pt x="972435" y="339090"/>
                </a:lnTo>
                <a:lnTo>
                  <a:pt x="967622" y="340360"/>
                </a:lnTo>
                <a:lnTo>
                  <a:pt x="964066" y="342900"/>
                </a:lnTo>
                <a:lnTo>
                  <a:pt x="961666" y="345440"/>
                </a:lnTo>
                <a:lnTo>
                  <a:pt x="958097" y="347980"/>
                </a:lnTo>
                <a:lnTo>
                  <a:pt x="956954" y="353060"/>
                </a:lnTo>
                <a:lnTo>
                  <a:pt x="955697" y="356870"/>
                </a:lnTo>
                <a:lnTo>
                  <a:pt x="954541" y="361950"/>
                </a:lnTo>
                <a:lnTo>
                  <a:pt x="955697" y="364490"/>
                </a:lnTo>
                <a:lnTo>
                  <a:pt x="956954" y="369570"/>
                </a:lnTo>
                <a:lnTo>
                  <a:pt x="747480" y="490220"/>
                </a:lnTo>
                <a:lnTo>
                  <a:pt x="756358" y="490220"/>
                </a:lnTo>
                <a:lnTo>
                  <a:pt x="958097" y="373380"/>
                </a:lnTo>
                <a:lnTo>
                  <a:pt x="1007600" y="373380"/>
                </a:lnTo>
                <a:lnTo>
                  <a:pt x="1000998" y="369570"/>
                </a:lnTo>
                <a:lnTo>
                  <a:pt x="1002153" y="364490"/>
                </a:lnTo>
                <a:lnTo>
                  <a:pt x="1002153" y="356870"/>
                </a:lnTo>
                <a:lnTo>
                  <a:pt x="980703" y="337820"/>
                </a:lnTo>
                <a:lnTo>
                  <a:pt x="980703" y="97790"/>
                </a:lnTo>
                <a:lnTo>
                  <a:pt x="990228" y="95250"/>
                </a:lnTo>
                <a:lnTo>
                  <a:pt x="993784" y="93980"/>
                </a:lnTo>
                <a:lnTo>
                  <a:pt x="997340" y="90170"/>
                </a:lnTo>
                <a:lnTo>
                  <a:pt x="1000998" y="86360"/>
                </a:lnTo>
                <a:lnTo>
                  <a:pt x="1003309" y="82550"/>
                </a:lnTo>
                <a:lnTo>
                  <a:pt x="1004554" y="77470"/>
                </a:lnTo>
                <a:lnTo>
                  <a:pt x="1004554" y="67310"/>
                </a:lnTo>
                <a:lnTo>
                  <a:pt x="999740" y="57150"/>
                </a:lnTo>
                <a:lnTo>
                  <a:pt x="956954" y="57150"/>
                </a:lnTo>
                <a:lnTo>
                  <a:pt x="859329" y="0"/>
                </a:lnTo>
                <a:close/>
              </a:path>
              <a:path w="2245360" h="960119">
                <a:moveTo>
                  <a:pt x="234477" y="477520"/>
                </a:moveTo>
                <a:lnTo>
                  <a:pt x="222551" y="480060"/>
                </a:lnTo>
                <a:lnTo>
                  <a:pt x="217840" y="482600"/>
                </a:lnTo>
                <a:lnTo>
                  <a:pt x="214182" y="487680"/>
                </a:lnTo>
                <a:lnTo>
                  <a:pt x="255927" y="487680"/>
                </a:lnTo>
                <a:lnTo>
                  <a:pt x="251114" y="482600"/>
                </a:lnTo>
                <a:lnTo>
                  <a:pt x="246402" y="480060"/>
                </a:lnTo>
                <a:lnTo>
                  <a:pt x="234477" y="477520"/>
                </a:lnTo>
                <a:close/>
              </a:path>
              <a:path w="2245360" h="960119">
                <a:moveTo>
                  <a:pt x="489150" y="339090"/>
                </a:moveTo>
                <a:lnTo>
                  <a:pt x="476069" y="339090"/>
                </a:lnTo>
                <a:lnTo>
                  <a:pt x="472513" y="341630"/>
                </a:lnTo>
                <a:lnTo>
                  <a:pt x="468957" y="342900"/>
                </a:lnTo>
                <a:lnTo>
                  <a:pt x="465401" y="345440"/>
                </a:lnTo>
                <a:lnTo>
                  <a:pt x="460587" y="353060"/>
                </a:lnTo>
                <a:lnTo>
                  <a:pt x="459432" y="356870"/>
                </a:lnTo>
                <a:lnTo>
                  <a:pt x="459432" y="364490"/>
                </a:lnTo>
                <a:lnTo>
                  <a:pt x="460587" y="368300"/>
                </a:lnTo>
                <a:lnTo>
                  <a:pt x="255927" y="487680"/>
                </a:lnTo>
                <a:lnTo>
                  <a:pt x="266939" y="487680"/>
                </a:lnTo>
                <a:lnTo>
                  <a:pt x="462988" y="373380"/>
                </a:lnTo>
                <a:lnTo>
                  <a:pt x="513311" y="373380"/>
                </a:lnTo>
                <a:lnTo>
                  <a:pt x="504631" y="368300"/>
                </a:lnTo>
                <a:lnTo>
                  <a:pt x="505787" y="364490"/>
                </a:lnTo>
                <a:lnTo>
                  <a:pt x="505787" y="356870"/>
                </a:lnTo>
                <a:lnTo>
                  <a:pt x="504631" y="353060"/>
                </a:lnTo>
                <a:lnTo>
                  <a:pt x="502231" y="349250"/>
                </a:lnTo>
                <a:lnTo>
                  <a:pt x="499919" y="345440"/>
                </a:lnTo>
                <a:lnTo>
                  <a:pt x="496262" y="344170"/>
                </a:lnTo>
                <a:lnTo>
                  <a:pt x="489150" y="339090"/>
                </a:lnTo>
                <a:close/>
              </a:path>
              <a:path w="2245360" h="960119">
                <a:moveTo>
                  <a:pt x="1233078" y="477520"/>
                </a:moveTo>
                <a:lnTo>
                  <a:pt x="1219997" y="477520"/>
                </a:lnTo>
                <a:lnTo>
                  <a:pt x="1215183" y="480060"/>
                </a:lnTo>
                <a:lnTo>
                  <a:pt x="1209214" y="482600"/>
                </a:lnTo>
                <a:lnTo>
                  <a:pt x="1205658" y="487680"/>
                </a:lnTo>
                <a:lnTo>
                  <a:pt x="1247302" y="487680"/>
                </a:lnTo>
                <a:lnTo>
                  <a:pt x="1243746" y="482600"/>
                </a:lnTo>
                <a:lnTo>
                  <a:pt x="1239034" y="480060"/>
                </a:lnTo>
                <a:lnTo>
                  <a:pt x="1233078" y="477520"/>
                </a:lnTo>
                <a:close/>
              </a:path>
              <a:path w="2245360" h="960119">
                <a:moveTo>
                  <a:pt x="1479318" y="339090"/>
                </a:moveTo>
                <a:lnTo>
                  <a:pt x="1469793" y="339090"/>
                </a:lnTo>
                <a:lnTo>
                  <a:pt x="1466237" y="340360"/>
                </a:lnTo>
                <a:lnTo>
                  <a:pt x="1461538" y="342900"/>
                </a:lnTo>
                <a:lnTo>
                  <a:pt x="1457982" y="344170"/>
                </a:lnTo>
                <a:lnTo>
                  <a:pt x="1453156" y="351790"/>
                </a:lnTo>
                <a:lnTo>
                  <a:pt x="1452013" y="356870"/>
                </a:lnTo>
                <a:lnTo>
                  <a:pt x="1452013" y="364490"/>
                </a:lnTo>
                <a:lnTo>
                  <a:pt x="1453156" y="368300"/>
                </a:lnTo>
                <a:lnTo>
                  <a:pt x="1247302" y="487680"/>
                </a:lnTo>
                <a:lnTo>
                  <a:pt x="1258474" y="487680"/>
                </a:lnTo>
                <a:lnTo>
                  <a:pt x="1455569" y="373380"/>
                </a:lnTo>
                <a:lnTo>
                  <a:pt x="1504823" y="373380"/>
                </a:lnTo>
                <a:lnTo>
                  <a:pt x="1496082" y="368300"/>
                </a:lnTo>
                <a:lnTo>
                  <a:pt x="1497225" y="361950"/>
                </a:lnTo>
                <a:lnTo>
                  <a:pt x="1497225" y="356870"/>
                </a:lnTo>
                <a:lnTo>
                  <a:pt x="1494812" y="351790"/>
                </a:lnTo>
                <a:lnTo>
                  <a:pt x="1493669" y="347980"/>
                </a:lnTo>
                <a:lnTo>
                  <a:pt x="1490113" y="344170"/>
                </a:lnTo>
                <a:lnTo>
                  <a:pt x="1487700" y="342900"/>
                </a:lnTo>
                <a:lnTo>
                  <a:pt x="1483001" y="340360"/>
                </a:lnTo>
                <a:lnTo>
                  <a:pt x="1479318" y="339090"/>
                </a:lnTo>
                <a:close/>
              </a:path>
              <a:path w="2245360" h="960119">
                <a:moveTo>
                  <a:pt x="2218585" y="476250"/>
                </a:moveTo>
                <a:lnTo>
                  <a:pt x="2212616" y="477520"/>
                </a:lnTo>
                <a:lnTo>
                  <a:pt x="2200678" y="482600"/>
                </a:lnTo>
                <a:lnTo>
                  <a:pt x="2197122" y="487680"/>
                </a:lnTo>
                <a:lnTo>
                  <a:pt x="2239921" y="487680"/>
                </a:lnTo>
                <a:lnTo>
                  <a:pt x="2237635" y="483870"/>
                </a:lnTo>
                <a:lnTo>
                  <a:pt x="2232809" y="480060"/>
                </a:lnTo>
                <a:lnTo>
                  <a:pt x="2229253" y="478790"/>
                </a:lnTo>
                <a:lnTo>
                  <a:pt x="2223284" y="477520"/>
                </a:lnTo>
                <a:lnTo>
                  <a:pt x="2218585" y="476250"/>
                </a:lnTo>
                <a:close/>
              </a:path>
              <a:path w="2245360" h="960119">
                <a:moveTo>
                  <a:pt x="1992398" y="374650"/>
                </a:moveTo>
                <a:lnTo>
                  <a:pt x="1948329" y="374650"/>
                </a:lnTo>
                <a:lnTo>
                  <a:pt x="1953155" y="379730"/>
                </a:lnTo>
                <a:lnTo>
                  <a:pt x="1957854" y="383540"/>
                </a:lnTo>
                <a:lnTo>
                  <a:pt x="1963823" y="386080"/>
                </a:lnTo>
                <a:lnTo>
                  <a:pt x="1976904" y="386080"/>
                </a:lnTo>
                <a:lnTo>
                  <a:pt x="1982873" y="383540"/>
                </a:lnTo>
                <a:lnTo>
                  <a:pt x="1988842" y="379730"/>
                </a:lnTo>
                <a:lnTo>
                  <a:pt x="1992398" y="374650"/>
                </a:lnTo>
                <a:close/>
              </a:path>
              <a:path w="2245360" h="960119">
                <a:moveTo>
                  <a:pt x="998597" y="373380"/>
                </a:moveTo>
                <a:lnTo>
                  <a:pt x="958097" y="373380"/>
                </a:lnTo>
                <a:lnTo>
                  <a:pt x="961666" y="378460"/>
                </a:lnTo>
                <a:lnTo>
                  <a:pt x="966479" y="382270"/>
                </a:lnTo>
                <a:lnTo>
                  <a:pt x="978303" y="384810"/>
                </a:lnTo>
                <a:lnTo>
                  <a:pt x="990228" y="382270"/>
                </a:lnTo>
                <a:lnTo>
                  <a:pt x="995041" y="378460"/>
                </a:lnTo>
                <a:lnTo>
                  <a:pt x="998597" y="373380"/>
                </a:lnTo>
                <a:close/>
              </a:path>
              <a:path w="2245360" h="960119">
                <a:moveTo>
                  <a:pt x="502231" y="373380"/>
                </a:moveTo>
                <a:lnTo>
                  <a:pt x="462988" y="373380"/>
                </a:lnTo>
                <a:lnTo>
                  <a:pt x="466544" y="378460"/>
                </a:lnTo>
                <a:lnTo>
                  <a:pt x="471357" y="382270"/>
                </a:lnTo>
                <a:lnTo>
                  <a:pt x="476069" y="383540"/>
                </a:lnTo>
                <a:lnTo>
                  <a:pt x="489150" y="383540"/>
                </a:lnTo>
                <a:lnTo>
                  <a:pt x="493963" y="382270"/>
                </a:lnTo>
                <a:lnTo>
                  <a:pt x="498675" y="378460"/>
                </a:lnTo>
                <a:lnTo>
                  <a:pt x="502231" y="373380"/>
                </a:lnTo>
                <a:close/>
              </a:path>
              <a:path w="2245360" h="960119">
                <a:moveTo>
                  <a:pt x="1493669" y="373380"/>
                </a:moveTo>
                <a:lnTo>
                  <a:pt x="1455569" y="373380"/>
                </a:lnTo>
                <a:lnTo>
                  <a:pt x="1459125" y="378460"/>
                </a:lnTo>
                <a:lnTo>
                  <a:pt x="1463951" y="381000"/>
                </a:lnTo>
                <a:lnTo>
                  <a:pt x="1468650" y="382270"/>
                </a:lnTo>
                <a:lnTo>
                  <a:pt x="1474619" y="383540"/>
                </a:lnTo>
                <a:lnTo>
                  <a:pt x="1480588" y="382270"/>
                </a:lnTo>
                <a:lnTo>
                  <a:pt x="1485287" y="381000"/>
                </a:lnTo>
                <a:lnTo>
                  <a:pt x="1490113" y="377190"/>
                </a:lnTo>
                <a:lnTo>
                  <a:pt x="1493669" y="373380"/>
                </a:lnTo>
                <a:close/>
              </a:path>
              <a:path w="2245360" h="960119">
                <a:moveTo>
                  <a:pt x="0" y="349250"/>
                </a:moveTo>
                <a:lnTo>
                  <a:pt x="0" y="372110"/>
                </a:lnTo>
                <a:lnTo>
                  <a:pt x="1150" y="370840"/>
                </a:lnTo>
                <a:lnTo>
                  <a:pt x="12333" y="370840"/>
                </a:lnTo>
                <a:lnTo>
                  <a:pt x="3557" y="365760"/>
                </a:lnTo>
                <a:lnTo>
                  <a:pt x="3557" y="355600"/>
                </a:lnTo>
                <a:lnTo>
                  <a:pt x="0" y="349250"/>
                </a:lnTo>
                <a:close/>
              </a:path>
              <a:path w="2245360" h="960119">
                <a:moveTo>
                  <a:pt x="485594" y="93980"/>
                </a:moveTo>
                <a:lnTo>
                  <a:pt x="480882" y="93980"/>
                </a:lnTo>
                <a:lnTo>
                  <a:pt x="480882" y="339090"/>
                </a:lnTo>
                <a:lnTo>
                  <a:pt x="485594" y="339090"/>
                </a:lnTo>
                <a:lnTo>
                  <a:pt x="485594" y="93980"/>
                </a:lnTo>
                <a:close/>
              </a:path>
              <a:path w="2245360" h="960119">
                <a:moveTo>
                  <a:pt x="362962" y="0"/>
                </a:moveTo>
                <a:lnTo>
                  <a:pt x="353437" y="0"/>
                </a:lnTo>
                <a:lnTo>
                  <a:pt x="462988" y="63500"/>
                </a:lnTo>
                <a:lnTo>
                  <a:pt x="461845" y="68580"/>
                </a:lnTo>
                <a:lnTo>
                  <a:pt x="460587" y="72390"/>
                </a:lnTo>
                <a:lnTo>
                  <a:pt x="461845" y="76200"/>
                </a:lnTo>
                <a:lnTo>
                  <a:pt x="462988" y="80010"/>
                </a:lnTo>
                <a:lnTo>
                  <a:pt x="466544" y="87630"/>
                </a:lnTo>
                <a:lnTo>
                  <a:pt x="472513" y="92710"/>
                </a:lnTo>
                <a:lnTo>
                  <a:pt x="476069" y="93980"/>
                </a:lnTo>
                <a:lnTo>
                  <a:pt x="489150" y="93980"/>
                </a:lnTo>
                <a:lnTo>
                  <a:pt x="504631" y="72390"/>
                </a:lnTo>
                <a:lnTo>
                  <a:pt x="503488" y="68580"/>
                </a:lnTo>
                <a:lnTo>
                  <a:pt x="502231" y="63500"/>
                </a:lnTo>
                <a:lnTo>
                  <a:pt x="508804" y="59690"/>
                </a:lnTo>
                <a:lnTo>
                  <a:pt x="465401" y="59690"/>
                </a:lnTo>
                <a:lnTo>
                  <a:pt x="362962" y="0"/>
                </a:lnTo>
                <a:close/>
              </a:path>
              <a:path w="2245360" h="960119">
                <a:moveTo>
                  <a:pt x="483181" y="50800"/>
                </a:moveTo>
                <a:lnTo>
                  <a:pt x="477224" y="52070"/>
                </a:lnTo>
                <a:lnTo>
                  <a:pt x="472513" y="53340"/>
                </a:lnTo>
                <a:lnTo>
                  <a:pt x="465401" y="59690"/>
                </a:lnTo>
                <a:lnTo>
                  <a:pt x="499919" y="59690"/>
                </a:lnTo>
                <a:lnTo>
                  <a:pt x="496262" y="57150"/>
                </a:lnTo>
                <a:lnTo>
                  <a:pt x="492706" y="53340"/>
                </a:lnTo>
                <a:lnTo>
                  <a:pt x="483181" y="50800"/>
                </a:lnTo>
                <a:close/>
              </a:path>
              <a:path w="2245360" h="960119">
                <a:moveTo>
                  <a:pt x="611781" y="0"/>
                </a:moveTo>
                <a:lnTo>
                  <a:pt x="602256" y="0"/>
                </a:lnTo>
                <a:lnTo>
                  <a:pt x="499919" y="59690"/>
                </a:lnTo>
                <a:lnTo>
                  <a:pt x="508804" y="59690"/>
                </a:lnTo>
                <a:lnTo>
                  <a:pt x="611781" y="0"/>
                </a:lnTo>
                <a:close/>
              </a:path>
              <a:path w="2245360" h="960119">
                <a:moveTo>
                  <a:pt x="984259" y="46990"/>
                </a:moveTo>
                <a:lnTo>
                  <a:pt x="972435" y="46990"/>
                </a:lnTo>
                <a:lnTo>
                  <a:pt x="966479" y="49530"/>
                </a:lnTo>
                <a:lnTo>
                  <a:pt x="961666" y="53340"/>
                </a:lnTo>
                <a:lnTo>
                  <a:pt x="956954" y="57150"/>
                </a:lnTo>
                <a:lnTo>
                  <a:pt x="999740" y="57150"/>
                </a:lnTo>
                <a:lnTo>
                  <a:pt x="997340" y="54610"/>
                </a:lnTo>
                <a:lnTo>
                  <a:pt x="992628" y="50800"/>
                </a:lnTo>
                <a:lnTo>
                  <a:pt x="989072" y="48260"/>
                </a:lnTo>
                <a:lnTo>
                  <a:pt x="984259" y="4699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3120" y="2489199"/>
            <a:ext cx="3230880" cy="2654300"/>
          </a:xfrm>
          <a:custGeom>
            <a:avLst/>
            <a:gdLst/>
            <a:ahLst/>
            <a:cxnLst/>
            <a:rect l="l" t="t" r="r" b="b"/>
            <a:pathLst>
              <a:path w="3230879" h="2654300">
                <a:moveTo>
                  <a:pt x="297688" y="2590800"/>
                </a:moveTo>
                <a:lnTo>
                  <a:pt x="253618" y="2590800"/>
                </a:lnTo>
                <a:lnTo>
                  <a:pt x="252475" y="2603500"/>
                </a:lnTo>
                <a:lnTo>
                  <a:pt x="253618" y="2616200"/>
                </a:lnTo>
                <a:lnTo>
                  <a:pt x="171576" y="2654300"/>
                </a:lnTo>
                <a:lnTo>
                  <a:pt x="181101" y="2654300"/>
                </a:lnTo>
                <a:lnTo>
                  <a:pt x="256031" y="2616200"/>
                </a:lnTo>
                <a:lnTo>
                  <a:pt x="297688" y="2616200"/>
                </a:lnTo>
                <a:lnTo>
                  <a:pt x="298957" y="2603500"/>
                </a:lnTo>
                <a:lnTo>
                  <a:pt x="297688" y="2590800"/>
                </a:lnTo>
                <a:close/>
              </a:path>
              <a:path w="3230879" h="2654300">
                <a:moveTo>
                  <a:pt x="297688" y="2616200"/>
                </a:moveTo>
                <a:lnTo>
                  <a:pt x="295401" y="2616200"/>
                </a:lnTo>
                <a:lnTo>
                  <a:pt x="370331" y="2654300"/>
                </a:lnTo>
                <a:lnTo>
                  <a:pt x="379856" y="2654300"/>
                </a:lnTo>
                <a:lnTo>
                  <a:pt x="297688" y="2616200"/>
                </a:lnTo>
                <a:close/>
              </a:path>
              <a:path w="3230879" h="2654300">
                <a:moveTo>
                  <a:pt x="793114" y="2590800"/>
                </a:moveTo>
                <a:lnTo>
                  <a:pt x="750315" y="2590800"/>
                </a:lnTo>
                <a:lnTo>
                  <a:pt x="749173" y="2603500"/>
                </a:lnTo>
                <a:lnTo>
                  <a:pt x="750315" y="2616200"/>
                </a:lnTo>
                <a:lnTo>
                  <a:pt x="668147" y="2654300"/>
                </a:lnTo>
                <a:lnTo>
                  <a:pt x="677672" y="2654300"/>
                </a:lnTo>
                <a:lnTo>
                  <a:pt x="752728" y="2616200"/>
                </a:lnTo>
                <a:lnTo>
                  <a:pt x="793114" y="2616200"/>
                </a:lnTo>
                <a:lnTo>
                  <a:pt x="794384" y="2603500"/>
                </a:lnTo>
                <a:lnTo>
                  <a:pt x="793114" y="2590800"/>
                </a:lnTo>
                <a:close/>
              </a:path>
              <a:path w="3230879" h="2654300">
                <a:moveTo>
                  <a:pt x="793114" y="2616200"/>
                </a:moveTo>
                <a:lnTo>
                  <a:pt x="790828" y="2616200"/>
                </a:lnTo>
                <a:lnTo>
                  <a:pt x="867028" y="2654300"/>
                </a:lnTo>
                <a:lnTo>
                  <a:pt x="876553" y="2654300"/>
                </a:lnTo>
                <a:lnTo>
                  <a:pt x="793114" y="2616200"/>
                </a:lnTo>
                <a:close/>
              </a:path>
              <a:path w="3230879" h="2654300">
                <a:moveTo>
                  <a:pt x="1289811" y="2590800"/>
                </a:moveTo>
                <a:lnTo>
                  <a:pt x="1246885" y="2590800"/>
                </a:lnTo>
                <a:lnTo>
                  <a:pt x="1245743" y="2603500"/>
                </a:lnTo>
                <a:lnTo>
                  <a:pt x="1246885" y="2616200"/>
                </a:lnTo>
                <a:lnTo>
                  <a:pt x="1163447" y="2654300"/>
                </a:lnTo>
                <a:lnTo>
                  <a:pt x="1172972" y="2654300"/>
                </a:lnTo>
                <a:lnTo>
                  <a:pt x="1249299" y="2616200"/>
                </a:lnTo>
                <a:lnTo>
                  <a:pt x="1289811" y="2616200"/>
                </a:lnTo>
                <a:lnTo>
                  <a:pt x="1290954" y="2603500"/>
                </a:lnTo>
                <a:lnTo>
                  <a:pt x="1289811" y="2590800"/>
                </a:lnTo>
                <a:close/>
              </a:path>
              <a:path w="3230879" h="2654300">
                <a:moveTo>
                  <a:pt x="1289811" y="2616200"/>
                </a:moveTo>
                <a:lnTo>
                  <a:pt x="1287399" y="2616200"/>
                </a:lnTo>
                <a:lnTo>
                  <a:pt x="1363599" y="2654300"/>
                </a:lnTo>
                <a:lnTo>
                  <a:pt x="1373124" y="2654300"/>
                </a:lnTo>
                <a:lnTo>
                  <a:pt x="1289811" y="2616200"/>
                </a:lnTo>
                <a:close/>
              </a:path>
              <a:path w="3230879" h="2654300">
                <a:moveTo>
                  <a:pt x="2778252" y="2590800"/>
                </a:moveTo>
                <a:lnTo>
                  <a:pt x="2735453" y="2590800"/>
                </a:lnTo>
                <a:lnTo>
                  <a:pt x="2734182" y="2603500"/>
                </a:lnTo>
                <a:lnTo>
                  <a:pt x="2736596" y="2616200"/>
                </a:lnTo>
                <a:lnTo>
                  <a:pt x="2653283" y="2654300"/>
                </a:lnTo>
                <a:lnTo>
                  <a:pt x="2662808" y="2654300"/>
                </a:lnTo>
                <a:lnTo>
                  <a:pt x="2737865" y="2616200"/>
                </a:lnTo>
                <a:lnTo>
                  <a:pt x="2777108" y="2616200"/>
                </a:lnTo>
                <a:lnTo>
                  <a:pt x="2778252" y="2603500"/>
                </a:lnTo>
                <a:lnTo>
                  <a:pt x="2778252" y="2590800"/>
                </a:lnTo>
                <a:close/>
              </a:path>
              <a:path w="3230879" h="2654300">
                <a:moveTo>
                  <a:pt x="2777108" y="2616200"/>
                </a:moveTo>
                <a:lnTo>
                  <a:pt x="2775965" y="2616200"/>
                </a:lnTo>
                <a:lnTo>
                  <a:pt x="2852165" y="2654300"/>
                </a:lnTo>
                <a:lnTo>
                  <a:pt x="2861690" y="2654300"/>
                </a:lnTo>
                <a:lnTo>
                  <a:pt x="2777108" y="2616200"/>
                </a:lnTo>
                <a:close/>
              </a:path>
              <a:path w="3230879" h="2654300">
                <a:moveTo>
                  <a:pt x="291718" y="2616200"/>
                </a:moveTo>
                <a:lnTo>
                  <a:pt x="259587" y="2616200"/>
                </a:lnTo>
                <a:lnTo>
                  <a:pt x="264413" y="2628900"/>
                </a:lnTo>
                <a:lnTo>
                  <a:pt x="287019" y="2628900"/>
                </a:lnTo>
                <a:lnTo>
                  <a:pt x="291718" y="2616200"/>
                </a:lnTo>
                <a:close/>
              </a:path>
              <a:path w="3230879" h="2654300">
                <a:moveTo>
                  <a:pt x="787273" y="2616200"/>
                </a:moveTo>
                <a:lnTo>
                  <a:pt x="756284" y="2616200"/>
                </a:lnTo>
                <a:lnTo>
                  <a:pt x="760983" y="2628900"/>
                </a:lnTo>
                <a:lnTo>
                  <a:pt x="782447" y="2628900"/>
                </a:lnTo>
                <a:lnTo>
                  <a:pt x="787273" y="2616200"/>
                </a:lnTo>
                <a:close/>
              </a:path>
              <a:path w="3230879" h="2654300">
                <a:moveTo>
                  <a:pt x="1283843" y="2616200"/>
                </a:moveTo>
                <a:lnTo>
                  <a:pt x="1252854" y="2616200"/>
                </a:lnTo>
                <a:lnTo>
                  <a:pt x="1257553" y="2628900"/>
                </a:lnTo>
                <a:lnTo>
                  <a:pt x="1279016" y="2628900"/>
                </a:lnTo>
                <a:lnTo>
                  <a:pt x="1283843" y="2616200"/>
                </a:lnTo>
                <a:close/>
              </a:path>
              <a:path w="3230879" h="2654300">
                <a:moveTo>
                  <a:pt x="2772282" y="2616200"/>
                </a:moveTo>
                <a:lnTo>
                  <a:pt x="2741422" y="2616200"/>
                </a:lnTo>
                <a:lnTo>
                  <a:pt x="2746121" y="2628900"/>
                </a:lnTo>
                <a:lnTo>
                  <a:pt x="2767583" y="2628900"/>
                </a:lnTo>
                <a:lnTo>
                  <a:pt x="2772282" y="2616200"/>
                </a:lnTo>
                <a:close/>
              </a:path>
              <a:path w="3230879" h="2654300">
                <a:moveTo>
                  <a:pt x="285876" y="2578100"/>
                </a:moveTo>
                <a:lnTo>
                  <a:pt x="265556" y="2578100"/>
                </a:lnTo>
                <a:lnTo>
                  <a:pt x="258444" y="2590800"/>
                </a:lnTo>
                <a:lnTo>
                  <a:pt x="292988" y="2590800"/>
                </a:lnTo>
                <a:lnTo>
                  <a:pt x="285876" y="2578100"/>
                </a:lnTo>
                <a:close/>
              </a:path>
              <a:path w="3230879" h="2654300">
                <a:moveTo>
                  <a:pt x="782447" y="2578100"/>
                </a:moveTo>
                <a:lnTo>
                  <a:pt x="760983" y="2578100"/>
                </a:lnTo>
                <a:lnTo>
                  <a:pt x="757427" y="2590800"/>
                </a:lnTo>
                <a:lnTo>
                  <a:pt x="786002" y="2590800"/>
                </a:lnTo>
                <a:lnTo>
                  <a:pt x="782447" y="2578100"/>
                </a:lnTo>
                <a:close/>
              </a:path>
              <a:path w="3230879" h="2654300">
                <a:moveTo>
                  <a:pt x="1279016" y="2578100"/>
                </a:moveTo>
                <a:lnTo>
                  <a:pt x="1257553" y="2578100"/>
                </a:lnTo>
                <a:lnTo>
                  <a:pt x="1253998" y="2590800"/>
                </a:lnTo>
                <a:lnTo>
                  <a:pt x="1282700" y="2590800"/>
                </a:lnTo>
                <a:lnTo>
                  <a:pt x="1279016" y="2578100"/>
                </a:lnTo>
                <a:close/>
              </a:path>
              <a:path w="3230879" h="2654300">
                <a:moveTo>
                  <a:pt x="2764028" y="2578100"/>
                </a:moveTo>
                <a:lnTo>
                  <a:pt x="2750947" y="2578100"/>
                </a:lnTo>
                <a:lnTo>
                  <a:pt x="2747390" y="2590800"/>
                </a:lnTo>
                <a:lnTo>
                  <a:pt x="2767583" y="2590800"/>
                </a:lnTo>
                <a:lnTo>
                  <a:pt x="2764028" y="2578100"/>
                </a:lnTo>
                <a:close/>
              </a:path>
              <a:path w="3230879" h="2654300">
                <a:moveTo>
                  <a:pt x="278638" y="2336800"/>
                </a:moveTo>
                <a:lnTo>
                  <a:pt x="273938" y="2336800"/>
                </a:lnTo>
                <a:lnTo>
                  <a:pt x="273938" y="2578100"/>
                </a:lnTo>
                <a:lnTo>
                  <a:pt x="278638" y="2578100"/>
                </a:lnTo>
                <a:lnTo>
                  <a:pt x="278638" y="2336800"/>
                </a:lnTo>
                <a:close/>
              </a:path>
              <a:path w="3230879" h="2654300">
                <a:moveTo>
                  <a:pt x="774064" y="2336800"/>
                </a:moveTo>
                <a:lnTo>
                  <a:pt x="769365" y="2336800"/>
                </a:lnTo>
                <a:lnTo>
                  <a:pt x="769365" y="2578100"/>
                </a:lnTo>
                <a:lnTo>
                  <a:pt x="774064" y="2578100"/>
                </a:lnTo>
                <a:lnTo>
                  <a:pt x="774064" y="2336800"/>
                </a:lnTo>
                <a:close/>
              </a:path>
              <a:path w="3230879" h="2654300">
                <a:moveTo>
                  <a:pt x="1270761" y="2336800"/>
                </a:moveTo>
                <a:lnTo>
                  <a:pt x="1265935" y="2336800"/>
                </a:lnTo>
                <a:lnTo>
                  <a:pt x="1265935" y="2578100"/>
                </a:lnTo>
                <a:lnTo>
                  <a:pt x="1270761" y="2578100"/>
                </a:lnTo>
                <a:lnTo>
                  <a:pt x="1270761" y="2336800"/>
                </a:lnTo>
                <a:close/>
              </a:path>
              <a:path w="3230879" h="2654300">
                <a:moveTo>
                  <a:pt x="2759202" y="2336800"/>
                </a:moveTo>
                <a:lnTo>
                  <a:pt x="2754503" y="2336800"/>
                </a:lnTo>
                <a:lnTo>
                  <a:pt x="2754503" y="2578100"/>
                </a:lnTo>
                <a:lnTo>
                  <a:pt x="2759202" y="2578100"/>
                </a:lnTo>
                <a:lnTo>
                  <a:pt x="2759202" y="2336800"/>
                </a:lnTo>
                <a:close/>
              </a:path>
              <a:path w="3230879" h="2654300">
                <a:moveTo>
                  <a:pt x="297688" y="2324100"/>
                </a:moveTo>
                <a:lnTo>
                  <a:pt x="253618" y="2324100"/>
                </a:lnTo>
                <a:lnTo>
                  <a:pt x="257301" y="2336800"/>
                </a:lnTo>
                <a:lnTo>
                  <a:pt x="290575" y="2336800"/>
                </a:lnTo>
                <a:lnTo>
                  <a:pt x="297688" y="2324100"/>
                </a:lnTo>
                <a:close/>
              </a:path>
              <a:path w="3230879" h="2654300">
                <a:moveTo>
                  <a:pt x="791972" y="2324100"/>
                </a:moveTo>
                <a:lnTo>
                  <a:pt x="752728" y="2324100"/>
                </a:lnTo>
                <a:lnTo>
                  <a:pt x="755014" y="2336800"/>
                </a:lnTo>
                <a:lnTo>
                  <a:pt x="789558" y="2336800"/>
                </a:lnTo>
                <a:lnTo>
                  <a:pt x="791972" y="2324100"/>
                </a:lnTo>
                <a:close/>
              </a:path>
              <a:path w="3230879" h="2654300">
                <a:moveTo>
                  <a:pt x="1281429" y="2324100"/>
                </a:moveTo>
                <a:lnTo>
                  <a:pt x="1255268" y="2324100"/>
                </a:lnTo>
                <a:lnTo>
                  <a:pt x="1259966" y="2336800"/>
                </a:lnTo>
                <a:lnTo>
                  <a:pt x="1276730" y="2336800"/>
                </a:lnTo>
                <a:lnTo>
                  <a:pt x="1281429" y="2324100"/>
                </a:lnTo>
                <a:close/>
              </a:path>
              <a:path w="3230879" h="2654300">
                <a:moveTo>
                  <a:pt x="1786381" y="2324100"/>
                </a:moveTo>
                <a:lnTo>
                  <a:pt x="1744599" y="2324100"/>
                </a:lnTo>
                <a:lnTo>
                  <a:pt x="1747011" y="2336800"/>
                </a:lnTo>
                <a:lnTo>
                  <a:pt x="1781555" y="2336800"/>
                </a:lnTo>
                <a:lnTo>
                  <a:pt x="1786381" y="2324100"/>
                </a:lnTo>
                <a:close/>
              </a:path>
              <a:path w="3230879" h="2654300">
                <a:moveTo>
                  <a:pt x="2779522" y="2324100"/>
                </a:moveTo>
                <a:lnTo>
                  <a:pt x="2734182" y="2324100"/>
                </a:lnTo>
                <a:lnTo>
                  <a:pt x="2737865" y="2336800"/>
                </a:lnTo>
                <a:lnTo>
                  <a:pt x="2775965" y="2336800"/>
                </a:lnTo>
                <a:lnTo>
                  <a:pt x="2779522" y="2324100"/>
                </a:lnTo>
                <a:close/>
              </a:path>
              <a:path w="3230879" h="2654300">
                <a:moveTo>
                  <a:pt x="3028441" y="2184400"/>
                </a:moveTo>
                <a:lnTo>
                  <a:pt x="3026029" y="2184400"/>
                </a:lnTo>
                <a:lnTo>
                  <a:pt x="3227324" y="2298700"/>
                </a:lnTo>
                <a:lnTo>
                  <a:pt x="3226054" y="2311400"/>
                </a:lnTo>
                <a:lnTo>
                  <a:pt x="3224910" y="2311400"/>
                </a:lnTo>
                <a:lnTo>
                  <a:pt x="3226054" y="2324100"/>
                </a:lnTo>
                <a:lnTo>
                  <a:pt x="3227324" y="2324100"/>
                </a:lnTo>
                <a:lnTo>
                  <a:pt x="3230879" y="2336800"/>
                </a:lnTo>
                <a:lnTo>
                  <a:pt x="3230879" y="2298700"/>
                </a:lnTo>
                <a:lnTo>
                  <a:pt x="3229736" y="2298700"/>
                </a:lnTo>
                <a:lnTo>
                  <a:pt x="3028441" y="2184400"/>
                </a:lnTo>
                <a:close/>
              </a:path>
              <a:path w="3230879" h="2654300">
                <a:moveTo>
                  <a:pt x="301243" y="2311400"/>
                </a:moveTo>
                <a:lnTo>
                  <a:pt x="250062" y="2311400"/>
                </a:lnTo>
                <a:lnTo>
                  <a:pt x="250062" y="2324100"/>
                </a:lnTo>
                <a:lnTo>
                  <a:pt x="301243" y="2324100"/>
                </a:lnTo>
                <a:lnTo>
                  <a:pt x="301243" y="2311400"/>
                </a:lnTo>
                <a:close/>
              </a:path>
              <a:path w="3230879" h="2654300">
                <a:moveTo>
                  <a:pt x="795527" y="2311400"/>
                </a:moveTo>
                <a:lnTo>
                  <a:pt x="749173" y="2311400"/>
                </a:lnTo>
                <a:lnTo>
                  <a:pt x="749173" y="2324100"/>
                </a:lnTo>
                <a:lnTo>
                  <a:pt x="794384" y="2324100"/>
                </a:lnTo>
                <a:lnTo>
                  <a:pt x="795527" y="2311400"/>
                </a:lnTo>
                <a:close/>
              </a:path>
              <a:path w="3230879" h="2654300">
                <a:moveTo>
                  <a:pt x="1286255" y="2311400"/>
                </a:moveTo>
                <a:lnTo>
                  <a:pt x="1250441" y="2311400"/>
                </a:lnTo>
                <a:lnTo>
                  <a:pt x="1251711" y="2324100"/>
                </a:lnTo>
                <a:lnTo>
                  <a:pt x="1284985" y="2324100"/>
                </a:lnTo>
                <a:lnTo>
                  <a:pt x="1286255" y="2311400"/>
                </a:lnTo>
                <a:close/>
              </a:path>
              <a:path w="3230879" h="2654300">
                <a:moveTo>
                  <a:pt x="1787525" y="2311400"/>
                </a:moveTo>
                <a:lnTo>
                  <a:pt x="1741043" y="2311400"/>
                </a:lnTo>
                <a:lnTo>
                  <a:pt x="1741043" y="2324100"/>
                </a:lnTo>
                <a:lnTo>
                  <a:pt x="1787525" y="2324100"/>
                </a:lnTo>
                <a:lnTo>
                  <a:pt x="1787525" y="2311400"/>
                </a:lnTo>
                <a:close/>
              </a:path>
              <a:path w="3230879" h="2654300">
                <a:moveTo>
                  <a:pt x="2534157" y="2184400"/>
                </a:moveTo>
                <a:lnTo>
                  <a:pt x="2531872" y="2184400"/>
                </a:lnTo>
                <a:lnTo>
                  <a:pt x="2731897" y="2298700"/>
                </a:lnTo>
                <a:lnTo>
                  <a:pt x="2730627" y="2311400"/>
                </a:lnTo>
                <a:lnTo>
                  <a:pt x="2730627" y="2324100"/>
                </a:lnTo>
                <a:lnTo>
                  <a:pt x="2783078" y="2324100"/>
                </a:lnTo>
                <a:lnTo>
                  <a:pt x="2783078" y="2311400"/>
                </a:lnTo>
                <a:lnTo>
                  <a:pt x="2781934" y="2311400"/>
                </a:lnTo>
                <a:lnTo>
                  <a:pt x="2802178" y="2298700"/>
                </a:lnTo>
                <a:lnTo>
                  <a:pt x="2734182" y="2298700"/>
                </a:lnTo>
                <a:lnTo>
                  <a:pt x="2534157" y="2184400"/>
                </a:lnTo>
                <a:close/>
              </a:path>
              <a:path w="3230879" h="2654300">
                <a:moveTo>
                  <a:pt x="502665" y="2184400"/>
                </a:moveTo>
                <a:lnTo>
                  <a:pt x="500252" y="2184400"/>
                </a:lnTo>
                <a:lnTo>
                  <a:pt x="296544" y="2298700"/>
                </a:lnTo>
                <a:lnTo>
                  <a:pt x="254888" y="2298700"/>
                </a:lnTo>
                <a:lnTo>
                  <a:pt x="252475" y="2311400"/>
                </a:lnTo>
                <a:lnTo>
                  <a:pt x="298957" y="2311400"/>
                </a:lnTo>
                <a:lnTo>
                  <a:pt x="502665" y="2184400"/>
                </a:lnTo>
                <a:close/>
              </a:path>
              <a:path w="3230879" h="2654300">
                <a:moveTo>
                  <a:pt x="546734" y="2184400"/>
                </a:moveTo>
                <a:lnTo>
                  <a:pt x="545464" y="2184400"/>
                </a:lnTo>
                <a:lnTo>
                  <a:pt x="750315" y="2311400"/>
                </a:lnTo>
                <a:lnTo>
                  <a:pt x="793114" y="2311400"/>
                </a:lnTo>
                <a:lnTo>
                  <a:pt x="813600" y="2298700"/>
                </a:lnTo>
                <a:lnTo>
                  <a:pt x="752728" y="2298700"/>
                </a:lnTo>
                <a:lnTo>
                  <a:pt x="546734" y="2184400"/>
                </a:lnTo>
                <a:close/>
              </a:path>
              <a:path w="3230879" h="2654300">
                <a:moveTo>
                  <a:pt x="1044448" y="2184400"/>
                </a:moveTo>
                <a:lnTo>
                  <a:pt x="1042034" y="2184400"/>
                </a:lnTo>
                <a:lnTo>
                  <a:pt x="1251711" y="2311400"/>
                </a:lnTo>
                <a:lnTo>
                  <a:pt x="1253998" y="2311400"/>
                </a:lnTo>
                <a:lnTo>
                  <a:pt x="1044448" y="2184400"/>
                </a:lnTo>
                <a:close/>
              </a:path>
              <a:path w="3230879" h="2654300">
                <a:moveTo>
                  <a:pt x="1280286" y="2298700"/>
                </a:moveTo>
                <a:lnTo>
                  <a:pt x="1256410" y="2298700"/>
                </a:lnTo>
                <a:lnTo>
                  <a:pt x="1253998" y="2311400"/>
                </a:lnTo>
                <a:lnTo>
                  <a:pt x="1282700" y="2311400"/>
                </a:lnTo>
                <a:lnTo>
                  <a:pt x="1280286" y="2298700"/>
                </a:lnTo>
                <a:close/>
              </a:path>
              <a:path w="3230879" h="2654300">
                <a:moveTo>
                  <a:pt x="1496949" y="2184400"/>
                </a:moveTo>
                <a:lnTo>
                  <a:pt x="1494662" y="2184400"/>
                </a:lnTo>
                <a:lnTo>
                  <a:pt x="1282700" y="2311400"/>
                </a:lnTo>
                <a:lnTo>
                  <a:pt x="1284985" y="2311400"/>
                </a:lnTo>
                <a:lnTo>
                  <a:pt x="1496949" y="2184400"/>
                </a:lnTo>
                <a:close/>
              </a:path>
              <a:path w="3230879" h="2654300">
                <a:moveTo>
                  <a:pt x="1537461" y="2184400"/>
                </a:moveTo>
                <a:lnTo>
                  <a:pt x="1535049" y="2184400"/>
                </a:lnTo>
                <a:lnTo>
                  <a:pt x="1742312" y="2311400"/>
                </a:lnTo>
                <a:lnTo>
                  <a:pt x="1786381" y="2311400"/>
                </a:lnTo>
                <a:lnTo>
                  <a:pt x="1807451" y="2298700"/>
                </a:lnTo>
                <a:lnTo>
                  <a:pt x="1744599" y="2298700"/>
                </a:lnTo>
                <a:lnTo>
                  <a:pt x="1537461" y="2184400"/>
                </a:lnTo>
                <a:close/>
              </a:path>
              <a:path w="3230879" h="2654300">
                <a:moveTo>
                  <a:pt x="282193" y="2286000"/>
                </a:moveTo>
                <a:lnTo>
                  <a:pt x="265556" y="2286000"/>
                </a:lnTo>
                <a:lnTo>
                  <a:pt x="260857" y="2298700"/>
                </a:lnTo>
                <a:lnTo>
                  <a:pt x="288163" y="2298700"/>
                </a:lnTo>
                <a:lnTo>
                  <a:pt x="282193" y="2286000"/>
                </a:lnTo>
                <a:close/>
              </a:path>
              <a:path w="3230879" h="2654300">
                <a:moveTo>
                  <a:pt x="997965" y="2184400"/>
                </a:moveTo>
                <a:lnTo>
                  <a:pt x="995552" y="2184400"/>
                </a:lnTo>
                <a:lnTo>
                  <a:pt x="790828" y="2298700"/>
                </a:lnTo>
                <a:lnTo>
                  <a:pt x="813600" y="2298700"/>
                </a:lnTo>
                <a:lnTo>
                  <a:pt x="997965" y="2184400"/>
                </a:lnTo>
                <a:close/>
              </a:path>
              <a:path w="3230879" h="2654300">
                <a:moveTo>
                  <a:pt x="1764919" y="2286000"/>
                </a:moveTo>
                <a:lnTo>
                  <a:pt x="1758950" y="2298700"/>
                </a:lnTo>
                <a:lnTo>
                  <a:pt x="1770887" y="2298700"/>
                </a:lnTo>
                <a:lnTo>
                  <a:pt x="1764919" y="2286000"/>
                </a:lnTo>
                <a:close/>
              </a:path>
              <a:path w="3230879" h="2654300">
                <a:moveTo>
                  <a:pt x="2030476" y="2171700"/>
                </a:moveTo>
                <a:lnTo>
                  <a:pt x="1993519" y="2171700"/>
                </a:lnTo>
                <a:lnTo>
                  <a:pt x="1994661" y="2184400"/>
                </a:lnTo>
                <a:lnTo>
                  <a:pt x="1783969" y="2298700"/>
                </a:lnTo>
                <a:lnTo>
                  <a:pt x="1807451" y="2298700"/>
                </a:lnTo>
                <a:lnTo>
                  <a:pt x="1997075" y="2184400"/>
                </a:lnTo>
                <a:lnTo>
                  <a:pt x="2030476" y="2184400"/>
                </a:lnTo>
                <a:lnTo>
                  <a:pt x="2030476" y="2171700"/>
                </a:lnTo>
                <a:close/>
              </a:path>
              <a:path w="3230879" h="2654300">
                <a:moveTo>
                  <a:pt x="2764028" y="2286000"/>
                </a:moveTo>
                <a:lnTo>
                  <a:pt x="2749677" y="2286000"/>
                </a:lnTo>
                <a:lnTo>
                  <a:pt x="2743707" y="2298700"/>
                </a:lnTo>
                <a:lnTo>
                  <a:pt x="2769997" y="2298700"/>
                </a:lnTo>
                <a:lnTo>
                  <a:pt x="2764028" y="2286000"/>
                </a:lnTo>
                <a:close/>
              </a:path>
              <a:path w="3230879" h="2654300">
                <a:moveTo>
                  <a:pt x="2984373" y="2184400"/>
                </a:moveTo>
                <a:lnTo>
                  <a:pt x="2981959" y="2184400"/>
                </a:lnTo>
                <a:lnTo>
                  <a:pt x="2779522" y="2298700"/>
                </a:lnTo>
                <a:lnTo>
                  <a:pt x="2802178" y="2298700"/>
                </a:lnTo>
                <a:lnTo>
                  <a:pt x="2984373" y="2184400"/>
                </a:lnTo>
                <a:close/>
              </a:path>
              <a:path w="3230879" h="2654300">
                <a:moveTo>
                  <a:pt x="545464" y="2184400"/>
                </a:moveTo>
                <a:lnTo>
                  <a:pt x="502665" y="2184400"/>
                </a:lnTo>
                <a:lnTo>
                  <a:pt x="506221" y="2197100"/>
                </a:lnTo>
                <a:lnTo>
                  <a:pt x="540765" y="2197100"/>
                </a:lnTo>
                <a:lnTo>
                  <a:pt x="545464" y="2184400"/>
                </a:lnTo>
                <a:close/>
              </a:path>
              <a:path w="3230879" h="2654300">
                <a:moveTo>
                  <a:pt x="1042034" y="2184400"/>
                </a:moveTo>
                <a:lnTo>
                  <a:pt x="997965" y="2184400"/>
                </a:lnTo>
                <a:lnTo>
                  <a:pt x="1002791" y="2197100"/>
                </a:lnTo>
                <a:lnTo>
                  <a:pt x="1038478" y="2197100"/>
                </a:lnTo>
                <a:lnTo>
                  <a:pt x="1042034" y="2184400"/>
                </a:lnTo>
                <a:close/>
              </a:path>
              <a:path w="3230879" h="2654300">
                <a:moveTo>
                  <a:pt x="1535049" y="2184400"/>
                </a:moveTo>
                <a:lnTo>
                  <a:pt x="1496949" y="2184400"/>
                </a:lnTo>
                <a:lnTo>
                  <a:pt x="1500504" y="2197100"/>
                </a:lnTo>
                <a:lnTo>
                  <a:pt x="1531493" y="2197100"/>
                </a:lnTo>
                <a:lnTo>
                  <a:pt x="1535049" y="2184400"/>
                </a:lnTo>
                <a:close/>
              </a:path>
              <a:path w="3230879" h="2654300">
                <a:moveTo>
                  <a:pt x="2025650" y="2184400"/>
                </a:moveTo>
                <a:lnTo>
                  <a:pt x="2004313" y="2184400"/>
                </a:lnTo>
                <a:lnTo>
                  <a:pt x="2007870" y="2197100"/>
                </a:lnTo>
                <a:lnTo>
                  <a:pt x="2019807" y="2197100"/>
                </a:lnTo>
                <a:lnTo>
                  <a:pt x="2025650" y="2184400"/>
                </a:lnTo>
                <a:close/>
              </a:path>
              <a:path w="3230879" h="2654300">
                <a:moveTo>
                  <a:pt x="2531872" y="2184400"/>
                </a:moveTo>
                <a:lnTo>
                  <a:pt x="2485389" y="2184400"/>
                </a:lnTo>
                <a:lnTo>
                  <a:pt x="2488946" y="2197100"/>
                </a:lnTo>
                <a:lnTo>
                  <a:pt x="2528188" y="2197100"/>
                </a:lnTo>
                <a:lnTo>
                  <a:pt x="2531872" y="2184400"/>
                </a:lnTo>
                <a:close/>
              </a:path>
              <a:path w="3230879" h="2654300">
                <a:moveTo>
                  <a:pt x="3026029" y="2184400"/>
                </a:moveTo>
                <a:lnTo>
                  <a:pt x="2984373" y="2184400"/>
                </a:lnTo>
                <a:lnTo>
                  <a:pt x="2987929" y="2197100"/>
                </a:lnTo>
                <a:lnTo>
                  <a:pt x="3022473" y="2197100"/>
                </a:lnTo>
                <a:lnTo>
                  <a:pt x="3026029" y="2184400"/>
                </a:lnTo>
                <a:close/>
              </a:path>
              <a:path w="3230879" h="2654300">
                <a:moveTo>
                  <a:pt x="546734" y="2159000"/>
                </a:moveTo>
                <a:lnTo>
                  <a:pt x="500252" y="2159000"/>
                </a:lnTo>
                <a:lnTo>
                  <a:pt x="499109" y="2171700"/>
                </a:lnTo>
                <a:lnTo>
                  <a:pt x="499109" y="2184400"/>
                </a:lnTo>
                <a:lnTo>
                  <a:pt x="549147" y="2184400"/>
                </a:lnTo>
                <a:lnTo>
                  <a:pt x="549147" y="2171700"/>
                </a:lnTo>
                <a:lnTo>
                  <a:pt x="546734" y="2159000"/>
                </a:lnTo>
                <a:close/>
              </a:path>
              <a:path w="3230879" h="2654300">
                <a:moveTo>
                  <a:pt x="1045590" y="2171700"/>
                </a:moveTo>
                <a:lnTo>
                  <a:pt x="994409" y="2171700"/>
                </a:lnTo>
                <a:lnTo>
                  <a:pt x="994409" y="2184400"/>
                </a:lnTo>
                <a:lnTo>
                  <a:pt x="1045590" y="2184400"/>
                </a:lnTo>
                <a:lnTo>
                  <a:pt x="1045590" y="2171700"/>
                </a:lnTo>
                <a:close/>
              </a:path>
              <a:path w="3230879" h="2654300">
                <a:moveTo>
                  <a:pt x="1536319" y="2159000"/>
                </a:moveTo>
                <a:lnTo>
                  <a:pt x="1496949" y="2159000"/>
                </a:lnTo>
                <a:lnTo>
                  <a:pt x="1494662" y="2171700"/>
                </a:lnTo>
                <a:lnTo>
                  <a:pt x="1493393" y="2171700"/>
                </a:lnTo>
                <a:lnTo>
                  <a:pt x="1493393" y="2184400"/>
                </a:lnTo>
                <a:lnTo>
                  <a:pt x="1538604" y="2184400"/>
                </a:lnTo>
                <a:lnTo>
                  <a:pt x="1538604" y="2171700"/>
                </a:lnTo>
                <a:lnTo>
                  <a:pt x="1536319" y="2159000"/>
                </a:lnTo>
                <a:close/>
              </a:path>
              <a:path w="3230879" h="2654300">
                <a:moveTo>
                  <a:pt x="2536571" y="2171700"/>
                </a:moveTo>
                <a:lnTo>
                  <a:pt x="2480563" y="2171700"/>
                </a:lnTo>
                <a:lnTo>
                  <a:pt x="2481833" y="2184400"/>
                </a:lnTo>
                <a:lnTo>
                  <a:pt x="2535428" y="2184400"/>
                </a:lnTo>
                <a:lnTo>
                  <a:pt x="2536571" y="2171700"/>
                </a:lnTo>
                <a:close/>
              </a:path>
              <a:path w="3230879" h="2654300">
                <a:moveTo>
                  <a:pt x="3029584" y="2171700"/>
                </a:moveTo>
                <a:lnTo>
                  <a:pt x="2979674" y="2171700"/>
                </a:lnTo>
                <a:lnTo>
                  <a:pt x="2980816" y="2184400"/>
                </a:lnTo>
                <a:lnTo>
                  <a:pt x="3029584" y="2184400"/>
                </a:lnTo>
                <a:lnTo>
                  <a:pt x="3029584" y="2171700"/>
                </a:lnTo>
                <a:close/>
              </a:path>
              <a:path w="3230879" h="2654300">
                <a:moveTo>
                  <a:pt x="1042034" y="2159000"/>
                </a:moveTo>
                <a:lnTo>
                  <a:pt x="997965" y="2159000"/>
                </a:lnTo>
                <a:lnTo>
                  <a:pt x="995552" y="2171700"/>
                </a:lnTo>
                <a:lnTo>
                  <a:pt x="1044448" y="2171700"/>
                </a:lnTo>
                <a:lnTo>
                  <a:pt x="1042034" y="2159000"/>
                </a:lnTo>
                <a:close/>
              </a:path>
              <a:path w="3230879" h="2654300">
                <a:moveTo>
                  <a:pt x="2026920" y="2159000"/>
                </a:moveTo>
                <a:lnTo>
                  <a:pt x="1998345" y="2159000"/>
                </a:lnTo>
                <a:lnTo>
                  <a:pt x="1994661" y="2171700"/>
                </a:lnTo>
                <a:lnTo>
                  <a:pt x="2029332" y="2171700"/>
                </a:lnTo>
                <a:lnTo>
                  <a:pt x="2026920" y="2159000"/>
                </a:lnTo>
                <a:close/>
              </a:path>
              <a:path w="3230879" h="2654300">
                <a:moveTo>
                  <a:pt x="2534157" y="2159000"/>
                </a:moveTo>
                <a:lnTo>
                  <a:pt x="2482977" y="2159000"/>
                </a:lnTo>
                <a:lnTo>
                  <a:pt x="2481833" y="2171700"/>
                </a:lnTo>
                <a:lnTo>
                  <a:pt x="2535428" y="2171700"/>
                </a:lnTo>
                <a:lnTo>
                  <a:pt x="2534157" y="2159000"/>
                </a:lnTo>
                <a:close/>
              </a:path>
              <a:path w="3230879" h="2654300">
                <a:moveTo>
                  <a:pt x="3026029" y="2159000"/>
                </a:moveTo>
                <a:lnTo>
                  <a:pt x="2984373" y="2159000"/>
                </a:lnTo>
                <a:lnTo>
                  <a:pt x="2981959" y="2171700"/>
                </a:lnTo>
                <a:lnTo>
                  <a:pt x="3028441" y="2171700"/>
                </a:lnTo>
                <a:lnTo>
                  <a:pt x="3026029" y="2159000"/>
                </a:lnTo>
                <a:close/>
              </a:path>
              <a:path w="3230879" h="2654300">
                <a:moveTo>
                  <a:pt x="533653" y="2146300"/>
                </a:moveTo>
                <a:lnTo>
                  <a:pt x="514603" y="2146300"/>
                </a:lnTo>
                <a:lnTo>
                  <a:pt x="509777" y="2159000"/>
                </a:lnTo>
                <a:lnTo>
                  <a:pt x="538352" y="2159000"/>
                </a:lnTo>
                <a:lnTo>
                  <a:pt x="533653" y="2146300"/>
                </a:lnTo>
                <a:close/>
              </a:path>
              <a:path w="3230879" h="2654300">
                <a:moveTo>
                  <a:pt x="1031366" y="2146300"/>
                </a:moveTo>
                <a:lnTo>
                  <a:pt x="1008633" y="2146300"/>
                </a:lnTo>
                <a:lnTo>
                  <a:pt x="1003934" y="2159000"/>
                </a:lnTo>
                <a:lnTo>
                  <a:pt x="1036065" y="2159000"/>
                </a:lnTo>
                <a:lnTo>
                  <a:pt x="1031366" y="2146300"/>
                </a:lnTo>
                <a:close/>
              </a:path>
              <a:path w="3230879" h="2654300">
                <a:moveTo>
                  <a:pt x="1523237" y="2146300"/>
                </a:moveTo>
                <a:lnTo>
                  <a:pt x="1510029" y="2146300"/>
                </a:lnTo>
                <a:lnTo>
                  <a:pt x="1506474" y="2159000"/>
                </a:lnTo>
                <a:lnTo>
                  <a:pt x="1533905" y="2159000"/>
                </a:lnTo>
                <a:lnTo>
                  <a:pt x="1523237" y="2146300"/>
                </a:lnTo>
                <a:close/>
              </a:path>
              <a:path w="3230879" h="2654300">
                <a:moveTo>
                  <a:pt x="2014981" y="1905000"/>
                </a:moveTo>
                <a:lnTo>
                  <a:pt x="2010155" y="1905000"/>
                </a:lnTo>
                <a:lnTo>
                  <a:pt x="2010155" y="2159000"/>
                </a:lnTo>
                <a:lnTo>
                  <a:pt x="2014981" y="2159000"/>
                </a:lnTo>
                <a:lnTo>
                  <a:pt x="2014981" y="1905000"/>
                </a:lnTo>
                <a:close/>
              </a:path>
              <a:path w="3230879" h="2654300">
                <a:moveTo>
                  <a:pt x="2525903" y="2146300"/>
                </a:moveTo>
                <a:lnTo>
                  <a:pt x="2492502" y="2146300"/>
                </a:lnTo>
                <a:lnTo>
                  <a:pt x="2488946" y="2159000"/>
                </a:lnTo>
                <a:lnTo>
                  <a:pt x="2529458" y="2159000"/>
                </a:lnTo>
                <a:lnTo>
                  <a:pt x="2525903" y="2146300"/>
                </a:lnTo>
                <a:close/>
              </a:path>
              <a:path w="3230879" h="2654300">
                <a:moveTo>
                  <a:pt x="3016504" y="2146300"/>
                </a:moveTo>
                <a:lnTo>
                  <a:pt x="2993898" y="2146300"/>
                </a:lnTo>
                <a:lnTo>
                  <a:pt x="2986785" y="2159000"/>
                </a:lnTo>
                <a:lnTo>
                  <a:pt x="3020059" y="2159000"/>
                </a:lnTo>
                <a:lnTo>
                  <a:pt x="3016504" y="2146300"/>
                </a:lnTo>
                <a:close/>
              </a:path>
              <a:path w="3230879" h="2654300">
                <a:moveTo>
                  <a:pt x="1022984" y="1905000"/>
                </a:moveTo>
                <a:lnTo>
                  <a:pt x="1018158" y="1905000"/>
                </a:lnTo>
                <a:lnTo>
                  <a:pt x="1018158" y="2146300"/>
                </a:lnTo>
                <a:lnTo>
                  <a:pt x="1022984" y="2146300"/>
                </a:lnTo>
                <a:lnTo>
                  <a:pt x="1022984" y="1905000"/>
                </a:lnTo>
                <a:close/>
              </a:path>
              <a:path w="3230879" h="2654300">
                <a:moveTo>
                  <a:pt x="1518411" y="1905000"/>
                </a:moveTo>
                <a:lnTo>
                  <a:pt x="1513712" y="1905000"/>
                </a:lnTo>
                <a:lnTo>
                  <a:pt x="1513712" y="2146300"/>
                </a:lnTo>
                <a:lnTo>
                  <a:pt x="1518411" y="2146300"/>
                </a:lnTo>
                <a:lnTo>
                  <a:pt x="1518411" y="1905000"/>
                </a:lnTo>
                <a:close/>
              </a:path>
              <a:path w="3230879" h="2654300">
                <a:moveTo>
                  <a:pt x="2516378" y="1905000"/>
                </a:moveTo>
                <a:lnTo>
                  <a:pt x="2502027" y="1905000"/>
                </a:lnTo>
                <a:lnTo>
                  <a:pt x="2506853" y="1917700"/>
                </a:lnTo>
                <a:lnTo>
                  <a:pt x="2506853" y="2146300"/>
                </a:lnTo>
                <a:lnTo>
                  <a:pt x="2511552" y="2146300"/>
                </a:lnTo>
                <a:lnTo>
                  <a:pt x="2511552" y="1917700"/>
                </a:lnTo>
                <a:lnTo>
                  <a:pt x="2516378" y="1905000"/>
                </a:lnTo>
                <a:close/>
              </a:path>
              <a:path w="3230879" h="2654300">
                <a:moveTo>
                  <a:pt x="3008249" y="1905000"/>
                </a:moveTo>
                <a:lnTo>
                  <a:pt x="3003423" y="1905000"/>
                </a:lnTo>
                <a:lnTo>
                  <a:pt x="3003423" y="2146300"/>
                </a:lnTo>
                <a:lnTo>
                  <a:pt x="3008249" y="2146300"/>
                </a:lnTo>
                <a:lnTo>
                  <a:pt x="3008249" y="1905000"/>
                </a:lnTo>
                <a:close/>
              </a:path>
              <a:path w="3230879" h="2654300">
                <a:moveTo>
                  <a:pt x="541908" y="1892300"/>
                </a:moveTo>
                <a:lnTo>
                  <a:pt x="503808" y="1892300"/>
                </a:lnTo>
                <a:lnTo>
                  <a:pt x="508634" y="1905000"/>
                </a:lnTo>
                <a:lnTo>
                  <a:pt x="539622" y="1905000"/>
                </a:lnTo>
                <a:lnTo>
                  <a:pt x="541908" y="1892300"/>
                </a:lnTo>
                <a:close/>
              </a:path>
              <a:path w="3230879" h="2654300">
                <a:moveTo>
                  <a:pt x="1038478" y="1879600"/>
                </a:moveTo>
                <a:lnTo>
                  <a:pt x="1001522" y="1879600"/>
                </a:lnTo>
                <a:lnTo>
                  <a:pt x="1002791" y="1892300"/>
                </a:lnTo>
                <a:lnTo>
                  <a:pt x="1006348" y="1905000"/>
                </a:lnTo>
                <a:lnTo>
                  <a:pt x="1033652" y="1905000"/>
                </a:lnTo>
                <a:lnTo>
                  <a:pt x="1037208" y="1892300"/>
                </a:lnTo>
                <a:lnTo>
                  <a:pt x="1038478" y="1879600"/>
                </a:lnTo>
                <a:close/>
              </a:path>
              <a:path w="3230879" h="2654300">
                <a:moveTo>
                  <a:pt x="1535049" y="1879600"/>
                </a:moveTo>
                <a:lnTo>
                  <a:pt x="1498219" y="1879600"/>
                </a:lnTo>
                <a:lnTo>
                  <a:pt x="1499361" y="1892300"/>
                </a:lnTo>
                <a:lnTo>
                  <a:pt x="1502918" y="1905000"/>
                </a:lnTo>
                <a:lnTo>
                  <a:pt x="1525524" y="1905000"/>
                </a:lnTo>
                <a:lnTo>
                  <a:pt x="1530350" y="1892300"/>
                </a:lnTo>
                <a:lnTo>
                  <a:pt x="1533905" y="1892300"/>
                </a:lnTo>
                <a:lnTo>
                  <a:pt x="1535049" y="1879600"/>
                </a:lnTo>
                <a:close/>
              </a:path>
              <a:path w="3230879" h="2654300">
                <a:moveTo>
                  <a:pt x="2031619" y="1892300"/>
                </a:moveTo>
                <a:lnTo>
                  <a:pt x="1991105" y="1892300"/>
                </a:lnTo>
                <a:lnTo>
                  <a:pt x="1993519" y="1905000"/>
                </a:lnTo>
                <a:lnTo>
                  <a:pt x="2029332" y="1905000"/>
                </a:lnTo>
                <a:lnTo>
                  <a:pt x="2031619" y="1892300"/>
                </a:lnTo>
                <a:close/>
              </a:path>
              <a:path w="3230879" h="2654300">
                <a:moveTo>
                  <a:pt x="2533014" y="1892300"/>
                </a:moveTo>
                <a:lnTo>
                  <a:pt x="2484247" y="1892300"/>
                </a:lnTo>
                <a:lnTo>
                  <a:pt x="2486532" y="1905000"/>
                </a:lnTo>
                <a:lnTo>
                  <a:pt x="2530602" y="1905000"/>
                </a:lnTo>
                <a:lnTo>
                  <a:pt x="2533014" y="1892300"/>
                </a:lnTo>
                <a:close/>
              </a:path>
              <a:path w="3230879" h="2654300">
                <a:moveTo>
                  <a:pt x="3018916" y="1892300"/>
                </a:moveTo>
                <a:lnTo>
                  <a:pt x="2991484" y="1892300"/>
                </a:lnTo>
                <a:lnTo>
                  <a:pt x="2996310" y="1905000"/>
                </a:lnTo>
                <a:lnTo>
                  <a:pt x="3014218" y="1905000"/>
                </a:lnTo>
                <a:lnTo>
                  <a:pt x="3018916" y="1892300"/>
                </a:lnTo>
                <a:close/>
              </a:path>
              <a:path w="3230879" h="2654300">
                <a:moveTo>
                  <a:pt x="545464" y="1879600"/>
                </a:moveTo>
                <a:lnTo>
                  <a:pt x="502665" y="1879600"/>
                </a:lnTo>
                <a:lnTo>
                  <a:pt x="502665" y="1892300"/>
                </a:lnTo>
                <a:lnTo>
                  <a:pt x="545464" y="1892300"/>
                </a:lnTo>
                <a:lnTo>
                  <a:pt x="545464" y="1879600"/>
                </a:lnTo>
                <a:close/>
              </a:path>
              <a:path w="3230879" h="2654300">
                <a:moveTo>
                  <a:pt x="2035175" y="1879600"/>
                </a:moveTo>
                <a:lnTo>
                  <a:pt x="1989962" y="1879600"/>
                </a:lnTo>
                <a:lnTo>
                  <a:pt x="1989962" y="1892300"/>
                </a:lnTo>
                <a:lnTo>
                  <a:pt x="2035175" y="1892300"/>
                </a:lnTo>
                <a:lnTo>
                  <a:pt x="2035175" y="1879600"/>
                </a:lnTo>
                <a:close/>
              </a:path>
              <a:path w="3230879" h="2654300">
                <a:moveTo>
                  <a:pt x="2534157" y="1879600"/>
                </a:moveTo>
                <a:lnTo>
                  <a:pt x="2482977" y="1879600"/>
                </a:lnTo>
                <a:lnTo>
                  <a:pt x="2482977" y="1892300"/>
                </a:lnTo>
                <a:lnTo>
                  <a:pt x="2534157" y="1892300"/>
                </a:lnTo>
                <a:lnTo>
                  <a:pt x="2534157" y="1879600"/>
                </a:lnTo>
                <a:close/>
              </a:path>
              <a:path w="3230879" h="2654300">
                <a:moveTo>
                  <a:pt x="3022473" y="1879600"/>
                </a:moveTo>
                <a:lnTo>
                  <a:pt x="2986785" y="1879600"/>
                </a:lnTo>
                <a:lnTo>
                  <a:pt x="2987929" y="1892300"/>
                </a:lnTo>
                <a:lnTo>
                  <a:pt x="3021329" y="1892300"/>
                </a:lnTo>
                <a:lnTo>
                  <a:pt x="3022473" y="1879600"/>
                </a:lnTo>
                <a:close/>
              </a:path>
              <a:path w="3230879" h="2654300">
                <a:moveTo>
                  <a:pt x="292988" y="1739900"/>
                </a:moveTo>
                <a:lnTo>
                  <a:pt x="258444" y="1739900"/>
                </a:lnTo>
                <a:lnTo>
                  <a:pt x="259587" y="1752600"/>
                </a:lnTo>
                <a:lnTo>
                  <a:pt x="289432" y="1752600"/>
                </a:lnTo>
                <a:lnTo>
                  <a:pt x="503808" y="1879600"/>
                </a:lnTo>
                <a:lnTo>
                  <a:pt x="506221" y="1879600"/>
                </a:lnTo>
                <a:lnTo>
                  <a:pt x="291718" y="1752600"/>
                </a:lnTo>
                <a:lnTo>
                  <a:pt x="292988" y="1739900"/>
                </a:lnTo>
                <a:close/>
              </a:path>
              <a:path w="3230879" h="2654300">
                <a:moveTo>
                  <a:pt x="538352" y="1866900"/>
                </a:moveTo>
                <a:lnTo>
                  <a:pt x="509777" y="1866900"/>
                </a:lnTo>
                <a:lnTo>
                  <a:pt x="506221" y="1879600"/>
                </a:lnTo>
                <a:lnTo>
                  <a:pt x="541908" y="1879600"/>
                </a:lnTo>
                <a:lnTo>
                  <a:pt x="538352" y="1866900"/>
                </a:lnTo>
                <a:close/>
              </a:path>
              <a:path w="3230879" h="2654300">
                <a:moveTo>
                  <a:pt x="796798" y="1752600"/>
                </a:moveTo>
                <a:lnTo>
                  <a:pt x="747902" y="1752600"/>
                </a:lnTo>
                <a:lnTo>
                  <a:pt x="541908" y="1879600"/>
                </a:lnTo>
                <a:lnTo>
                  <a:pt x="544321" y="1879600"/>
                </a:lnTo>
                <a:lnTo>
                  <a:pt x="750315" y="1765300"/>
                </a:lnTo>
                <a:lnTo>
                  <a:pt x="817626" y="1765300"/>
                </a:lnTo>
                <a:lnTo>
                  <a:pt x="796798" y="1752600"/>
                </a:lnTo>
                <a:close/>
              </a:path>
              <a:path w="3230879" h="2654300">
                <a:moveTo>
                  <a:pt x="817626" y="1765300"/>
                </a:moveTo>
                <a:lnTo>
                  <a:pt x="794384" y="1765300"/>
                </a:lnTo>
                <a:lnTo>
                  <a:pt x="1002791" y="1879600"/>
                </a:lnTo>
                <a:lnTo>
                  <a:pt x="1005077" y="1879600"/>
                </a:lnTo>
                <a:lnTo>
                  <a:pt x="817626" y="1765300"/>
                </a:lnTo>
                <a:close/>
              </a:path>
              <a:path w="3230879" h="2654300">
                <a:moveTo>
                  <a:pt x="1028953" y="1866900"/>
                </a:moveTo>
                <a:lnTo>
                  <a:pt x="1011047" y="1866900"/>
                </a:lnTo>
                <a:lnTo>
                  <a:pt x="1005077" y="1879600"/>
                </a:lnTo>
                <a:lnTo>
                  <a:pt x="1034923" y="1879600"/>
                </a:lnTo>
                <a:lnTo>
                  <a:pt x="1028953" y="1866900"/>
                </a:lnTo>
                <a:close/>
              </a:path>
              <a:path w="3230879" h="2654300">
                <a:moveTo>
                  <a:pt x="1287399" y="1739900"/>
                </a:moveTo>
                <a:lnTo>
                  <a:pt x="1248028" y="1739900"/>
                </a:lnTo>
                <a:lnTo>
                  <a:pt x="1249299" y="1752600"/>
                </a:lnTo>
                <a:lnTo>
                  <a:pt x="1034923" y="1879600"/>
                </a:lnTo>
                <a:lnTo>
                  <a:pt x="1037208" y="1879600"/>
                </a:lnTo>
                <a:lnTo>
                  <a:pt x="1251711" y="1752600"/>
                </a:lnTo>
                <a:lnTo>
                  <a:pt x="1286255" y="1752600"/>
                </a:lnTo>
                <a:lnTo>
                  <a:pt x="1287399" y="1739900"/>
                </a:lnTo>
                <a:close/>
              </a:path>
              <a:path w="3230879" h="2654300">
                <a:moveTo>
                  <a:pt x="1286255" y="1752600"/>
                </a:moveTo>
                <a:lnTo>
                  <a:pt x="1284985" y="1752600"/>
                </a:lnTo>
                <a:lnTo>
                  <a:pt x="1499361" y="1879600"/>
                </a:lnTo>
                <a:lnTo>
                  <a:pt x="1501775" y="1879600"/>
                </a:lnTo>
                <a:lnTo>
                  <a:pt x="1286255" y="1752600"/>
                </a:lnTo>
                <a:close/>
              </a:path>
              <a:path w="3230879" h="2654300">
                <a:moveTo>
                  <a:pt x="1529079" y="1866900"/>
                </a:moveTo>
                <a:lnTo>
                  <a:pt x="1504187" y="1866900"/>
                </a:lnTo>
                <a:lnTo>
                  <a:pt x="1501775" y="1879600"/>
                </a:lnTo>
                <a:lnTo>
                  <a:pt x="1531493" y="1879600"/>
                </a:lnTo>
                <a:lnTo>
                  <a:pt x="1529079" y="1866900"/>
                </a:lnTo>
                <a:close/>
              </a:path>
              <a:path w="3230879" h="2654300">
                <a:moveTo>
                  <a:pt x="1745869" y="1752600"/>
                </a:moveTo>
                <a:lnTo>
                  <a:pt x="1743455" y="1752600"/>
                </a:lnTo>
                <a:lnTo>
                  <a:pt x="1531493" y="1879600"/>
                </a:lnTo>
                <a:lnTo>
                  <a:pt x="1533905" y="1879600"/>
                </a:lnTo>
                <a:lnTo>
                  <a:pt x="1745869" y="1752600"/>
                </a:lnTo>
                <a:close/>
              </a:path>
              <a:path w="3230879" h="2654300">
                <a:moveTo>
                  <a:pt x="1785111" y="1752600"/>
                </a:moveTo>
                <a:lnTo>
                  <a:pt x="1783969" y="1752600"/>
                </a:lnTo>
                <a:lnTo>
                  <a:pt x="1991105" y="1879600"/>
                </a:lnTo>
                <a:lnTo>
                  <a:pt x="2031619" y="1879600"/>
                </a:lnTo>
                <a:lnTo>
                  <a:pt x="2028062" y="1866900"/>
                </a:lnTo>
                <a:lnTo>
                  <a:pt x="1993519" y="1866900"/>
                </a:lnTo>
                <a:lnTo>
                  <a:pt x="1785111" y="1752600"/>
                </a:lnTo>
                <a:close/>
              </a:path>
              <a:path w="3230879" h="2654300">
                <a:moveTo>
                  <a:pt x="2242438" y="1752600"/>
                </a:moveTo>
                <a:lnTo>
                  <a:pt x="2241296" y="1752600"/>
                </a:lnTo>
                <a:lnTo>
                  <a:pt x="2031619" y="1879600"/>
                </a:lnTo>
                <a:lnTo>
                  <a:pt x="2034031" y="1879600"/>
                </a:lnTo>
                <a:lnTo>
                  <a:pt x="2242438" y="1752600"/>
                </a:lnTo>
                <a:close/>
              </a:path>
              <a:path w="3230879" h="2654300">
                <a:moveTo>
                  <a:pt x="2280538" y="1752600"/>
                </a:moveTo>
                <a:lnTo>
                  <a:pt x="2278253" y="1752600"/>
                </a:lnTo>
                <a:lnTo>
                  <a:pt x="2485389" y="1879600"/>
                </a:lnTo>
                <a:lnTo>
                  <a:pt x="2533014" y="1879600"/>
                </a:lnTo>
                <a:lnTo>
                  <a:pt x="2555508" y="1866900"/>
                </a:lnTo>
                <a:lnTo>
                  <a:pt x="2487803" y="1866900"/>
                </a:lnTo>
                <a:lnTo>
                  <a:pt x="2280538" y="1752600"/>
                </a:lnTo>
                <a:close/>
              </a:path>
              <a:path w="3230879" h="2654300">
                <a:moveTo>
                  <a:pt x="2780664" y="1752600"/>
                </a:moveTo>
                <a:lnTo>
                  <a:pt x="2778252" y="1752600"/>
                </a:lnTo>
                <a:lnTo>
                  <a:pt x="2987929" y="1879600"/>
                </a:lnTo>
                <a:lnTo>
                  <a:pt x="2990341" y="1879600"/>
                </a:lnTo>
                <a:lnTo>
                  <a:pt x="2780664" y="1752600"/>
                </a:lnTo>
                <a:close/>
              </a:path>
              <a:path w="3230879" h="2654300">
                <a:moveTo>
                  <a:pt x="3016504" y="1866900"/>
                </a:moveTo>
                <a:lnTo>
                  <a:pt x="2996310" y="1866900"/>
                </a:lnTo>
                <a:lnTo>
                  <a:pt x="2990341" y="1879600"/>
                </a:lnTo>
                <a:lnTo>
                  <a:pt x="3020059" y="1879600"/>
                </a:lnTo>
                <a:lnTo>
                  <a:pt x="3016504" y="1866900"/>
                </a:lnTo>
                <a:close/>
              </a:path>
              <a:path w="3230879" h="2654300">
                <a:moveTo>
                  <a:pt x="3230879" y="1752600"/>
                </a:moveTo>
                <a:lnTo>
                  <a:pt x="3020059" y="1879600"/>
                </a:lnTo>
                <a:lnTo>
                  <a:pt x="3021329" y="1879600"/>
                </a:lnTo>
                <a:lnTo>
                  <a:pt x="3230879" y="1765300"/>
                </a:lnTo>
                <a:lnTo>
                  <a:pt x="3230879" y="1752600"/>
                </a:lnTo>
                <a:close/>
              </a:path>
              <a:path w="3230879" h="2654300">
                <a:moveTo>
                  <a:pt x="2778252" y="1752600"/>
                </a:moveTo>
                <a:lnTo>
                  <a:pt x="2733039" y="1752600"/>
                </a:lnTo>
                <a:lnTo>
                  <a:pt x="2530602" y="1866900"/>
                </a:lnTo>
                <a:lnTo>
                  <a:pt x="2555508" y="1866900"/>
                </a:lnTo>
                <a:lnTo>
                  <a:pt x="2735453" y="1765300"/>
                </a:lnTo>
                <a:lnTo>
                  <a:pt x="2774696" y="1765300"/>
                </a:lnTo>
                <a:lnTo>
                  <a:pt x="2778252" y="1752600"/>
                </a:lnTo>
                <a:close/>
              </a:path>
              <a:path w="3230879" h="2654300">
                <a:moveTo>
                  <a:pt x="287019" y="1752600"/>
                </a:moveTo>
                <a:lnTo>
                  <a:pt x="263143" y="1752600"/>
                </a:lnTo>
                <a:lnTo>
                  <a:pt x="269113" y="1765300"/>
                </a:lnTo>
                <a:lnTo>
                  <a:pt x="283463" y="1765300"/>
                </a:lnTo>
                <a:lnTo>
                  <a:pt x="287019" y="1752600"/>
                </a:lnTo>
                <a:close/>
              </a:path>
              <a:path w="3230879" h="2654300">
                <a:moveTo>
                  <a:pt x="1284985" y="1752600"/>
                </a:moveTo>
                <a:lnTo>
                  <a:pt x="1251711" y="1752600"/>
                </a:lnTo>
                <a:lnTo>
                  <a:pt x="1255268" y="1765300"/>
                </a:lnTo>
                <a:lnTo>
                  <a:pt x="1281429" y="1765300"/>
                </a:lnTo>
                <a:lnTo>
                  <a:pt x="1284985" y="1752600"/>
                </a:lnTo>
                <a:close/>
              </a:path>
              <a:path w="3230879" h="2654300">
                <a:moveTo>
                  <a:pt x="1783969" y="1752600"/>
                </a:moveTo>
                <a:lnTo>
                  <a:pt x="1745869" y="1752600"/>
                </a:lnTo>
                <a:lnTo>
                  <a:pt x="1749425" y="1765300"/>
                </a:lnTo>
                <a:lnTo>
                  <a:pt x="1780412" y="1765300"/>
                </a:lnTo>
                <a:lnTo>
                  <a:pt x="1783969" y="1752600"/>
                </a:lnTo>
                <a:close/>
              </a:path>
              <a:path w="3230879" h="2654300">
                <a:moveTo>
                  <a:pt x="2278253" y="1752600"/>
                </a:moveTo>
                <a:lnTo>
                  <a:pt x="2242438" y="1752600"/>
                </a:lnTo>
                <a:lnTo>
                  <a:pt x="2245995" y="1765300"/>
                </a:lnTo>
                <a:lnTo>
                  <a:pt x="2274570" y="1765300"/>
                </a:lnTo>
                <a:lnTo>
                  <a:pt x="2278253" y="1752600"/>
                </a:lnTo>
                <a:close/>
              </a:path>
              <a:path w="3230879" h="2654300">
                <a:moveTo>
                  <a:pt x="797940" y="1739900"/>
                </a:moveTo>
                <a:lnTo>
                  <a:pt x="745489" y="1739900"/>
                </a:lnTo>
                <a:lnTo>
                  <a:pt x="746759" y="1752600"/>
                </a:lnTo>
                <a:lnTo>
                  <a:pt x="797940" y="1752600"/>
                </a:lnTo>
                <a:lnTo>
                  <a:pt x="797940" y="1739900"/>
                </a:lnTo>
                <a:close/>
              </a:path>
              <a:path w="3230879" h="2654300">
                <a:moveTo>
                  <a:pt x="1787525" y="1739900"/>
                </a:moveTo>
                <a:lnTo>
                  <a:pt x="1741043" y="1739900"/>
                </a:lnTo>
                <a:lnTo>
                  <a:pt x="1742312" y="1752600"/>
                </a:lnTo>
                <a:lnTo>
                  <a:pt x="1786381" y="1752600"/>
                </a:lnTo>
                <a:lnTo>
                  <a:pt x="1787525" y="1739900"/>
                </a:lnTo>
                <a:close/>
              </a:path>
              <a:path w="3230879" h="2654300">
                <a:moveTo>
                  <a:pt x="2281808" y="1739900"/>
                </a:moveTo>
                <a:lnTo>
                  <a:pt x="2238882" y="1739900"/>
                </a:lnTo>
                <a:lnTo>
                  <a:pt x="2240153" y="1752600"/>
                </a:lnTo>
                <a:lnTo>
                  <a:pt x="2281808" y="1752600"/>
                </a:lnTo>
                <a:lnTo>
                  <a:pt x="2281808" y="1739900"/>
                </a:lnTo>
                <a:close/>
              </a:path>
              <a:path w="3230879" h="2654300">
                <a:moveTo>
                  <a:pt x="2783078" y="1739900"/>
                </a:moveTo>
                <a:lnTo>
                  <a:pt x="2730627" y="1739900"/>
                </a:lnTo>
                <a:lnTo>
                  <a:pt x="2731897" y="1752600"/>
                </a:lnTo>
                <a:lnTo>
                  <a:pt x="2781934" y="1752600"/>
                </a:lnTo>
                <a:lnTo>
                  <a:pt x="2783078" y="1739900"/>
                </a:lnTo>
                <a:close/>
              </a:path>
              <a:path w="3230879" h="2654300">
                <a:moveTo>
                  <a:pt x="288163" y="1727200"/>
                </a:moveTo>
                <a:lnTo>
                  <a:pt x="263143" y="1727200"/>
                </a:lnTo>
                <a:lnTo>
                  <a:pt x="259587" y="1739900"/>
                </a:lnTo>
                <a:lnTo>
                  <a:pt x="291718" y="1739900"/>
                </a:lnTo>
                <a:lnTo>
                  <a:pt x="288163" y="1727200"/>
                </a:lnTo>
                <a:close/>
              </a:path>
              <a:path w="3230879" h="2654300">
                <a:moveTo>
                  <a:pt x="794384" y="1727200"/>
                </a:moveTo>
                <a:lnTo>
                  <a:pt x="749173" y="1727200"/>
                </a:lnTo>
                <a:lnTo>
                  <a:pt x="747902" y="1739900"/>
                </a:lnTo>
                <a:lnTo>
                  <a:pt x="796798" y="1739900"/>
                </a:lnTo>
                <a:lnTo>
                  <a:pt x="794384" y="1727200"/>
                </a:lnTo>
                <a:close/>
              </a:path>
              <a:path w="3230879" h="2654300">
                <a:moveTo>
                  <a:pt x="1284985" y="1727200"/>
                </a:moveTo>
                <a:lnTo>
                  <a:pt x="1251711" y="1727200"/>
                </a:lnTo>
                <a:lnTo>
                  <a:pt x="1250441" y="1739900"/>
                </a:lnTo>
                <a:lnTo>
                  <a:pt x="1286255" y="1739900"/>
                </a:lnTo>
                <a:lnTo>
                  <a:pt x="1284985" y="1727200"/>
                </a:lnTo>
                <a:close/>
              </a:path>
              <a:path w="3230879" h="2654300">
                <a:moveTo>
                  <a:pt x="1783969" y="1727200"/>
                </a:moveTo>
                <a:lnTo>
                  <a:pt x="1744599" y="1727200"/>
                </a:lnTo>
                <a:lnTo>
                  <a:pt x="1742312" y="1739900"/>
                </a:lnTo>
                <a:lnTo>
                  <a:pt x="1785111" y="1739900"/>
                </a:lnTo>
                <a:lnTo>
                  <a:pt x="1783969" y="1727200"/>
                </a:lnTo>
                <a:close/>
              </a:path>
              <a:path w="3230879" h="2654300">
                <a:moveTo>
                  <a:pt x="2276982" y="1727200"/>
                </a:moveTo>
                <a:lnTo>
                  <a:pt x="2242438" y="1727200"/>
                </a:lnTo>
                <a:lnTo>
                  <a:pt x="2240153" y="1739900"/>
                </a:lnTo>
                <a:lnTo>
                  <a:pt x="2280538" y="1739900"/>
                </a:lnTo>
                <a:lnTo>
                  <a:pt x="2276982" y="1727200"/>
                </a:lnTo>
                <a:close/>
              </a:path>
              <a:path w="3230879" h="2654300">
                <a:moveTo>
                  <a:pt x="2778252" y="1727200"/>
                </a:moveTo>
                <a:lnTo>
                  <a:pt x="2735453" y="1727200"/>
                </a:lnTo>
                <a:lnTo>
                  <a:pt x="2733039" y="1739900"/>
                </a:lnTo>
                <a:lnTo>
                  <a:pt x="2780664" y="1739900"/>
                </a:lnTo>
                <a:lnTo>
                  <a:pt x="2778252" y="1727200"/>
                </a:lnTo>
                <a:close/>
              </a:path>
              <a:path w="3230879" h="2654300">
                <a:moveTo>
                  <a:pt x="278638" y="1485899"/>
                </a:moveTo>
                <a:lnTo>
                  <a:pt x="273938" y="1485899"/>
                </a:lnTo>
                <a:lnTo>
                  <a:pt x="273938" y="1727200"/>
                </a:lnTo>
                <a:lnTo>
                  <a:pt x="278638" y="1727200"/>
                </a:lnTo>
                <a:lnTo>
                  <a:pt x="278638" y="1485899"/>
                </a:lnTo>
                <a:close/>
              </a:path>
              <a:path w="3230879" h="2654300">
                <a:moveTo>
                  <a:pt x="778890" y="1714500"/>
                </a:moveTo>
                <a:lnTo>
                  <a:pt x="764539" y="1714500"/>
                </a:lnTo>
                <a:lnTo>
                  <a:pt x="759840" y="1727200"/>
                </a:lnTo>
                <a:lnTo>
                  <a:pt x="783589" y="1727200"/>
                </a:lnTo>
                <a:lnTo>
                  <a:pt x="778890" y="1714500"/>
                </a:lnTo>
                <a:close/>
              </a:path>
              <a:path w="3230879" h="2654300">
                <a:moveTo>
                  <a:pt x="1767331" y="1485899"/>
                </a:moveTo>
                <a:lnTo>
                  <a:pt x="1762505" y="1485899"/>
                </a:lnTo>
                <a:lnTo>
                  <a:pt x="1762505" y="1727200"/>
                </a:lnTo>
                <a:lnTo>
                  <a:pt x="1767331" y="1727200"/>
                </a:lnTo>
                <a:lnTo>
                  <a:pt x="1767331" y="1485899"/>
                </a:lnTo>
                <a:close/>
              </a:path>
              <a:path w="3230879" h="2654300">
                <a:moveTo>
                  <a:pt x="2263902" y="1473199"/>
                </a:moveTo>
                <a:lnTo>
                  <a:pt x="2259203" y="1473199"/>
                </a:lnTo>
                <a:lnTo>
                  <a:pt x="2259203" y="1727200"/>
                </a:lnTo>
                <a:lnTo>
                  <a:pt x="2263902" y="1727200"/>
                </a:lnTo>
                <a:lnTo>
                  <a:pt x="2263902" y="1473199"/>
                </a:lnTo>
                <a:close/>
              </a:path>
              <a:path w="3230879" h="2654300">
                <a:moveTo>
                  <a:pt x="2764028" y="1714500"/>
                </a:moveTo>
                <a:lnTo>
                  <a:pt x="2749677" y="1714500"/>
                </a:lnTo>
                <a:lnTo>
                  <a:pt x="2744978" y="1727200"/>
                </a:lnTo>
                <a:lnTo>
                  <a:pt x="2768727" y="1727200"/>
                </a:lnTo>
                <a:lnTo>
                  <a:pt x="2764028" y="1714500"/>
                </a:lnTo>
                <a:close/>
              </a:path>
              <a:path w="3230879" h="2654300">
                <a:moveTo>
                  <a:pt x="774064" y="1473199"/>
                </a:moveTo>
                <a:lnTo>
                  <a:pt x="769365" y="1473199"/>
                </a:lnTo>
                <a:lnTo>
                  <a:pt x="769365" y="1714500"/>
                </a:lnTo>
                <a:lnTo>
                  <a:pt x="774064" y="1714500"/>
                </a:lnTo>
                <a:lnTo>
                  <a:pt x="774064" y="1473199"/>
                </a:lnTo>
                <a:close/>
              </a:path>
              <a:path w="3230879" h="2654300">
                <a:moveTo>
                  <a:pt x="2759202" y="1473199"/>
                </a:moveTo>
                <a:lnTo>
                  <a:pt x="2754503" y="1473199"/>
                </a:lnTo>
                <a:lnTo>
                  <a:pt x="2754503" y="1714500"/>
                </a:lnTo>
                <a:lnTo>
                  <a:pt x="2759202" y="1714500"/>
                </a:lnTo>
                <a:lnTo>
                  <a:pt x="2759202" y="1473199"/>
                </a:lnTo>
                <a:close/>
              </a:path>
              <a:path w="3230879" h="2654300">
                <a:moveTo>
                  <a:pt x="292988" y="1473199"/>
                </a:moveTo>
                <a:lnTo>
                  <a:pt x="258444" y="1473199"/>
                </a:lnTo>
                <a:lnTo>
                  <a:pt x="263143" y="1485899"/>
                </a:lnTo>
                <a:lnTo>
                  <a:pt x="288163" y="1485899"/>
                </a:lnTo>
                <a:lnTo>
                  <a:pt x="292988" y="1473199"/>
                </a:lnTo>
                <a:close/>
              </a:path>
              <a:path w="3230879" h="2654300">
                <a:moveTo>
                  <a:pt x="1781555" y="1473199"/>
                </a:moveTo>
                <a:lnTo>
                  <a:pt x="1747011" y="1473199"/>
                </a:lnTo>
                <a:lnTo>
                  <a:pt x="1751837" y="1485899"/>
                </a:lnTo>
                <a:lnTo>
                  <a:pt x="1776856" y="1485899"/>
                </a:lnTo>
                <a:lnTo>
                  <a:pt x="1781555" y="1473199"/>
                </a:lnTo>
                <a:close/>
              </a:path>
              <a:path w="3230879" h="2654300">
                <a:moveTo>
                  <a:pt x="301243" y="1460499"/>
                </a:moveTo>
                <a:lnTo>
                  <a:pt x="250062" y="1460499"/>
                </a:lnTo>
                <a:lnTo>
                  <a:pt x="252475" y="1473199"/>
                </a:lnTo>
                <a:lnTo>
                  <a:pt x="298957" y="1473199"/>
                </a:lnTo>
                <a:lnTo>
                  <a:pt x="301243" y="1460499"/>
                </a:lnTo>
                <a:close/>
              </a:path>
              <a:path w="3230879" h="2654300">
                <a:moveTo>
                  <a:pt x="793114" y="1460499"/>
                </a:moveTo>
                <a:lnTo>
                  <a:pt x="750315" y="1460499"/>
                </a:lnTo>
                <a:lnTo>
                  <a:pt x="752728" y="1473199"/>
                </a:lnTo>
                <a:lnTo>
                  <a:pt x="791972" y="1473199"/>
                </a:lnTo>
                <a:lnTo>
                  <a:pt x="793114" y="1460499"/>
                </a:lnTo>
                <a:close/>
              </a:path>
              <a:path w="3230879" h="2654300">
                <a:moveTo>
                  <a:pt x="1791080" y="1460499"/>
                </a:moveTo>
                <a:lnTo>
                  <a:pt x="1738756" y="1460499"/>
                </a:lnTo>
                <a:lnTo>
                  <a:pt x="1741043" y="1473199"/>
                </a:lnTo>
                <a:lnTo>
                  <a:pt x="1788668" y="1473199"/>
                </a:lnTo>
                <a:lnTo>
                  <a:pt x="1791080" y="1460499"/>
                </a:lnTo>
                <a:close/>
              </a:path>
              <a:path w="3230879" h="2654300">
                <a:moveTo>
                  <a:pt x="2279396" y="1460499"/>
                </a:moveTo>
                <a:lnTo>
                  <a:pt x="2241296" y="1460499"/>
                </a:lnTo>
                <a:lnTo>
                  <a:pt x="2245995" y="1473199"/>
                </a:lnTo>
                <a:lnTo>
                  <a:pt x="2275839" y="1473199"/>
                </a:lnTo>
                <a:lnTo>
                  <a:pt x="2279396" y="1460499"/>
                </a:lnTo>
                <a:close/>
              </a:path>
              <a:path w="3230879" h="2654300">
                <a:moveTo>
                  <a:pt x="2773553" y="1460499"/>
                </a:moveTo>
                <a:lnTo>
                  <a:pt x="2740152" y="1460499"/>
                </a:lnTo>
                <a:lnTo>
                  <a:pt x="2742564" y="1473199"/>
                </a:lnTo>
                <a:lnTo>
                  <a:pt x="2771139" y="1473199"/>
                </a:lnTo>
                <a:lnTo>
                  <a:pt x="2773553" y="1460499"/>
                </a:lnTo>
                <a:close/>
              </a:path>
              <a:path w="3230879" h="2654300">
                <a:moveTo>
                  <a:pt x="3046514" y="1333499"/>
                </a:moveTo>
                <a:lnTo>
                  <a:pt x="3023743" y="1333499"/>
                </a:lnTo>
                <a:lnTo>
                  <a:pt x="3229736" y="1447799"/>
                </a:lnTo>
                <a:lnTo>
                  <a:pt x="3228466" y="1447799"/>
                </a:lnTo>
                <a:lnTo>
                  <a:pt x="3227324" y="1460499"/>
                </a:lnTo>
                <a:lnTo>
                  <a:pt x="3228466" y="1460499"/>
                </a:lnTo>
                <a:lnTo>
                  <a:pt x="3230879" y="1473199"/>
                </a:lnTo>
                <a:lnTo>
                  <a:pt x="3230879" y="1447799"/>
                </a:lnTo>
                <a:lnTo>
                  <a:pt x="3046514" y="1333499"/>
                </a:lnTo>
                <a:close/>
              </a:path>
              <a:path w="3230879" h="2654300">
                <a:moveTo>
                  <a:pt x="302513" y="1447799"/>
                </a:moveTo>
                <a:lnTo>
                  <a:pt x="247776" y="1447799"/>
                </a:lnTo>
                <a:lnTo>
                  <a:pt x="247776" y="1460499"/>
                </a:lnTo>
                <a:lnTo>
                  <a:pt x="303656" y="1460499"/>
                </a:lnTo>
                <a:lnTo>
                  <a:pt x="302513" y="1447799"/>
                </a:lnTo>
                <a:close/>
              </a:path>
              <a:path w="3230879" h="2654300">
                <a:moveTo>
                  <a:pt x="794384" y="1447799"/>
                </a:moveTo>
                <a:lnTo>
                  <a:pt x="749173" y="1447799"/>
                </a:lnTo>
                <a:lnTo>
                  <a:pt x="749173" y="1460499"/>
                </a:lnTo>
                <a:lnTo>
                  <a:pt x="794384" y="1460499"/>
                </a:lnTo>
                <a:lnTo>
                  <a:pt x="794384" y="1447799"/>
                </a:lnTo>
                <a:close/>
              </a:path>
              <a:path w="3230879" h="2654300">
                <a:moveTo>
                  <a:pt x="1792224" y="1447799"/>
                </a:moveTo>
                <a:lnTo>
                  <a:pt x="1736344" y="1447799"/>
                </a:lnTo>
                <a:lnTo>
                  <a:pt x="1736344" y="1460499"/>
                </a:lnTo>
                <a:lnTo>
                  <a:pt x="1792224" y="1460499"/>
                </a:lnTo>
                <a:lnTo>
                  <a:pt x="1792224" y="1447799"/>
                </a:lnTo>
                <a:close/>
              </a:path>
              <a:path w="3230879" h="2654300">
                <a:moveTo>
                  <a:pt x="2030476" y="1320799"/>
                </a:moveTo>
                <a:lnTo>
                  <a:pt x="2028062" y="1320799"/>
                </a:lnTo>
                <a:lnTo>
                  <a:pt x="2241296" y="1447799"/>
                </a:lnTo>
                <a:lnTo>
                  <a:pt x="2240153" y="1460499"/>
                </a:lnTo>
                <a:lnTo>
                  <a:pt x="2280538" y="1460499"/>
                </a:lnTo>
                <a:lnTo>
                  <a:pt x="2279396" y="1447799"/>
                </a:lnTo>
                <a:lnTo>
                  <a:pt x="2243708" y="1447799"/>
                </a:lnTo>
                <a:lnTo>
                  <a:pt x="2030476" y="1320799"/>
                </a:lnTo>
                <a:close/>
              </a:path>
              <a:path w="3230879" h="2654300">
                <a:moveTo>
                  <a:pt x="2550655" y="1333499"/>
                </a:moveTo>
                <a:lnTo>
                  <a:pt x="2527046" y="1333499"/>
                </a:lnTo>
                <a:lnTo>
                  <a:pt x="2739008" y="1447799"/>
                </a:lnTo>
                <a:lnTo>
                  <a:pt x="2737865" y="1460499"/>
                </a:lnTo>
                <a:lnTo>
                  <a:pt x="2774696" y="1460499"/>
                </a:lnTo>
                <a:lnTo>
                  <a:pt x="2773553" y="1447799"/>
                </a:lnTo>
                <a:lnTo>
                  <a:pt x="2741422" y="1447799"/>
                </a:lnTo>
                <a:lnTo>
                  <a:pt x="2550655" y="1333499"/>
                </a:lnTo>
                <a:close/>
              </a:path>
              <a:path w="3230879" h="2654300">
                <a:moveTo>
                  <a:pt x="50037" y="1320799"/>
                </a:moveTo>
                <a:lnTo>
                  <a:pt x="3682" y="1320799"/>
                </a:lnTo>
                <a:lnTo>
                  <a:pt x="5968" y="1333499"/>
                </a:lnTo>
                <a:lnTo>
                  <a:pt x="47625" y="1333499"/>
                </a:lnTo>
                <a:lnTo>
                  <a:pt x="250062" y="1447799"/>
                </a:lnTo>
                <a:lnTo>
                  <a:pt x="301243" y="1447799"/>
                </a:lnTo>
                <a:lnTo>
                  <a:pt x="321983" y="1435099"/>
                </a:lnTo>
                <a:lnTo>
                  <a:pt x="252475" y="1435099"/>
                </a:lnTo>
                <a:lnTo>
                  <a:pt x="50037" y="1320799"/>
                </a:lnTo>
                <a:close/>
              </a:path>
              <a:path w="3230879" h="2654300">
                <a:moveTo>
                  <a:pt x="540765" y="1320799"/>
                </a:moveTo>
                <a:lnTo>
                  <a:pt x="539622" y="1320799"/>
                </a:lnTo>
                <a:lnTo>
                  <a:pt x="750315" y="1447799"/>
                </a:lnTo>
                <a:lnTo>
                  <a:pt x="752728" y="1447799"/>
                </a:lnTo>
                <a:lnTo>
                  <a:pt x="540765" y="1320799"/>
                </a:lnTo>
                <a:close/>
              </a:path>
              <a:path w="3230879" h="2654300">
                <a:moveTo>
                  <a:pt x="787273" y="1435099"/>
                </a:moveTo>
                <a:lnTo>
                  <a:pt x="756284" y="1435099"/>
                </a:lnTo>
                <a:lnTo>
                  <a:pt x="752728" y="1447799"/>
                </a:lnTo>
                <a:lnTo>
                  <a:pt x="790828" y="1447799"/>
                </a:lnTo>
                <a:lnTo>
                  <a:pt x="787273" y="1435099"/>
                </a:lnTo>
                <a:close/>
              </a:path>
              <a:path w="3230879" h="2654300">
                <a:moveTo>
                  <a:pt x="1003934" y="1320799"/>
                </a:moveTo>
                <a:lnTo>
                  <a:pt x="1001522" y="1320799"/>
                </a:lnTo>
                <a:lnTo>
                  <a:pt x="790828" y="1447799"/>
                </a:lnTo>
                <a:lnTo>
                  <a:pt x="793114" y="1447799"/>
                </a:lnTo>
                <a:lnTo>
                  <a:pt x="1003934" y="1320799"/>
                </a:lnTo>
                <a:close/>
              </a:path>
              <a:path w="3230879" h="2654300">
                <a:moveTo>
                  <a:pt x="1542287" y="1320799"/>
                </a:moveTo>
                <a:lnTo>
                  <a:pt x="1490979" y="1320799"/>
                </a:lnTo>
                <a:lnTo>
                  <a:pt x="1493393" y="1333499"/>
                </a:lnTo>
                <a:lnTo>
                  <a:pt x="1539875" y="1333499"/>
                </a:lnTo>
                <a:lnTo>
                  <a:pt x="1738756" y="1447799"/>
                </a:lnTo>
                <a:lnTo>
                  <a:pt x="1789937" y="1447799"/>
                </a:lnTo>
                <a:lnTo>
                  <a:pt x="1810651" y="1435099"/>
                </a:lnTo>
                <a:lnTo>
                  <a:pt x="1741043" y="1435099"/>
                </a:lnTo>
                <a:lnTo>
                  <a:pt x="1542287" y="1320799"/>
                </a:lnTo>
                <a:close/>
              </a:path>
              <a:path w="3230879" h="2654300">
                <a:moveTo>
                  <a:pt x="2269871" y="1435099"/>
                </a:moveTo>
                <a:lnTo>
                  <a:pt x="2250821" y="1435099"/>
                </a:lnTo>
                <a:lnTo>
                  <a:pt x="2243708" y="1447799"/>
                </a:lnTo>
                <a:lnTo>
                  <a:pt x="2274570" y="1447799"/>
                </a:lnTo>
                <a:lnTo>
                  <a:pt x="2269871" y="1435099"/>
                </a:lnTo>
                <a:close/>
              </a:path>
              <a:path w="3230879" h="2654300">
                <a:moveTo>
                  <a:pt x="2529458" y="1320799"/>
                </a:moveTo>
                <a:lnTo>
                  <a:pt x="2487803" y="1320799"/>
                </a:lnTo>
                <a:lnTo>
                  <a:pt x="2276982" y="1447799"/>
                </a:lnTo>
                <a:lnTo>
                  <a:pt x="2279396" y="1447799"/>
                </a:lnTo>
                <a:lnTo>
                  <a:pt x="2490088" y="1333499"/>
                </a:lnTo>
                <a:lnTo>
                  <a:pt x="2550655" y="1333499"/>
                </a:lnTo>
                <a:lnTo>
                  <a:pt x="2529458" y="1320799"/>
                </a:lnTo>
                <a:close/>
              </a:path>
              <a:path w="3230879" h="2654300">
                <a:moveTo>
                  <a:pt x="2761614" y="1435099"/>
                </a:moveTo>
                <a:lnTo>
                  <a:pt x="2752089" y="1435099"/>
                </a:lnTo>
                <a:lnTo>
                  <a:pt x="2744978" y="1447799"/>
                </a:lnTo>
                <a:lnTo>
                  <a:pt x="2768727" y="1447799"/>
                </a:lnTo>
                <a:lnTo>
                  <a:pt x="2761614" y="1435099"/>
                </a:lnTo>
                <a:close/>
              </a:path>
              <a:path w="3230879" h="2654300">
                <a:moveTo>
                  <a:pt x="3026029" y="1320799"/>
                </a:moveTo>
                <a:lnTo>
                  <a:pt x="2984373" y="1320799"/>
                </a:lnTo>
                <a:lnTo>
                  <a:pt x="2772282" y="1447799"/>
                </a:lnTo>
                <a:lnTo>
                  <a:pt x="2773553" y="1447799"/>
                </a:lnTo>
                <a:lnTo>
                  <a:pt x="2985643" y="1333499"/>
                </a:lnTo>
                <a:lnTo>
                  <a:pt x="3046514" y="1333499"/>
                </a:lnTo>
                <a:lnTo>
                  <a:pt x="3026029" y="1320799"/>
                </a:lnTo>
                <a:close/>
              </a:path>
              <a:path w="3230879" h="2654300">
                <a:moveTo>
                  <a:pt x="275081" y="1422399"/>
                </a:moveTo>
                <a:lnTo>
                  <a:pt x="269113" y="1435099"/>
                </a:lnTo>
                <a:lnTo>
                  <a:pt x="282193" y="1435099"/>
                </a:lnTo>
                <a:lnTo>
                  <a:pt x="275081" y="1422399"/>
                </a:lnTo>
                <a:close/>
              </a:path>
              <a:path w="3230879" h="2654300">
                <a:moveTo>
                  <a:pt x="508634" y="1320799"/>
                </a:moveTo>
                <a:lnTo>
                  <a:pt x="506221" y="1320799"/>
                </a:lnTo>
                <a:lnTo>
                  <a:pt x="298957" y="1435099"/>
                </a:lnTo>
                <a:lnTo>
                  <a:pt x="321983" y="1435099"/>
                </a:lnTo>
                <a:lnTo>
                  <a:pt x="508634" y="1320799"/>
                </a:lnTo>
                <a:close/>
              </a:path>
              <a:path w="3230879" h="2654300">
                <a:moveTo>
                  <a:pt x="1772030" y="1422399"/>
                </a:moveTo>
                <a:lnTo>
                  <a:pt x="1757806" y="1422399"/>
                </a:lnTo>
                <a:lnTo>
                  <a:pt x="1750568" y="1435099"/>
                </a:lnTo>
                <a:lnTo>
                  <a:pt x="1783969" y="1435099"/>
                </a:lnTo>
                <a:lnTo>
                  <a:pt x="1772030" y="1422399"/>
                </a:lnTo>
                <a:close/>
              </a:path>
              <a:path w="3230879" h="2654300">
                <a:moveTo>
                  <a:pt x="1997075" y="1320799"/>
                </a:moveTo>
                <a:lnTo>
                  <a:pt x="1994661" y="1320799"/>
                </a:lnTo>
                <a:lnTo>
                  <a:pt x="1787525" y="1435099"/>
                </a:lnTo>
                <a:lnTo>
                  <a:pt x="1810651" y="1435099"/>
                </a:lnTo>
                <a:lnTo>
                  <a:pt x="1997075" y="1320799"/>
                </a:lnTo>
                <a:close/>
              </a:path>
              <a:path w="3230879" h="2654300">
                <a:moveTo>
                  <a:pt x="33400" y="1333499"/>
                </a:moveTo>
                <a:lnTo>
                  <a:pt x="21462" y="1333499"/>
                </a:lnTo>
                <a:lnTo>
                  <a:pt x="26288" y="1346199"/>
                </a:lnTo>
                <a:lnTo>
                  <a:pt x="33400" y="1333499"/>
                </a:lnTo>
                <a:close/>
              </a:path>
              <a:path w="3230879" h="2654300">
                <a:moveTo>
                  <a:pt x="1530350" y="1333499"/>
                </a:moveTo>
                <a:lnTo>
                  <a:pt x="1500504" y="1333499"/>
                </a:lnTo>
                <a:lnTo>
                  <a:pt x="1505330" y="1346199"/>
                </a:lnTo>
                <a:lnTo>
                  <a:pt x="1523237" y="1346199"/>
                </a:lnTo>
                <a:lnTo>
                  <a:pt x="1530350" y="1333499"/>
                </a:lnTo>
                <a:close/>
              </a:path>
              <a:path w="3230879" h="2654300">
                <a:moveTo>
                  <a:pt x="539622" y="1320799"/>
                </a:moveTo>
                <a:lnTo>
                  <a:pt x="508634" y="1320799"/>
                </a:lnTo>
                <a:lnTo>
                  <a:pt x="512190" y="1333499"/>
                </a:lnTo>
                <a:lnTo>
                  <a:pt x="535939" y="1333499"/>
                </a:lnTo>
                <a:lnTo>
                  <a:pt x="539622" y="1320799"/>
                </a:lnTo>
                <a:close/>
              </a:path>
              <a:path w="3230879" h="2654300">
                <a:moveTo>
                  <a:pt x="1036065" y="1320799"/>
                </a:moveTo>
                <a:lnTo>
                  <a:pt x="1003934" y="1320799"/>
                </a:lnTo>
                <a:lnTo>
                  <a:pt x="1006348" y="1333499"/>
                </a:lnTo>
                <a:lnTo>
                  <a:pt x="1033652" y="1333499"/>
                </a:lnTo>
                <a:lnTo>
                  <a:pt x="1036065" y="1320799"/>
                </a:lnTo>
                <a:close/>
              </a:path>
              <a:path w="3230879" h="2654300">
                <a:moveTo>
                  <a:pt x="2028062" y="1320799"/>
                </a:moveTo>
                <a:lnTo>
                  <a:pt x="1997075" y="1320799"/>
                </a:lnTo>
                <a:lnTo>
                  <a:pt x="1999487" y="1333499"/>
                </a:lnTo>
                <a:lnTo>
                  <a:pt x="2025650" y="1333499"/>
                </a:lnTo>
                <a:lnTo>
                  <a:pt x="2028062" y="1320799"/>
                </a:lnTo>
                <a:close/>
              </a:path>
              <a:path w="3230879" h="2654300">
                <a:moveTo>
                  <a:pt x="51307" y="1308099"/>
                </a:moveTo>
                <a:lnTo>
                  <a:pt x="2412" y="1308099"/>
                </a:lnTo>
                <a:lnTo>
                  <a:pt x="2412" y="1320799"/>
                </a:lnTo>
                <a:lnTo>
                  <a:pt x="51307" y="1320799"/>
                </a:lnTo>
                <a:lnTo>
                  <a:pt x="51307" y="1308099"/>
                </a:lnTo>
                <a:close/>
              </a:path>
              <a:path w="3230879" h="2654300">
                <a:moveTo>
                  <a:pt x="540765" y="1308099"/>
                </a:moveTo>
                <a:lnTo>
                  <a:pt x="507364" y="1308099"/>
                </a:lnTo>
                <a:lnTo>
                  <a:pt x="504951" y="1320799"/>
                </a:lnTo>
                <a:lnTo>
                  <a:pt x="541908" y="1320799"/>
                </a:lnTo>
                <a:lnTo>
                  <a:pt x="540765" y="1308099"/>
                </a:lnTo>
                <a:close/>
              </a:path>
              <a:path w="3230879" h="2654300">
                <a:moveTo>
                  <a:pt x="1038478" y="1308099"/>
                </a:moveTo>
                <a:lnTo>
                  <a:pt x="1001522" y="1308099"/>
                </a:lnTo>
                <a:lnTo>
                  <a:pt x="1000378" y="1320799"/>
                </a:lnTo>
                <a:lnTo>
                  <a:pt x="1039622" y="1320799"/>
                </a:lnTo>
                <a:lnTo>
                  <a:pt x="1038478" y="1308099"/>
                </a:lnTo>
                <a:close/>
              </a:path>
              <a:path w="3230879" h="2654300">
                <a:moveTo>
                  <a:pt x="1543430" y="1308099"/>
                </a:moveTo>
                <a:lnTo>
                  <a:pt x="1488694" y="1308099"/>
                </a:lnTo>
                <a:lnTo>
                  <a:pt x="1488694" y="1320799"/>
                </a:lnTo>
                <a:lnTo>
                  <a:pt x="1544574" y="1320799"/>
                </a:lnTo>
                <a:lnTo>
                  <a:pt x="1543430" y="1308099"/>
                </a:lnTo>
                <a:close/>
              </a:path>
              <a:path w="3230879" h="2654300">
                <a:moveTo>
                  <a:pt x="2030476" y="1308099"/>
                </a:moveTo>
                <a:lnTo>
                  <a:pt x="1994661" y="1308099"/>
                </a:lnTo>
                <a:lnTo>
                  <a:pt x="1993519" y="1320799"/>
                </a:lnTo>
                <a:lnTo>
                  <a:pt x="2031619" y="1320799"/>
                </a:lnTo>
                <a:lnTo>
                  <a:pt x="2030476" y="1308099"/>
                </a:lnTo>
                <a:close/>
              </a:path>
              <a:path w="3230879" h="2654300">
                <a:moveTo>
                  <a:pt x="2530602" y="1308099"/>
                </a:moveTo>
                <a:lnTo>
                  <a:pt x="2486532" y="1308099"/>
                </a:lnTo>
                <a:lnTo>
                  <a:pt x="2486532" y="1320799"/>
                </a:lnTo>
                <a:lnTo>
                  <a:pt x="2530602" y="1320799"/>
                </a:lnTo>
                <a:lnTo>
                  <a:pt x="2530602" y="1308099"/>
                </a:lnTo>
                <a:close/>
              </a:path>
              <a:path w="3230879" h="2654300">
                <a:moveTo>
                  <a:pt x="3027299" y="1308099"/>
                </a:moveTo>
                <a:lnTo>
                  <a:pt x="2981959" y="1308099"/>
                </a:lnTo>
                <a:lnTo>
                  <a:pt x="2981959" y="1320799"/>
                </a:lnTo>
                <a:lnTo>
                  <a:pt x="3027299" y="1320799"/>
                </a:lnTo>
                <a:lnTo>
                  <a:pt x="3027299" y="1308099"/>
                </a:lnTo>
                <a:close/>
              </a:path>
              <a:path w="3230879" h="2654300">
                <a:moveTo>
                  <a:pt x="45338" y="1295399"/>
                </a:moveTo>
                <a:lnTo>
                  <a:pt x="8381" y="1295399"/>
                </a:lnTo>
                <a:lnTo>
                  <a:pt x="5968" y="1308099"/>
                </a:lnTo>
                <a:lnTo>
                  <a:pt x="47625" y="1308099"/>
                </a:lnTo>
                <a:lnTo>
                  <a:pt x="45338" y="1295399"/>
                </a:lnTo>
                <a:close/>
              </a:path>
              <a:path w="3230879" h="2654300">
                <a:moveTo>
                  <a:pt x="532383" y="1295399"/>
                </a:moveTo>
                <a:lnTo>
                  <a:pt x="515746" y="1295399"/>
                </a:lnTo>
                <a:lnTo>
                  <a:pt x="509777" y="1308099"/>
                </a:lnTo>
                <a:lnTo>
                  <a:pt x="537209" y="1308099"/>
                </a:lnTo>
                <a:lnTo>
                  <a:pt x="532383" y="1295399"/>
                </a:lnTo>
                <a:close/>
              </a:path>
              <a:path w="3230879" h="2654300">
                <a:moveTo>
                  <a:pt x="1028953" y="1295399"/>
                </a:moveTo>
                <a:lnTo>
                  <a:pt x="1011047" y="1295399"/>
                </a:lnTo>
                <a:lnTo>
                  <a:pt x="1005077" y="1308099"/>
                </a:lnTo>
                <a:lnTo>
                  <a:pt x="1034923" y="1308099"/>
                </a:lnTo>
                <a:lnTo>
                  <a:pt x="1028953" y="1295399"/>
                </a:lnTo>
                <a:close/>
              </a:path>
              <a:path w="3230879" h="2654300">
                <a:moveTo>
                  <a:pt x="1539875" y="1295399"/>
                </a:moveTo>
                <a:lnTo>
                  <a:pt x="1492250" y="1295399"/>
                </a:lnTo>
                <a:lnTo>
                  <a:pt x="1489836" y="1308099"/>
                </a:lnTo>
                <a:lnTo>
                  <a:pt x="1542287" y="1308099"/>
                </a:lnTo>
                <a:lnTo>
                  <a:pt x="1539875" y="1295399"/>
                </a:lnTo>
                <a:close/>
              </a:path>
              <a:path w="3230879" h="2654300">
                <a:moveTo>
                  <a:pt x="2020951" y="1295399"/>
                </a:moveTo>
                <a:lnTo>
                  <a:pt x="2004313" y="1295399"/>
                </a:lnTo>
                <a:lnTo>
                  <a:pt x="1998345" y="1308099"/>
                </a:lnTo>
                <a:lnTo>
                  <a:pt x="2026920" y="1308099"/>
                </a:lnTo>
                <a:lnTo>
                  <a:pt x="2020951" y="1295399"/>
                </a:lnTo>
                <a:close/>
              </a:path>
              <a:path w="3230879" h="2654300">
                <a:moveTo>
                  <a:pt x="2524632" y="1295399"/>
                </a:moveTo>
                <a:lnTo>
                  <a:pt x="2492502" y="1295399"/>
                </a:lnTo>
                <a:lnTo>
                  <a:pt x="2490088" y="1308099"/>
                </a:lnTo>
                <a:lnTo>
                  <a:pt x="2529458" y="1308099"/>
                </a:lnTo>
                <a:lnTo>
                  <a:pt x="2524632" y="1295399"/>
                </a:lnTo>
                <a:close/>
              </a:path>
              <a:path w="3230879" h="2654300">
                <a:moveTo>
                  <a:pt x="3022473" y="1295399"/>
                </a:moveTo>
                <a:lnTo>
                  <a:pt x="2987929" y="1295399"/>
                </a:lnTo>
                <a:lnTo>
                  <a:pt x="2985643" y="1308099"/>
                </a:lnTo>
                <a:lnTo>
                  <a:pt x="3024885" y="1308099"/>
                </a:lnTo>
                <a:lnTo>
                  <a:pt x="3022473" y="1295399"/>
                </a:lnTo>
                <a:close/>
              </a:path>
              <a:path w="3230879" h="2654300">
                <a:moveTo>
                  <a:pt x="29844" y="1054099"/>
                </a:moveTo>
                <a:lnTo>
                  <a:pt x="25018" y="1054099"/>
                </a:lnTo>
                <a:lnTo>
                  <a:pt x="25018" y="1295399"/>
                </a:lnTo>
                <a:lnTo>
                  <a:pt x="29844" y="1295399"/>
                </a:lnTo>
                <a:lnTo>
                  <a:pt x="29844" y="1054099"/>
                </a:lnTo>
                <a:close/>
              </a:path>
              <a:path w="3230879" h="2654300">
                <a:moveTo>
                  <a:pt x="526414" y="1054099"/>
                </a:moveTo>
                <a:lnTo>
                  <a:pt x="521715" y="1054099"/>
                </a:lnTo>
                <a:lnTo>
                  <a:pt x="521715" y="1295399"/>
                </a:lnTo>
                <a:lnTo>
                  <a:pt x="526414" y="1295399"/>
                </a:lnTo>
                <a:lnTo>
                  <a:pt x="526414" y="1054099"/>
                </a:lnTo>
                <a:close/>
              </a:path>
              <a:path w="3230879" h="2654300">
                <a:moveTo>
                  <a:pt x="1022984" y="1054099"/>
                </a:moveTo>
                <a:lnTo>
                  <a:pt x="1018158" y="1054099"/>
                </a:lnTo>
                <a:lnTo>
                  <a:pt x="1018158" y="1295399"/>
                </a:lnTo>
                <a:lnTo>
                  <a:pt x="1022984" y="1295399"/>
                </a:lnTo>
                <a:lnTo>
                  <a:pt x="1022984" y="1054099"/>
                </a:lnTo>
                <a:close/>
              </a:path>
              <a:path w="3230879" h="2654300">
                <a:moveTo>
                  <a:pt x="1524380" y="1282699"/>
                </a:moveTo>
                <a:lnTo>
                  <a:pt x="1508886" y="1282699"/>
                </a:lnTo>
                <a:lnTo>
                  <a:pt x="1504187" y="1295399"/>
                </a:lnTo>
                <a:lnTo>
                  <a:pt x="1529079" y="1295399"/>
                </a:lnTo>
                <a:lnTo>
                  <a:pt x="1524380" y="1282699"/>
                </a:lnTo>
                <a:close/>
              </a:path>
              <a:path w="3230879" h="2654300">
                <a:moveTo>
                  <a:pt x="2014981" y="1041399"/>
                </a:moveTo>
                <a:lnTo>
                  <a:pt x="2003044" y="1041399"/>
                </a:lnTo>
                <a:lnTo>
                  <a:pt x="2010155" y="1054099"/>
                </a:lnTo>
                <a:lnTo>
                  <a:pt x="2010155" y="1295399"/>
                </a:lnTo>
                <a:lnTo>
                  <a:pt x="2014981" y="1295399"/>
                </a:lnTo>
                <a:lnTo>
                  <a:pt x="2014981" y="1041399"/>
                </a:lnTo>
                <a:close/>
              </a:path>
              <a:path w="3230879" h="2654300">
                <a:moveTo>
                  <a:pt x="2518663" y="1041399"/>
                </a:moveTo>
                <a:lnTo>
                  <a:pt x="2503297" y="1041399"/>
                </a:lnTo>
                <a:lnTo>
                  <a:pt x="2506853" y="1054099"/>
                </a:lnTo>
                <a:lnTo>
                  <a:pt x="2506853" y="1295399"/>
                </a:lnTo>
                <a:lnTo>
                  <a:pt x="2511552" y="1295399"/>
                </a:lnTo>
                <a:lnTo>
                  <a:pt x="2511552" y="1054099"/>
                </a:lnTo>
                <a:lnTo>
                  <a:pt x="2518663" y="1041399"/>
                </a:lnTo>
                <a:close/>
              </a:path>
              <a:path w="3230879" h="2654300">
                <a:moveTo>
                  <a:pt x="3008249" y="1041399"/>
                </a:moveTo>
                <a:lnTo>
                  <a:pt x="3003423" y="1041399"/>
                </a:lnTo>
                <a:lnTo>
                  <a:pt x="3003423" y="1295399"/>
                </a:lnTo>
                <a:lnTo>
                  <a:pt x="3008249" y="1295399"/>
                </a:lnTo>
                <a:lnTo>
                  <a:pt x="3008249" y="1041399"/>
                </a:lnTo>
                <a:close/>
              </a:path>
              <a:path w="3230879" h="2654300">
                <a:moveTo>
                  <a:pt x="1518411" y="1041399"/>
                </a:moveTo>
                <a:lnTo>
                  <a:pt x="1513712" y="1041399"/>
                </a:lnTo>
                <a:lnTo>
                  <a:pt x="1513712" y="1282699"/>
                </a:lnTo>
                <a:lnTo>
                  <a:pt x="1518411" y="1282699"/>
                </a:lnTo>
                <a:lnTo>
                  <a:pt x="1518411" y="1041399"/>
                </a:lnTo>
                <a:close/>
              </a:path>
              <a:path w="3230879" h="2654300">
                <a:moveTo>
                  <a:pt x="42925" y="1041399"/>
                </a:moveTo>
                <a:lnTo>
                  <a:pt x="3682" y="1041399"/>
                </a:lnTo>
                <a:lnTo>
                  <a:pt x="10794" y="1054099"/>
                </a:lnTo>
                <a:lnTo>
                  <a:pt x="39369" y="1054099"/>
                </a:lnTo>
                <a:lnTo>
                  <a:pt x="42925" y="1041399"/>
                </a:lnTo>
                <a:close/>
              </a:path>
              <a:path w="3230879" h="2654300">
                <a:moveTo>
                  <a:pt x="539622" y="1041399"/>
                </a:moveTo>
                <a:lnTo>
                  <a:pt x="508634" y="1041399"/>
                </a:lnTo>
                <a:lnTo>
                  <a:pt x="512190" y="1054099"/>
                </a:lnTo>
                <a:lnTo>
                  <a:pt x="534796" y="1054099"/>
                </a:lnTo>
                <a:lnTo>
                  <a:pt x="539622" y="1041399"/>
                </a:lnTo>
                <a:close/>
              </a:path>
              <a:path w="3230879" h="2654300">
                <a:moveTo>
                  <a:pt x="1030097" y="1041399"/>
                </a:moveTo>
                <a:lnTo>
                  <a:pt x="1009903" y="1041399"/>
                </a:lnTo>
                <a:lnTo>
                  <a:pt x="1013459" y="1054099"/>
                </a:lnTo>
                <a:lnTo>
                  <a:pt x="1026540" y="1054099"/>
                </a:lnTo>
                <a:lnTo>
                  <a:pt x="1030097" y="1041399"/>
                </a:lnTo>
                <a:close/>
              </a:path>
              <a:path w="3230879" h="2654300">
                <a:moveTo>
                  <a:pt x="53593" y="1016000"/>
                </a:moveTo>
                <a:lnTo>
                  <a:pt x="0" y="1016000"/>
                </a:lnTo>
                <a:lnTo>
                  <a:pt x="0" y="1028700"/>
                </a:lnTo>
                <a:lnTo>
                  <a:pt x="1269" y="1041399"/>
                </a:lnTo>
                <a:lnTo>
                  <a:pt x="52450" y="1041399"/>
                </a:lnTo>
                <a:lnTo>
                  <a:pt x="53593" y="1028700"/>
                </a:lnTo>
                <a:lnTo>
                  <a:pt x="53593" y="1016000"/>
                </a:lnTo>
                <a:close/>
              </a:path>
              <a:path w="3230879" h="2654300">
                <a:moveTo>
                  <a:pt x="547877" y="1016000"/>
                </a:moveTo>
                <a:lnTo>
                  <a:pt x="499109" y="1016000"/>
                </a:lnTo>
                <a:lnTo>
                  <a:pt x="499109" y="1028700"/>
                </a:lnTo>
                <a:lnTo>
                  <a:pt x="500252" y="1041399"/>
                </a:lnTo>
                <a:lnTo>
                  <a:pt x="546734" y="1041399"/>
                </a:lnTo>
                <a:lnTo>
                  <a:pt x="547877" y="1028700"/>
                </a:lnTo>
                <a:lnTo>
                  <a:pt x="549147" y="1028700"/>
                </a:lnTo>
                <a:lnTo>
                  <a:pt x="547877" y="1016000"/>
                </a:lnTo>
                <a:close/>
              </a:path>
              <a:path w="3230879" h="2654300">
                <a:moveTo>
                  <a:pt x="1043177" y="1028700"/>
                </a:moveTo>
                <a:lnTo>
                  <a:pt x="996823" y="1028700"/>
                </a:lnTo>
                <a:lnTo>
                  <a:pt x="997965" y="1041399"/>
                </a:lnTo>
                <a:lnTo>
                  <a:pt x="1042034" y="1041399"/>
                </a:lnTo>
                <a:lnTo>
                  <a:pt x="1043177" y="1028700"/>
                </a:lnTo>
                <a:close/>
              </a:path>
              <a:path w="3230879" h="2654300">
                <a:moveTo>
                  <a:pt x="1785111" y="889000"/>
                </a:moveTo>
                <a:lnTo>
                  <a:pt x="1743455" y="889000"/>
                </a:lnTo>
                <a:lnTo>
                  <a:pt x="1533905" y="1016000"/>
                </a:lnTo>
                <a:lnTo>
                  <a:pt x="1496949" y="1016000"/>
                </a:lnTo>
                <a:lnTo>
                  <a:pt x="1495805" y="1028700"/>
                </a:lnTo>
                <a:lnTo>
                  <a:pt x="1496949" y="1028700"/>
                </a:lnTo>
                <a:lnTo>
                  <a:pt x="1500504" y="1041399"/>
                </a:lnTo>
                <a:lnTo>
                  <a:pt x="1531493" y="1041399"/>
                </a:lnTo>
                <a:lnTo>
                  <a:pt x="1536319" y="1028700"/>
                </a:lnTo>
                <a:lnTo>
                  <a:pt x="1536319" y="1016000"/>
                </a:lnTo>
                <a:lnTo>
                  <a:pt x="1745869" y="901700"/>
                </a:lnTo>
                <a:lnTo>
                  <a:pt x="1806066" y="901700"/>
                </a:lnTo>
                <a:lnTo>
                  <a:pt x="1785111" y="889000"/>
                </a:lnTo>
                <a:close/>
              </a:path>
              <a:path w="3230879" h="2654300">
                <a:moveTo>
                  <a:pt x="2032888" y="1028700"/>
                </a:moveTo>
                <a:lnTo>
                  <a:pt x="1992376" y="1028700"/>
                </a:lnTo>
                <a:lnTo>
                  <a:pt x="1993519" y="1041399"/>
                </a:lnTo>
                <a:lnTo>
                  <a:pt x="2028062" y="1041399"/>
                </a:lnTo>
                <a:lnTo>
                  <a:pt x="2032888" y="1028700"/>
                </a:lnTo>
                <a:close/>
              </a:path>
              <a:path w="3230879" h="2654300">
                <a:moveTo>
                  <a:pt x="2529458" y="1028700"/>
                </a:moveTo>
                <a:lnTo>
                  <a:pt x="2487803" y="1028700"/>
                </a:lnTo>
                <a:lnTo>
                  <a:pt x="2490088" y="1041399"/>
                </a:lnTo>
                <a:lnTo>
                  <a:pt x="2525903" y="1041399"/>
                </a:lnTo>
                <a:lnTo>
                  <a:pt x="2529458" y="1028700"/>
                </a:lnTo>
                <a:close/>
              </a:path>
              <a:path w="3230879" h="2654300">
                <a:moveTo>
                  <a:pt x="2773553" y="889000"/>
                </a:moveTo>
                <a:lnTo>
                  <a:pt x="2772282" y="889000"/>
                </a:lnTo>
                <a:lnTo>
                  <a:pt x="2985643" y="1016000"/>
                </a:lnTo>
                <a:lnTo>
                  <a:pt x="2984373" y="1028700"/>
                </a:lnTo>
                <a:lnTo>
                  <a:pt x="2985643" y="1028700"/>
                </a:lnTo>
                <a:lnTo>
                  <a:pt x="2989199" y="1041399"/>
                </a:lnTo>
                <a:lnTo>
                  <a:pt x="3020059" y="1041399"/>
                </a:lnTo>
                <a:lnTo>
                  <a:pt x="3024885" y="1028700"/>
                </a:lnTo>
                <a:lnTo>
                  <a:pt x="3023743" y="1016000"/>
                </a:lnTo>
                <a:lnTo>
                  <a:pt x="2987929" y="1016000"/>
                </a:lnTo>
                <a:lnTo>
                  <a:pt x="2773553" y="889000"/>
                </a:lnTo>
                <a:close/>
              </a:path>
              <a:path w="3230879" h="2654300">
                <a:moveTo>
                  <a:pt x="816127" y="901700"/>
                </a:moveTo>
                <a:lnTo>
                  <a:pt x="793114" y="901700"/>
                </a:lnTo>
                <a:lnTo>
                  <a:pt x="999108" y="1016000"/>
                </a:lnTo>
                <a:lnTo>
                  <a:pt x="997965" y="1028700"/>
                </a:lnTo>
                <a:lnTo>
                  <a:pt x="1042034" y="1028700"/>
                </a:lnTo>
                <a:lnTo>
                  <a:pt x="1040891" y="1016000"/>
                </a:lnTo>
                <a:lnTo>
                  <a:pt x="1001522" y="1016000"/>
                </a:lnTo>
                <a:lnTo>
                  <a:pt x="816127" y="901700"/>
                </a:lnTo>
                <a:close/>
              </a:path>
              <a:path w="3230879" h="2654300">
                <a:moveTo>
                  <a:pt x="1806066" y="901700"/>
                </a:moveTo>
                <a:lnTo>
                  <a:pt x="1782699" y="901700"/>
                </a:lnTo>
                <a:lnTo>
                  <a:pt x="1992376" y="1016000"/>
                </a:lnTo>
                <a:lnTo>
                  <a:pt x="1991105" y="1028700"/>
                </a:lnTo>
                <a:lnTo>
                  <a:pt x="2034031" y="1028700"/>
                </a:lnTo>
                <a:lnTo>
                  <a:pt x="2032888" y="1016000"/>
                </a:lnTo>
                <a:lnTo>
                  <a:pt x="1994661" y="1016000"/>
                </a:lnTo>
                <a:lnTo>
                  <a:pt x="1806066" y="901700"/>
                </a:lnTo>
                <a:close/>
              </a:path>
              <a:path w="3230879" h="2654300">
                <a:moveTo>
                  <a:pt x="2300465" y="901700"/>
                </a:moveTo>
                <a:lnTo>
                  <a:pt x="2276982" y="901700"/>
                </a:lnTo>
                <a:lnTo>
                  <a:pt x="2487803" y="1016000"/>
                </a:lnTo>
                <a:lnTo>
                  <a:pt x="2486532" y="1028700"/>
                </a:lnTo>
                <a:lnTo>
                  <a:pt x="2530602" y="1028700"/>
                </a:lnTo>
                <a:lnTo>
                  <a:pt x="2529458" y="1016000"/>
                </a:lnTo>
                <a:lnTo>
                  <a:pt x="2490088" y="1016000"/>
                </a:lnTo>
                <a:lnTo>
                  <a:pt x="2300465" y="901700"/>
                </a:lnTo>
                <a:close/>
              </a:path>
              <a:path w="3230879" h="2654300">
                <a:moveTo>
                  <a:pt x="45338" y="1003300"/>
                </a:moveTo>
                <a:lnTo>
                  <a:pt x="7238" y="1003300"/>
                </a:lnTo>
                <a:lnTo>
                  <a:pt x="4825" y="1016000"/>
                </a:lnTo>
                <a:lnTo>
                  <a:pt x="50037" y="1016000"/>
                </a:lnTo>
                <a:lnTo>
                  <a:pt x="45338" y="1003300"/>
                </a:lnTo>
                <a:close/>
              </a:path>
              <a:path w="3230879" h="2654300">
                <a:moveTo>
                  <a:pt x="294131" y="889000"/>
                </a:moveTo>
                <a:lnTo>
                  <a:pt x="256031" y="889000"/>
                </a:lnTo>
                <a:lnTo>
                  <a:pt x="50037" y="1016000"/>
                </a:lnTo>
                <a:lnTo>
                  <a:pt x="51307" y="1016000"/>
                </a:lnTo>
                <a:lnTo>
                  <a:pt x="258444" y="901700"/>
                </a:lnTo>
                <a:lnTo>
                  <a:pt x="314985" y="901700"/>
                </a:lnTo>
                <a:lnTo>
                  <a:pt x="294131" y="889000"/>
                </a:lnTo>
                <a:close/>
              </a:path>
              <a:path w="3230879" h="2654300">
                <a:moveTo>
                  <a:pt x="314985" y="901700"/>
                </a:moveTo>
                <a:lnTo>
                  <a:pt x="292988" y="901700"/>
                </a:lnTo>
                <a:lnTo>
                  <a:pt x="501395" y="1016000"/>
                </a:lnTo>
                <a:lnTo>
                  <a:pt x="502665" y="1016000"/>
                </a:lnTo>
                <a:lnTo>
                  <a:pt x="314985" y="901700"/>
                </a:lnTo>
                <a:close/>
              </a:path>
              <a:path w="3230879" h="2654300">
                <a:moveTo>
                  <a:pt x="540765" y="1003300"/>
                </a:moveTo>
                <a:lnTo>
                  <a:pt x="507364" y="1003300"/>
                </a:lnTo>
                <a:lnTo>
                  <a:pt x="502665" y="1016000"/>
                </a:lnTo>
                <a:lnTo>
                  <a:pt x="544321" y="1016000"/>
                </a:lnTo>
                <a:lnTo>
                  <a:pt x="540765" y="1003300"/>
                </a:lnTo>
                <a:close/>
              </a:path>
              <a:path w="3230879" h="2654300">
                <a:moveTo>
                  <a:pt x="795527" y="889000"/>
                </a:moveTo>
                <a:lnTo>
                  <a:pt x="747902" y="889000"/>
                </a:lnTo>
                <a:lnTo>
                  <a:pt x="544321" y="1016000"/>
                </a:lnTo>
                <a:lnTo>
                  <a:pt x="546734" y="1016000"/>
                </a:lnTo>
                <a:lnTo>
                  <a:pt x="750315" y="901700"/>
                </a:lnTo>
                <a:lnTo>
                  <a:pt x="816127" y="901700"/>
                </a:lnTo>
                <a:lnTo>
                  <a:pt x="795527" y="889000"/>
                </a:lnTo>
                <a:close/>
              </a:path>
              <a:path w="3230879" h="2654300">
                <a:moveTo>
                  <a:pt x="1032509" y="1003300"/>
                </a:moveTo>
                <a:lnTo>
                  <a:pt x="1005077" y="1003300"/>
                </a:lnTo>
                <a:lnTo>
                  <a:pt x="1001522" y="1016000"/>
                </a:lnTo>
                <a:lnTo>
                  <a:pt x="1039622" y="1016000"/>
                </a:lnTo>
                <a:lnTo>
                  <a:pt x="1032509" y="1003300"/>
                </a:lnTo>
                <a:close/>
              </a:path>
              <a:path w="3230879" h="2654300">
                <a:moveTo>
                  <a:pt x="1526794" y="1003300"/>
                </a:moveTo>
                <a:lnTo>
                  <a:pt x="1504187" y="1003300"/>
                </a:lnTo>
                <a:lnTo>
                  <a:pt x="1501775" y="1016000"/>
                </a:lnTo>
                <a:lnTo>
                  <a:pt x="1530350" y="1016000"/>
                </a:lnTo>
                <a:lnTo>
                  <a:pt x="1526794" y="1003300"/>
                </a:lnTo>
                <a:close/>
              </a:path>
              <a:path w="3230879" h="2654300">
                <a:moveTo>
                  <a:pt x="2023363" y="1003300"/>
                </a:moveTo>
                <a:lnTo>
                  <a:pt x="2001901" y="1003300"/>
                </a:lnTo>
                <a:lnTo>
                  <a:pt x="1998345" y="1016000"/>
                </a:lnTo>
                <a:lnTo>
                  <a:pt x="2026920" y="1016000"/>
                </a:lnTo>
                <a:lnTo>
                  <a:pt x="2023363" y="1003300"/>
                </a:lnTo>
                <a:close/>
              </a:path>
              <a:path w="3230879" h="2654300">
                <a:moveTo>
                  <a:pt x="2279396" y="889000"/>
                </a:moveTo>
                <a:lnTo>
                  <a:pt x="2241296" y="889000"/>
                </a:lnTo>
                <a:lnTo>
                  <a:pt x="2030476" y="1016000"/>
                </a:lnTo>
                <a:lnTo>
                  <a:pt x="2032888" y="1016000"/>
                </a:lnTo>
                <a:lnTo>
                  <a:pt x="2243708" y="901700"/>
                </a:lnTo>
                <a:lnTo>
                  <a:pt x="2300465" y="901700"/>
                </a:lnTo>
                <a:lnTo>
                  <a:pt x="2279396" y="889000"/>
                </a:lnTo>
                <a:close/>
              </a:path>
              <a:path w="3230879" h="2654300">
                <a:moveTo>
                  <a:pt x="2521077" y="1003300"/>
                </a:moveTo>
                <a:lnTo>
                  <a:pt x="2498471" y="1003300"/>
                </a:lnTo>
                <a:lnTo>
                  <a:pt x="2493772" y="1016000"/>
                </a:lnTo>
                <a:lnTo>
                  <a:pt x="2524632" y="1016000"/>
                </a:lnTo>
                <a:lnTo>
                  <a:pt x="2521077" y="1003300"/>
                </a:lnTo>
                <a:close/>
              </a:path>
              <a:path w="3230879" h="2654300">
                <a:moveTo>
                  <a:pt x="3015360" y="1003300"/>
                </a:moveTo>
                <a:lnTo>
                  <a:pt x="2995168" y="1003300"/>
                </a:lnTo>
                <a:lnTo>
                  <a:pt x="2991484" y="1016000"/>
                </a:lnTo>
                <a:lnTo>
                  <a:pt x="3022473" y="1016000"/>
                </a:lnTo>
                <a:lnTo>
                  <a:pt x="3015360" y="1003300"/>
                </a:lnTo>
                <a:close/>
              </a:path>
              <a:path w="3230879" h="2654300">
                <a:moveTo>
                  <a:pt x="3230879" y="876300"/>
                </a:moveTo>
                <a:lnTo>
                  <a:pt x="3228466" y="876300"/>
                </a:lnTo>
                <a:lnTo>
                  <a:pt x="3228466" y="889000"/>
                </a:lnTo>
                <a:lnTo>
                  <a:pt x="3229736" y="889000"/>
                </a:lnTo>
                <a:lnTo>
                  <a:pt x="3022473" y="1016000"/>
                </a:lnTo>
                <a:lnTo>
                  <a:pt x="3023743" y="1016000"/>
                </a:lnTo>
                <a:lnTo>
                  <a:pt x="3230879" y="901700"/>
                </a:lnTo>
                <a:lnTo>
                  <a:pt x="3230879" y="876300"/>
                </a:lnTo>
                <a:close/>
              </a:path>
              <a:path w="3230879" h="2654300">
                <a:moveTo>
                  <a:pt x="789558" y="901700"/>
                </a:moveTo>
                <a:lnTo>
                  <a:pt x="753872" y="901700"/>
                </a:lnTo>
                <a:lnTo>
                  <a:pt x="759840" y="914400"/>
                </a:lnTo>
                <a:lnTo>
                  <a:pt x="784859" y="914400"/>
                </a:lnTo>
                <a:lnTo>
                  <a:pt x="789558" y="901700"/>
                </a:lnTo>
                <a:close/>
              </a:path>
              <a:path w="3230879" h="2654300">
                <a:moveTo>
                  <a:pt x="2772282" y="889000"/>
                </a:moveTo>
                <a:lnTo>
                  <a:pt x="2740152" y="889000"/>
                </a:lnTo>
                <a:lnTo>
                  <a:pt x="2743707" y="901700"/>
                </a:lnTo>
                <a:lnTo>
                  <a:pt x="2768727" y="901700"/>
                </a:lnTo>
                <a:lnTo>
                  <a:pt x="2772282" y="889000"/>
                </a:lnTo>
                <a:close/>
              </a:path>
              <a:path w="3230879" h="2654300">
                <a:moveTo>
                  <a:pt x="295401" y="876300"/>
                </a:moveTo>
                <a:lnTo>
                  <a:pt x="256031" y="876300"/>
                </a:lnTo>
                <a:lnTo>
                  <a:pt x="254888" y="889000"/>
                </a:lnTo>
                <a:lnTo>
                  <a:pt x="296544" y="889000"/>
                </a:lnTo>
                <a:lnTo>
                  <a:pt x="295401" y="876300"/>
                </a:lnTo>
                <a:close/>
              </a:path>
              <a:path w="3230879" h="2654300">
                <a:moveTo>
                  <a:pt x="796798" y="876300"/>
                </a:moveTo>
                <a:lnTo>
                  <a:pt x="746759" y="876300"/>
                </a:lnTo>
                <a:lnTo>
                  <a:pt x="746759" y="889000"/>
                </a:lnTo>
                <a:lnTo>
                  <a:pt x="797940" y="889000"/>
                </a:lnTo>
                <a:lnTo>
                  <a:pt x="796798" y="876300"/>
                </a:lnTo>
                <a:close/>
              </a:path>
              <a:path w="3230879" h="2654300">
                <a:moveTo>
                  <a:pt x="1786381" y="876300"/>
                </a:moveTo>
                <a:lnTo>
                  <a:pt x="1742312" y="876300"/>
                </a:lnTo>
                <a:lnTo>
                  <a:pt x="1742312" y="889000"/>
                </a:lnTo>
                <a:lnTo>
                  <a:pt x="1786381" y="889000"/>
                </a:lnTo>
                <a:lnTo>
                  <a:pt x="1786381" y="876300"/>
                </a:lnTo>
                <a:close/>
              </a:path>
              <a:path w="3230879" h="2654300">
                <a:moveTo>
                  <a:pt x="2279396" y="876300"/>
                </a:moveTo>
                <a:lnTo>
                  <a:pt x="2242438" y="876300"/>
                </a:lnTo>
                <a:lnTo>
                  <a:pt x="2240153" y="889000"/>
                </a:lnTo>
                <a:lnTo>
                  <a:pt x="2280538" y="889000"/>
                </a:lnTo>
                <a:lnTo>
                  <a:pt x="2279396" y="876300"/>
                </a:lnTo>
                <a:close/>
              </a:path>
              <a:path w="3230879" h="2654300">
                <a:moveTo>
                  <a:pt x="2773553" y="876300"/>
                </a:moveTo>
                <a:lnTo>
                  <a:pt x="2740152" y="876300"/>
                </a:lnTo>
                <a:lnTo>
                  <a:pt x="2739008" y="889000"/>
                </a:lnTo>
                <a:lnTo>
                  <a:pt x="2774696" y="889000"/>
                </a:lnTo>
                <a:lnTo>
                  <a:pt x="2773553" y="876300"/>
                </a:lnTo>
                <a:close/>
              </a:path>
              <a:path w="3230879" h="2654300">
                <a:moveTo>
                  <a:pt x="287019" y="863600"/>
                </a:moveTo>
                <a:lnTo>
                  <a:pt x="264413" y="863600"/>
                </a:lnTo>
                <a:lnTo>
                  <a:pt x="260857" y="876300"/>
                </a:lnTo>
                <a:lnTo>
                  <a:pt x="290575" y="876300"/>
                </a:lnTo>
                <a:lnTo>
                  <a:pt x="287019" y="863600"/>
                </a:lnTo>
                <a:close/>
              </a:path>
              <a:path w="3230879" h="2654300">
                <a:moveTo>
                  <a:pt x="786002" y="863600"/>
                </a:moveTo>
                <a:lnTo>
                  <a:pt x="757427" y="863600"/>
                </a:lnTo>
                <a:lnTo>
                  <a:pt x="750315" y="876300"/>
                </a:lnTo>
                <a:lnTo>
                  <a:pt x="793114" y="876300"/>
                </a:lnTo>
                <a:lnTo>
                  <a:pt x="786002" y="863600"/>
                </a:lnTo>
                <a:close/>
              </a:path>
              <a:path w="3230879" h="2654300">
                <a:moveTo>
                  <a:pt x="1774444" y="863600"/>
                </a:moveTo>
                <a:lnTo>
                  <a:pt x="1750568" y="863600"/>
                </a:lnTo>
                <a:lnTo>
                  <a:pt x="1748281" y="876300"/>
                </a:lnTo>
                <a:lnTo>
                  <a:pt x="1780412" y="876300"/>
                </a:lnTo>
                <a:lnTo>
                  <a:pt x="1774444" y="863600"/>
                </a:lnTo>
                <a:close/>
              </a:path>
              <a:path w="3230879" h="2654300">
                <a:moveTo>
                  <a:pt x="2269871" y="863600"/>
                </a:moveTo>
                <a:lnTo>
                  <a:pt x="2251963" y="863600"/>
                </a:lnTo>
                <a:lnTo>
                  <a:pt x="2245995" y="876300"/>
                </a:lnTo>
                <a:lnTo>
                  <a:pt x="2275839" y="876300"/>
                </a:lnTo>
                <a:lnTo>
                  <a:pt x="2269871" y="863600"/>
                </a:lnTo>
                <a:close/>
              </a:path>
              <a:path w="3230879" h="2654300">
                <a:moveTo>
                  <a:pt x="2759202" y="622300"/>
                </a:moveTo>
                <a:lnTo>
                  <a:pt x="2754503" y="622300"/>
                </a:lnTo>
                <a:lnTo>
                  <a:pt x="2754503" y="863600"/>
                </a:lnTo>
                <a:lnTo>
                  <a:pt x="2748533" y="863600"/>
                </a:lnTo>
                <a:lnTo>
                  <a:pt x="2743707" y="876300"/>
                </a:lnTo>
                <a:lnTo>
                  <a:pt x="2765171" y="876300"/>
                </a:lnTo>
                <a:lnTo>
                  <a:pt x="2759202" y="863600"/>
                </a:lnTo>
                <a:lnTo>
                  <a:pt x="2759202" y="622300"/>
                </a:lnTo>
                <a:close/>
              </a:path>
              <a:path w="3230879" h="2654300">
                <a:moveTo>
                  <a:pt x="1767331" y="622300"/>
                </a:moveTo>
                <a:lnTo>
                  <a:pt x="1762505" y="622300"/>
                </a:lnTo>
                <a:lnTo>
                  <a:pt x="1762505" y="863600"/>
                </a:lnTo>
                <a:lnTo>
                  <a:pt x="1767331" y="863600"/>
                </a:lnTo>
                <a:lnTo>
                  <a:pt x="1767331" y="622300"/>
                </a:lnTo>
                <a:close/>
              </a:path>
              <a:path w="3230879" h="2654300">
                <a:moveTo>
                  <a:pt x="2263902" y="622300"/>
                </a:moveTo>
                <a:lnTo>
                  <a:pt x="2259203" y="622300"/>
                </a:lnTo>
                <a:lnTo>
                  <a:pt x="2259203" y="863600"/>
                </a:lnTo>
                <a:lnTo>
                  <a:pt x="2263902" y="863600"/>
                </a:lnTo>
                <a:lnTo>
                  <a:pt x="2263902" y="622300"/>
                </a:lnTo>
                <a:close/>
              </a:path>
              <a:path w="3230879" h="2654300">
                <a:moveTo>
                  <a:pt x="1280286" y="609600"/>
                </a:moveTo>
                <a:lnTo>
                  <a:pt x="1256410" y="609600"/>
                </a:lnTo>
                <a:lnTo>
                  <a:pt x="1259966" y="622300"/>
                </a:lnTo>
                <a:lnTo>
                  <a:pt x="1276730" y="622300"/>
                </a:lnTo>
                <a:lnTo>
                  <a:pt x="1280286" y="609600"/>
                </a:lnTo>
                <a:close/>
              </a:path>
              <a:path w="3230879" h="2654300">
                <a:moveTo>
                  <a:pt x="1782699" y="609600"/>
                </a:moveTo>
                <a:lnTo>
                  <a:pt x="1745869" y="609600"/>
                </a:lnTo>
                <a:lnTo>
                  <a:pt x="1749425" y="622300"/>
                </a:lnTo>
                <a:lnTo>
                  <a:pt x="1780412" y="622300"/>
                </a:lnTo>
                <a:lnTo>
                  <a:pt x="1782699" y="609600"/>
                </a:lnTo>
                <a:close/>
              </a:path>
              <a:path w="3230879" h="2654300">
                <a:moveTo>
                  <a:pt x="2275839" y="609600"/>
                </a:moveTo>
                <a:lnTo>
                  <a:pt x="2242438" y="609600"/>
                </a:lnTo>
                <a:lnTo>
                  <a:pt x="2245995" y="622300"/>
                </a:lnTo>
                <a:lnTo>
                  <a:pt x="2272283" y="622300"/>
                </a:lnTo>
                <a:lnTo>
                  <a:pt x="2275839" y="609600"/>
                </a:lnTo>
                <a:close/>
              </a:path>
              <a:path w="3230879" h="2654300">
                <a:moveTo>
                  <a:pt x="2775965" y="609600"/>
                </a:moveTo>
                <a:lnTo>
                  <a:pt x="2737865" y="609600"/>
                </a:lnTo>
                <a:lnTo>
                  <a:pt x="2741422" y="622300"/>
                </a:lnTo>
                <a:lnTo>
                  <a:pt x="2772282" y="622300"/>
                </a:lnTo>
                <a:lnTo>
                  <a:pt x="2775965" y="609600"/>
                </a:lnTo>
                <a:close/>
              </a:path>
              <a:path w="3230879" h="2654300">
                <a:moveTo>
                  <a:pt x="1045590" y="444500"/>
                </a:moveTo>
                <a:lnTo>
                  <a:pt x="994409" y="444500"/>
                </a:lnTo>
                <a:lnTo>
                  <a:pt x="993266" y="457200"/>
                </a:lnTo>
                <a:lnTo>
                  <a:pt x="995552" y="469900"/>
                </a:lnTo>
                <a:lnTo>
                  <a:pt x="1043177" y="469900"/>
                </a:lnTo>
                <a:lnTo>
                  <a:pt x="1248028" y="584200"/>
                </a:lnTo>
                <a:lnTo>
                  <a:pt x="1246885" y="596900"/>
                </a:lnTo>
                <a:lnTo>
                  <a:pt x="1248028" y="609600"/>
                </a:lnTo>
                <a:lnTo>
                  <a:pt x="1288541" y="609600"/>
                </a:lnTo>
                <a:lnTo>
                  <a:pt x="1289811" y="596900"/>
                </a:lnTo>
                <a:lnTo>
                  <a:pt x="1288541" y="584200"/>
                </a:lnTo>
                <a:lnTo>
                  <a:pt x="1250441" y="584200"/>
                </a:lnTo>
                <a:lnTo>
                  <a:pt x="1045590" y="469900"/>
                </a:lnTo>
                <a:lnTo>
                  <a:pt x="1046733" y="457200"/>
                </a:lnTo>
                <a:lnTo>
                  <a:pt x="1045590" y="444500"/>
                </a:lnTo>
                <a:close/>
              </a:path>
              <a:path w="3230879" h="2654300">
                <a:moveTo>
                  <a:pt x="1537461" y="469900"/>
                </a:moveTo>
                <a:lnTo>
                  <a:pt x="1535049" y="469900"/>
                </a:lnTo>
                <a:lnTo>
                  <a:pt x="1741043" y="584200"/>
                </a:lnTo>
                <a:lnTo>
                  <a:pt x="1739900" y="596900"/>
                </a:lnTo>
                <a:lnTo>
                  <a:pt x="1741043" y="609600"/>
                </a:lnTo>
                <a:lnTo>
                  <a:pt x="1787525" y="609600"/>
                </a:lnTo>
                <a:lnTo>
                  <a:pt x="1788668" y="596900"/>
                </a:lnTo>
                <a:lnTo>
                  <a:pt x="1787525" y="584200"/>
                </a:lnTo>
                <a:lnTo>
                  <a:pt x="1743455" y="584200"/>
                </a:lnTo>
                <a:lnTo>
                  <a:pt x="1537461" y="469900"/>
                </a:lnTo>
                <a:close/>
              </a:path>
              <a:path w="3230879" h="2654300">
                <a:moveTo>
                  <a:pt x="2053729" y="469900"/>
                </a:moveTo>
                <a:lnTo>
                  <a:pt x="2030476" y="469900"/>
                </a:lnTo>
                <a:lnTo>
                  <a:pt x="2238882" y="584200"/>
                </a:lnTo>
                <a:lnTo>
                  <a:pt x="2236470" y="596900"/>
                </a:lnTo>
                <a:lnTo>
                  <a:pt x="2237739" y="609600"/>
                </a:lnTo>
                <a:lnTo>
                  <a:pt x="2282952" y="609600"/>
                </a:lnTo>
                <a:lnTo>
                  <a:pt x="2284095" y="596900"/>
                </a:lnTo>
                <a:lnTo>
                  <a:pt x="2282952" y="584200"/>
                </a:lnTo>
                <a:lnTo>
                  <a:pt x="2241296" y="584200"/>
                </a:lnTo>
                <a:lnTo>
                  <a:pt x="2053729" y="469900"/>
                </a:lnTo>
                <a:close/>
              </a:path>
              <a:path w="3230879" h="2654300">
                <a:moveTo>
                  <a:pt x="2529458" y="444500"/>
                </a:moveTo>
                <a:lnTo>
                  <a:pt x="2487803" y="444500"/>
                </a:lnTo>
                <a:lnTo>
                  <a:pt x="2486532" y="457200"/>
                </a:lnTo>
                <a:lnTo>
                  <a:pt x="2487803" y="469900"/>
                </a:lnTo>
                <a:lnTo>
                  <a:pt x="2527046" y="469900"/>
                </a:lnTo>
                <a:lnTo>
                  <a:pt x="2733039" y="584200"/>
                </a:lnTo>
                <a:lnTo>
                  <a:pt x="2731897" y="596900"/>
                </a:lnTo>
                <a:lnTo>
                  <a:pt x="2733039" y="609600"/>
                </a:lnTo>
                <a:lnTo>
                  <a:pt x="2780664" y="609600"/>
                </a:lnTo>
                <a:lnTo>
                  <a:pt x="2781934" y="596900"/>
                </a:lnTo>
                <a:lnTo>
                  <a:pt x="2780664" y="584200"/>
                </a:lnTo>
                <a:lnTo>
                  <a:pt x="2735453" y="584200"/>
                </a:lnTo>
                <a:lnTo>
                  <a:pt x="2529458" y="469900"/>
                </a:lnTo>
                <a:lnTo>
                  <a:pt x="2530602" y="457200"/>
                </a:lnTo>
                <a:lnTo>
                  <a:pt x="2529458" y="444500"/>
                </a:lnTo>
                <a:close/>
              </a:path>
              <a:path w="3230879" h="2654300">
                <a:moveTo>
                  <a:pt x="1279016" y="571500"/>
                </a:moveTo>
                <a:lnTo>
                  <a:pt x="1257553" y="571500"/>
                </a:lnTo>
                <a:lnTo>
                  <a:pt x="1250441" y="584200"/>
                </a:lnTo>
                <a:lnTo>
                  <a:pt x="1282700" y="584200"/>
                </a:lnTo>
                <a:lnTo>
                  <a:pt x="1279016" y="571500"/>
                </a:lnTo>
                <a:close/>
              </a:path>
              <a:path w="3230879" h="2654300">
                <a:moveTo>
                  <a:pt x="1537461" y="444500"/>
                </a:moveTo>
                <a:lnTo>
                  <a:pt x="1495805" y="444500"/>
                </a:lnTo>
                <a:lnTo>
                  <a:pt x="1494662" y="457200"/>
                </a:lnTo>
                <a:lnTo>
                  <a:pt x="1495805" y="469900"/>
                </a:lnTo>
                <a:lnTo>
                  <a:pt x="1286255" y="584200"/>
                </a:lnTo>
                <a:lnTo>
                  <a:pt x="1288541" y="584200"/>
                </a:lnTo>
                <a:lnTo>
                  <a:pt x="1496949" y="469900"/>
                </a:lnTo>
                <a:lnTo>
                  <a:pt x="1537461" y="469900"/>
                </a:lnTo>
                <a:lnTo>
                  <a:pt x="1538604" y="457200"/>
                </a:lnTo>
                <a:lnTo>
                  <a:pt x="1537461" y="444500"/>
                </a:lnTo>
                <a:close/>
              </a:path>
              <a:path w="3230879" h="2654300">
                <a:moveTo>
                  <a:pt x="1776856" y="571500"/>
                </a:moveTo>
                <a:lnTo>
                  <a:pt x="1751837" y="571500"/>
                </a:lnTo>
                <a:lnTo>
                  <a:pt x="1747011" y="584200"/>
                </a:lnTo>
                <a:lnTo>
                  <a:pt x="1781555" y="584200"/>
                </a:lnTo>
                <a:lnTo>
                  <a:pt x="1776856" y="571500"/>
                </a:lnTo>
                <a:close/>
              </a:path>
              <a:path w="3230879" h="2654300">
                <a:moveTo>
                  <a:pt x="2032888" y="444500"/>
                </a:moveTo>
                <a:lnTo>
                  <a:pt x="1992376" y="444500"/>
                </a:lnTo>
                <a:lnTo>
                  <a:pt x="1991105" y="457200"/>
                </a:lnTo>
                <a:lnTo>
                  <a:pt x="1992376" y="457200"/>
                </a:lnTo>
                <a:lnTo>
                  <a:pt x="1785111" y="584200"/>
                </a:lnTo>
                <a:lnTo>
                  <a:pt x="1787525" y="584200"/>
                </a:lnTo>
                <a:lnTo>
                  <a:pt x="1994661" y="469900"/>
                </a:lnTo>
                <a:lnTo>
                  <a:pt x="2053729" y="469900"/>
                </a:lnTo>
                <a:lnTo>
                  <a:pt x="2032888" y="457200"/>
                </a:lnTo>
                <a:lnTo>
                  <a:pt x="2032888" y="444500"/>
                </a:lnTo>
                <a:close/>
              </a:path>
              <a:path w="3230879" h="2654300">
                <a:moveTo>
                  <a:pt x="2274570" y="571500"/>
                </a:moveTo>
                <a:lnTo>
                  <a:pt x="2249678" y="571500"/>
                </a:lnTo>
                <a:lnTo>
                  <a:pt x="2244852" y="584200"/>
                </a:lnTo>
                <a:lnTo>
                  <a:pt x="2278253" y="584200"/>
                </a:lnTo>
                <a:lnTo>
                  <a:pt x="2274570" y="571500"/>
                </a:lnTo>
                <a:close/>
              </a:path>
              <a:path w="3230879" h="2654300">
                <a:moveTo>
                  <a:pt x="2768727" y="571500"/>
                </a:moveTo>
                <a:lnTo>
                  <a:pt x="2744978" y="571500"/>
                </a:lnTo>
                <a:lnTo>
                  <a:pt x="2740152" y="584200"/>
                </a:lnTo>
                <a:lnTo>
                  <a:pt x="2773553" y="584200"/>
                </a:lnTo>
                <a:lnTo>
                  <a:pt x="2768727" y="571500"/>
                </a:lnTo>
                <a:close/>
              </a:path>
              <a:path w="3230879" h="2654300">
                <a:moveTo>
                  <a:pt x="3022473" y="444500"/>
                </a:moveTo>
                <a:lnTo>
                  <a:pt x="2986785" y="444500"/>
                </a:lnTo>
                <a:lnTo>
                  <a:pt x="2985643" y="457200"/>
                </a:lnTo>
                <a:lnTo>
                  <a:pt x="2986785" y="457200"/>
                </a:lnTo>
                <a:lnTo>
                  <a:pt x="2778252" y="584200"/>
                </a:lnTo>
                <a:lnTo>
                  <a:pt x="2780664" y="584200"/>
                </a:lnTo>
                <a:lnTo>
                  <a:pt x="2989199" y="469900"/>
                </a:lnTo>
                <a:lnTo>
                  <a:pt x="3044456" y="469900"/>
                </a:lnTo>
                <a:lnTo>
                  <a:pt x="3023743" y="457200"/>
                </a:lnTo>
                <a:lnTo>
                  <a:pt x="3022473" y="444500"/>
                </a:lnTo>
                <a:close/>
              </a:path>
              <a:path w="3230879" h="2654300">
                <a:moveTo>
                  <a:pt x="3044456" y="469900"/>
                </a:moveTo>
                <a:lnTo>
                  <a:pt x="3021329" y="469900"/>
                </a:lnTo>
                <a:lnTo>
                  <a:pt x="3230879" y="584200"/>
                </a:lnTo>
                <a:lnTo>
                  <a:pt x="3044456" y="469900"/>
                </a:lnTo>
                <a:close/>
              </a:path>
              <a:path w="3230879" h="2654300">
                <a:moveTo>
                  <a:pt x="1043177" y="469900"/>
                </a:moveTo>
                <a:lnTo>
                  <a:pt x="1000378" y="469900"/>
                </a:lnTo>
                <a:lnTo>
                  <a:pt x="1005077" y="482600"/>
                </a:lnTo>
                <a:lnTo>
                  <a:pt x="1038478" y="482600"/>
                </a:lnTo>
                <a:lnTo>
                  <a:pt x="1043177" y="469900"/>
                </a:lnTo>
                <a:close/>
              </a:path>
              <a:path w="3230879" h="2654300">
                <a:moveTo>
                  <a:pt x="1531493" y="469900"/>
                </a:moveTo>
                <a:lnTo>
                  <a:pt x="1500504" y="469900"/>
                </a:lnTo>
                <a:lnTo>
                  <a:pt x="1505330" y="482600"/>
                </a:lnTo>
                <a:lnTo>
                  <a:pt x="1526794" y="482600"/>
                </a:lnTo>
                <a:lnTo>
                  <a:pt x="1531493" y="469900"/>
                </a:lnTo>
                <a:close/>
              </a:path>
              <a:path w="3230879" h="2654300">
                <a:moveTo>
                  <a:pt x="2023363" y="469900"/>
                </a:moveTo>
                <a:lnTo>
                  <a:pt x="2001901" y="469900"/>
                </a:lnTo>
                <a:lnTo>
                  <a:pt x="2006600" y="482600"/>
                </a:lnTo>
                <a:lnTo>
                  <a:pt x="2017395" y="482600"/>
                </a:lnTo>
                <a:lnTo>
                  <a:pt x="2023363" y="469900"/>
                </a:lnTo>
                <a:close/>
              </a:path>
              <a:path w="3230879" h="2654300">
                <a:moveTo>
                  <a:pt x="2524632" y="469900"/>
                </a:moveTo>
                <a:lnTo>
                  <a:pt x="2496057" y="469900"/>
                </a:lnTo>
                <a:lnTo>
                  <a:pt x="2499613" y="482600"/>
                </a:lnTo>
                <a:lnTo>
                  <a:pt x="2519933" y="482600"/>
                </a:lnTo>
                <a:lnTo>
                  <a:pt x="2524632" y="469900"/>
                </a:lnTo>
                <a:close/>
              </a:path>
              <a:path w="3230879" h="2654300">
                <a:moveTo>
                  <a:pt x="1036065" y="431800"/>
                </a:moveTo>
                <a:lnTo>
                  <a:pt x="1003934" y="431800"/>
                </a:lnTo>
                <a:lnTo>
                  <a:pt x="996823" y="444500"/>
                </a:lnTo>
                <a:lnTo>
                  <a:pt x="1043177" y="444500"/>
                </a:lnTo>
                <a:lnTo>
                  <a:pt x="1036065" y="431800"/>
                </a:lnTo>
                <a:close/>
              </a:path>
              <a:path w="3230879" h="2654300">
                <a:moveTo>
                  <a:pt x="1526794" y="431800"/>
                </a:moveTo>
                <a:lnTo>
                  <a:pt x="1506474" y="431800"/>
                </a:lnTo>
                <a:lnTo>
                  <a:pt x="1499361" y="444500"/>
                </a:lnTo>
                <a:lnTo>
                  <a:pt x="1532762" y="444500"/>
                </a:lnTo>
                <a:lnTo>
                  <a:pt x="1526794" y="431800"/>
                </a:lnTo>
                <a:close/>
              </a:path>
              <a:path w="3230879" h="2654300">
                <a:moveTo>
                  <a:pt x="2022094" y="177800"/>
                </a:moveTo>
                <a:lnTo>
                  <a:pt x="1998345" y="177800"/>
                </a:lnTo>
                <a:lnTo>
                  <a:pt x="2004313" y="190500"/>
                </a:lnTo>
                <a:lnTo>
                  <a:pt x="2010155" y="190500"/>
                </a:lnTo>
                <a:lnTo>
                  <a:pt x="2010155" y="431800"/>
                </a:lnTo>
                <a:lnTo>
                  <a:pt x="2003044" y="431800"/>
                </a:lnTo>
                <a:lnTo>
                  <a:pt x="1997075" y="444500"/>
                </a:lnTo>
                <a:lnTo>
                  <a:pt x="2022094" y="444500"/>
                </a:lnTo>
                <a:lnTo>
                  <a:pt x="2014981" y="431800"/>
                </a:lnTo>
                <a:lnTo>
                  <a:pt x="2014981" y="190500"/>
                </a:lnTo>
                <a:lnTo>
                  <a:pt x="2022094" y="177800"/>
                </a:lnTo>
                <a:close/>
              </a:path>
              <a:path w="3230879" h="2654300">
                <a:moveTo>
                  <a:pt x="2518663" y="431800"/>
                </a:moveTo>
                <a:lnTo>
                  <a:pt x="2498471" y="431800"/>
                </a:lnTo>
                <a:lnTo>
                  <a:pt x="2494914" y="444500"/>
                </a:lnTo>
                <a:lnTo>
                  <a:pt x="2525903" y="444500"/>
                </a:lnTo>
                <a:lnTo>
                  <a:pt x="2518663" y="431800"/>
                </a:lnTo>
                <a:close/>
              </a:path>
              <a:path w="3230879" h="2654300">
                <a:moveTo>
                  <a:pt x="3014218" y="177800"/>
                </a:moveTo>
                <a:lnTo>
                  <a:pt x="2997454" y="177800"/>
                </a:lnTo>
                <a:lnTo>
                  <a:pt x="3003423" y="190500"/>
                </a:lnTo>
                <a:lnTo>
                  <a:pt x="3003423" y="431800"/>
                </a:lnTo>
                <a:lnTo>
                  <a:pt x="2996310" y="444500"/>
                </a:lnTo>
                <a:lnTo>
                  <a:pt x="3014218" y="444500"/>
                </a:lnTo>
                <a:lnTo>
                  <a:pt x="3008249" y="431800"/>
                </a:lnTo>
                <a:lnTo>
                  <a:pt x="3008249" y="190500"/>
                </a:lnTo>
                <a:lnTo>
                  <a:pt x="3014218" y="177800"/>
                </a:lnTo>
                <a:close/>
              </a:path>
              <a:path w="3230879" h="2654300">
                <a:moveTo>
                  <a:pt x="1022984" y="190500"/>
                </a:moveTo>
                <a:lnTo>
                  <a:pt x="1018158" y="190500"/>
                </a:lnTo>
                <a:lnTo>
                  <a:pt x="1018158" y="431800"/>
                </a:lnTo>
                <a:lnTo>
                  <a:pt x="1022984" y="431800"/>
                </a:lnTo>
                <a:lnTo>
                  <a:pt x="1022984" y="190500"/>
                </a:lnTo>
                <a:close/>
              </a:path>
              <a:path w="3230879" h="2654300">
                <a:moveTo>
                  <a:pt x="1518411" y="190500"/>
                </a:moveTo>
                <a:lnTo>
                  <a:pt x="1513712" y="190500"/>
                </a:lnTo>
                <a:lnTo>
                  <a:pt x="1513712" y="431800"/>
                </a:lnTo>
                <a:lnTo>
                  <a:pt x="1518411" y="431800"/>
                </a:lnTo>
                <a:lnTo>
                  <a:pt x="1518411" y="190500"/>
                </a:lnTo>
                <a:close/>
              </a:path>
              <a:path w="3230879" h="2654300">
                <a:moveTo>
                  <a:pt x="2511552" y="190500"/>
                </a:moveTo>
                <a:lnTo>
                  <a:pt x="2506853" y="190500"/>
                </a:lnTo>
                <a:lnTo>
                  <a:pt x="2506853" y="431800"/>
                </a:lnTo>
                <a:lnTo>
                  <a:pt x="2511552" y="431800"/>
                </a:lnTo>
                <a:lnTo>
                  <a:pt x="2511552" y="190500"/>
                </a:lnTo>
                <a:close/>
              </a:path>
              <a:path w="3230879" h="2654300">
                <a:moveTo>
                  <a:pt x="1034923" y="177800"/>
                </a:moveTo>
                <a:lnTo>
                  <a:pt x="1005077" y="177800"/>
                </a:lnTo>
                <a:lnTo>
                  <a:pt x="1011047" y="190500"/>
                </a:lnTo>
                <a:lnTo>
                  <a:pt x="1028953" y="190500"/>
                </a:lnTo>
                <a:lnTo>
                  <a:pt x="1034923" y="177800"/>
                </a:lnTo>
                <a:close/>
              </a:path>
              <a:path w="3230879" h="2654300">
                <a:moveTo>
                  <a:pt x="1538604" y="177800"/>
                </a:moveTo>
                <a:lnTo>
                  <a:pt x="1494662" y="177800"/>
                </a:lnTo>
                <a:lnTo>
                  <a:pt x="1496949" y="190500"/>
                </a:lnTo>
                <a:lnTo>
                  <a:pt x="1531493" y="190500"/>
                </a:lnTo>
                <a:lnTo>
                  <a:pt x="1538604" y="177800"/>
                </a:lnTo>
                <a:close/>
              </a:path>
              <a:path w="3230879" h="2654300">
                <a:moveTo>
                  <a:pt x="2525903" y="177800"/>
                </a:moveTo>
                <a:lnTo>
                  <a:pt x="2491358" y="177800"/>
                </a:lnTo>
                <a:lnTo>
                  <a:pt x="2498471" y="190500"/>
                </a:lnTo>
                <a:lnTo>
                  <a:pt x="2519933" y="190500"/>
                </a:lnTo>
                <a:lnTo>
                  <a:pt x="2525903" y="177800"/>
                </a:lnTo>
                <a:close/>
              </a:path>
              <a:path w="3230879" h="2654300">
                <a:moveTo>
                  <a:pt x="1039622" y="165100"/>
                </a:moveTo>
                <a:lnTo>
                  <a:pt x="1000378" y="165100"/>
                </a:lnTo>
                <a:lnTo>
                  <a:pt x="1001522" y="177800"/>
                </a:lnTo>
                <a:lnTo>
                  <a:pt x="1038478" y="177800"/>
                </a:lnTo>
                <a:lnTo>
                  <a:pt x="1039622" y="165100"/>
                </a:lnTo>
                <a:close/>
              </a:path>
              <a:path w="3230879" h="2654300">
                <a:moveTo>
                  <a:pt x="1542287" y="165100"/>
                </a:moveTo>
                <a:lnTo>
                  <a:pt x="1489836" y="165100"/>
                </a:lnTo>
                <a:lnTo>
                  <a:pt x="1490979" y="177800"/>
                </a:lnTo>
                <a:lnTo>
                  <a:pt x="1542287" y="177800"/>
                </a:lnTo>
                <a:lnTo>
                  <a:pt x="1542287" y="165100"/>
                </a:lnTo>
                <a:close/>
              </a:path>
              <a:path w="3230879" h="2654300">
                <a:moveTo>
                  <a:pt x="2031619" y="165100"/>
                </a:moveTo>
                <a:lnTo>
                  <a:pt x="1993519" y="165100"/>
                </a:lnTo>
                <a:lnTo>
                  <a:pt x="1994661" y="177800"/>
                </a:lnTo>
                <a:lnTo>
                  <a:pt x="2030476" y="177800"/>
                </a:lnTo>
                <a:lnTo>
                  <a:pt x="2031619" y="165100"/>
                </a:lnTo>
                <a:close/>
              </a:path>
              <a:path w="3230879" h="2654300">
                <a:moveTo>
                  <a:pt x="2531872" y="165100"/>
                </a:moveTo>
                <a:lnTo>
                  <a:pt x="2485389" y="165100"/>
                </a:lnTo>
                <a:lnTo>
                  <a:pt x="2486532" y="177800"/>
                </a:lnTo>
                <a:lnTo>
                  <a:pt x="2530602" y="177800"/>
                </a:lnTo>
                <a:lnTo>
                  <a:pt x="2531872" y="165100"/>
                </a:lnTo>
                <a:close/>
              </a:path>
              <a:path w="3230879" h="2654300">
                <a:moveTo>
                  <a:pt x="3022473" y="165100"/>
                </a:moveTo>
                <a:lnTo>
                  <a:pt x="2987929" y="165100"/>
                </a:lnTo>
                <a:lnTo>
                  <a:pt x="2989199" y="177800"/>
                </a:lnTo>
                <a:lnTo>
                  <a:pt x="3021329" y="177800"/>
                </a:lnTo>
                <a:lnTo>
                  <a:pt x="3022473" y="165100"/>
                </a:lnTo>
                <a:close/>
              </a:path>
              <a:path w="3230879" h="2654300">
                <a:moveTo>
                  <a:pt x="1289811" y="12700"/>
                </a:moveTo>
                <a:lnTo>
                  <a:pt x="1245743" y="12700"/>
                </a:lnTo>
                <a:lnTo>
                  <a:pt x="1244473" y="25400"/>
                </a:lnTo>
                <a:lnTo>
                  <a:pt x="1245743" y="38100"/>
                </a:lnTo>
                <a:lnTo>
                  <a:pt x="1036065" y="152400"/>
                </a:lnTo>
                <a:lnTo>
                  <a:pt x="1003934" y="152400"/>
                </a:lnTo>
                <a:lnTo>
                  <a:pt x="1001522" y="165100"/>
                </a:lnTo>
                <a:lnTo>
                  <a:pt x="1038478" y="165100"/>
                </a:lnTo>
                <a:lnTo>
                  <a:pt x="1248028" y="38100"/>
                </a:lnTo>
                <a:lnTo>
                  <a:pt x="1290954" y="38100"/>
                </a:lnTo>
                <a:lnTo>
                  <a:pt x="1290954" y="25400"/>
                </a:lnTo>
                <a:lnTo>
                  <a:pt x="1289811" y="12700"/>
                </a:lnTo>
                <a:close/>
              </a:path>
              <a:path w="3230879" h="2654300">
                <a:moveTo>
                  <a:pt x="1290954" y="38100"/>
                </a:moveTo>
                <a:lnTo>
                  <a:pt x="1288541" y="38100"/>
                </a:lnTo>
                <a:lnTo>
                  <a:pt x="1492250" y="152400"/>
                </a:lnTo>
                <a:lnTo>
                  <a:pt x="1490979" y="165100"/>
                </a:lnTo>
                <a:lnTo>
                  <a:pt x="1541018" y="165100"/>
                </a:lnTo>
                <a:lnTo>
                  <a:pt x="1539875" y="152400"/>
                </a:lnTo>
                <a:lnTo>
                  <a:pt x="1494662" y="152400"/>
                </a:lnTo>
                <a:lnTo>
                  <a:pt x="1290954" y="38100"/>
                </a:lnTo>
                <a:close/>
              </a:path>
              <a:path w="3230879" h="2654300">
                <a:moveTo>
                  <a:pt x="1787525" y="38100"/>
                </a:moveTo>
                <a:lnTo>
                  <a:pt x="1785111" y="38100"/>
                </a:lnTo>
                <a:lnTo>
                  <a:pt x="1994661" y="165100"/>
                </a:lnTo>
                <a:lnTo>
                  <a:pt x="2029332" y="165100"/>
                </a:lnTo>
                <a:lnTo>
                  <a:pt x="2025650" y="152400"/>
                </a:lnTo>
                <a:lnTo>
                  <a:pt x="1997075" y="152400"/>
                </a:lnTo>
                <a:lnTo>
                  <a:pt x="1787525" y="38100"/>
                </a:lnTo>
                <a:close/>
              </a:path>
              <a:path w="3230879" h="2654300">
                <a:moveTo>
                  <a:pt x="2775965" y="12700"/>
                </a:moveTo>
                <a:lnTo>
                  <a:pt x="2737865" y="12700"/>
                </a:lnTo>
                <a:lnTo>
                  <a:pt x="2736596" y="25400"/>
                </a:lnTo>
                <a:lnTo>
                  <a:pt x="2736596" y="38100"/>
                </a:lnTo>
                <a:lnTo>
                  <a:pt x="2528188" y="152400"/>
                </a:lnTo>
                <a:lnTo>
                  <a:pt x="2487803" y="152400"/>
                </a:lnTo>
                <a:lnTo>
                  <a:pt x="2486532" y="165100"/>
                </a:lnTo>
                <a:lnTo>
                  <a:pt x="2529458" y="165100"/>
                </a:lnTo>
                <a:lnTo>
                  <a:pt x="2739008" y="38100"/>
                </a:lnTo>
                <a:lnTo>
                  <a:pt x="2777108" y="38100"/>
                </a:lnTo>
                <a:lnTo>
                  <a:pt x="2778252" y="25400"/>
                </a:lnTo>
                <a:lnTo>
                  <a:pt x="2777108" y="25400"/>
                </a:lnTo>
                <a:lnTo>
                  <a:pt x="2775965" y="12700"/>
                </a:lnTo>
                <a:close/>
              </a:path>
              <a:path w="3230879" h="2654300">
                <a:moveTo>
                  <a:pt x="2777108" y="38100"/>
                </a:moveTo>
                <a:lnTo>
                  <a:pt x="2774696" y="38100"/>
                </a:lnTo>
                <a:lnTo>
                  <a:pt x="2989199" y="165100"/>
                </a:lnTo>
                <a:lnTo>
                  <a:pt x="3021329" y="165100"/>
                </a:lnTo>
                <a:lnTo>
                  <a:pt x="3042284" y="152400"/>
                </a:lnTo>
                <a:lnTo>
                  <a:pt x="2991484" y="152400"/>
                </a:lnTo>
                <a:lnTo>
                  <a:pt x="2777108" y="38100"/>
                </a:lnTo>
                <a:close/>
              </a:path>
              <a:path w="3230879" h="2654300">
                <a:moveTo>
                  <a:pt x="1529079" y="139700"/>
                </a:moveTo>
                <a:lnTo>
                  <a:pt x="1504187" y="139700"/>
                </a:lnTo>
                <a:lnTo>
                  <a:pt x="1494662" y="152400"/>
                </a:lnTo>
                <a:lnTo>
                  <a:pt x="1533905" y="152400"/>
                </a:lnTo>
                <a:lnTo>
                  <a:pt x="1529079" y="139700"/>
                </a:lnTo>
                <a:close/>
              </a:path>
              <a:path w="3230879" h="2654300">
                <a:moveTo>
                  <a:pt x="1787525" y="12700"/>
                </a:moveTo>
                <a:lnTo>
                  <a:pt x="1741043" y="12700"/>
                </a:lnTo>
                <a:lnTo>
                  <a:pt x="1739900" y="25400"/>
                </a:lnTo>
                <a:lnTo>
                  <a:pt x="1741043" y="38100"/>
                </a:lnTo>
                <a:lnTo>
                  <a:pt x="1537461" y="152400"/>
                </a:lnTo>
                <a:lnTo>
                  <a:pt x="1539875" y="152400"/>
                </a:lnTo>
                <a:lnTo>
                  <a:pt x="1743455" y="38100"/>
                </a:lnTo>
                <a:lnTo>
                  <a:pt x="1787525" y="38100"/>
                </a:lnTo>
                <a:lnTo>
                  <a:pt x="1788668" y="25400"/>
                </a:lnTo>
                <a:lnTo>
                  <a:pt x="1787525" y="12700"/>
                </a:lnTo>
                <a:close/>
              </a:path>
              <a:path w="3230879" h="2654300">
                <a:moveTo>
                  <a:pt x="2513964" y="139700"/>
                </a:moveTo>
                <a:lnTo>
                  <a:pt x="2504439" y="139700"/>
                </a:lnTo>
                <a:lnTo>
                  <a:pt x="2499613" y="152400"/>
                </a:lnTo>
                <a:lnTo>
                  <a:pt x="2519933" y="152400"/>
                </a:lnTo>
                <a:lnTo>
                  <a:pt x="2513964" y="139700"/>
                </a:lnTo>
                <a:close/>
              </a:path>
              <a:path w="3230879" h="2654300">
                <a:moveTo>
                  <a:pt x="3230879" y="38100"/>
                </a:moveTo>
                <a:lnTo>
                  <a:pt x="3018916" y="152400"/>
                </a:lnTo>
                <a:lnTo>
                  <a:pt x="3042284" y="152400"/>
                </a:lnTo>
                <a:lnTo>
                  <a:pt x="3230879" y="38100"/>
                </a:lnTo>
                <a:close/>
              </a:path>
              <a:path w="3230879" h="2654300">
                <a:moveTo>
                  <a:pt x="1284985" y="38100"/>
                </a:moveTo>
                <a:lnTo>
                  <a:pt x="1251711" y="38100"/>
                </a:lnTo>
                <a:lnTo>
                  <a:pt x="1256410" y="50800"/>
                </a:lnTo>
                <a:lnTo>
                  <a:pt x="1280286" y="50800"/>
                </a:lnTo>
                <a:lnTo>
                  <a:pt x="1284985" y="38100"/>
                </a:lnTo>
                <a:close/>
              </a:path>
              <a:path w="3230879" h="2654300">
                <a:moveTo>
                  <a:pt x="1781555" y="38100"/>
                </a:moveTo>
                <a:lnTo>
                  <a:pt x="1747011" y="38100"/>
                </a:lnTo>
                <a:lnTo>
                  <a:pt x="1751837" y="50800"/>
                </a:lnTo>
                <a:lnTo>
                  <a:pt x="1776856" y="50800"/>
                </a:lnTo>
                <a:lnTo>
                  <a:pt x="1781555" y="38100"/>
                </a:lnTo>
                <a:close/>
              </a:path>
              <a:path w="3230879" h="2654300">
                <a:moveTo>
                  <a:pt x="2774696" y="38100"/>
                </a:moveTo>
                <a:lnTo>
                  <a:pt x="2739008" y="38100"/>
                </a:lnTo>
                <a:lnTo>
                  <a:pt x="2746121" y="50800"/>
                </a:lnTo>
                <a:lnTo>
                  <a:pt x="2767583" y="50800"/>
                </a:lnTo>
                <a:lnTo>
                  <a:pt x="2774696" y="38100"/>
                </a:lnTo>
                <a:close/>
              </a:path>
              <a:path w="3230879" h="2654300">
                <a:moveTo>
                  <a:pt x="1277874" y="0"/>
                </a:moveTo>
                <a:lnTo>
                  <a:pt x="1258824" y="0"/>
                </a:lnTo>
                <a:lnTo>
                  <a:pt x="1251711" y="12700"/>
                </a:lnTo>
                <a:lnTo>
                  <a:pt x="1284985" y="12700"/>
                </a:lnTo>
                <a:lnTo>
                  <a:pt x="1277874" y="0"/>
                </a:lnTo>
                <a:close/>
              </a:path>
              <a:path w="3230879" h="2654300">
                <a:moveTo>
                  <a:pt x="1778000" y="0"/>
                </a:moveTo>
                <a:lnTo>
                  <a:pt x="1750568" y="0"/>
                </a:lnTo>
                <a:lnTo>
                  <a:pt x="1747011" y="12700"/>
                </a:lnTo>
                <a:lnTo>
                  <a:pt x="1781555" y="12700"/>
                </a:lnTo>
                <a:lnTo>
                  <a:pt x="1778000" y="0"/>
                </a:lnTo>
                <a:close/>
              </a:path>
              <a:path w="3230879" h="2654300">
                <a:moveTo>
                  <a:pt x="2760472" y="0"/>
                </a:moveTo>
                <a:lnTo>
                  <a:pt x="2752089" y="0"/>
                </a:lnTo>
                <a:lnTo>
                  <a:pt x="2748533" y="12700"/>
                </a:lnTo>
                <a:lnTo>
                  <a:pt x="2765171" y="12700"/>
                </a:lnTo>
                <a:lnTo>
                  <a:pt x="276047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2111" y="4063"/>
            <a:ext cx="3025140" cy="1384300"/>
          </a:xfrm>
          <a:custGeom>
            <a:avLst/>
            <a:gdLst/>
            <a:ahLst/>
            <a:cxnLst/>
            <a:rect l="l" t="t" r="r" b="b"/>
            <a:pathLst>
              <a:path w="3025140" h="1384300">
                <a:moveTo>
                  <a:pt x="1290701" y="1219200"/>
                </a:moveTo>
                <a:lnTo>
                  <a:pt x="1289431" y="1219200"/>
                </a:lnTo>
                <a:lnTo>
                  <a:pt x="1287018" y="1206500"/>
                </a:lnTo>
                <a:lnTo>
                  <a:pt x="1278763" y="1206500"/>
                </a:lnTo>
                <a:lnTo>
                  <a:pt x="1273937" y="1193800"/>
                </a:lnTo>
                <a:lnTo>
                  <a:pt x="1270381" y="1193800"/>
                </a:lnTo>
                <a:lnTo>
                  <a:pt x="1270381" y="952500"/>
                </a:lnTo>
                <a:lnTo>
                  <a:pt x="1282319" y="952500"/>
                </a:lnTo>
                <a:lnTo>
                  <a:pt x="1285875" y="939800"/>
                </a:lnTo>
                <a:lnTo>
                  <a:pt x="1288288" y="927100"/>
                </a:lnTo>
                <a:lnTo>
                  <a:pt x="1284732" y="927100"/>
                </a:lnTo>
                <a:lnTo>
                  <a:pt x="1281176" y="914400"/>
                </a:lnTo>
                <a:lnTo>
                  <a:pt x="1265682" y="914400"/>
                </a:lnTo>
                <a:lnTo>
                  <a:pt x="1265682" y="952500"/>
                </a:lnTo>
                <a:lnTo>
                  <a:pt x="1265682" y="1193800"/>
                </a:lnTo>
                <a:lnTo>
                  <a:pt x="1256157" y="1193800"/>
                </a:lnTo>
                <a:lnTo>
                  <a:pt x="1252601" y="1206500"/>
                </a:lnTo>
                <a:lnTo>
                  <a:pt x="1245362" y="1206500"/>
                </a:lnTo>
                <a:lnTo>
                  <a:pt x="1244219" y="1219200"/>
                </a:lnTo>
                <a:lnTo>
                  <a:pt x="1241806" y="1219200"/>
                </a:lnTo>
                <a:lnTo>
                  <a:pt x="1243076" y="1231900"/>
                </a:lnTo>
                <a:lnTo>
                  <a:pt x="1244219" y="1231900"/>
                </a:lnTo>
                <a:lnTo>
                  <a:pt x="1041527" y="1346200"/>
                </a:lnTo>
                <a:lnTo>
                  <a:pt x="1036828" y="1346200"/>
                </a:lnTo>
                <a:lnTo>
                  <a:pt x="1030859" y="1333500"/>
                </a:lnTo>
                <a:lnTo>
                  <a:pt x="1005840" y="1333500"/>
                </a:lnTo>
                <a:lnTo>
                  <a:pt x="999871" y="1346200"/>
                </a:lnTo>
                <a:lnTo>
                  <a:pt x="996315" y="1346200"/>
                </a:lnTo>
                <a:lnTo>
                  <a:pt x="796036" y="1231900"/>
                </a:lnTo>
                <a:lnTo>
                  <a:pt x="797306" y="1231900"/>
                </a:lnTo>
                <a:lnTo>
                  <a:pt x="797306" y="1219200"/>
                </a:lnTo>
                <a:lnTo>
                  <a:pt x="794893" y="1206500"/>
                </a:lnTo>
                <a:lnTo>
                  <a:pt x="786511" y="1206500"/>
                </a:lnTo>
                <a:lnTo>
                  <a:pt x="782955" y="1193800"/>
                </a:lnTo>
                <a:lnTo>
                  <a:pt x="773430" y="1193800"/>
                </a:lnTo>
                <a:lnTo>
                  <a:pt x="773430" y="952500"/>
                </a:lnTo>
                <a:lnTo>
                  <a:pt x="790067" y="952500"/>
                </a:lnTo>
                <a:lnTo>
                  <a:pt x="792480" y="939800"/>
                </a:lnTo>
                <a:lnTo>
                  <a:pt x="793750" y="939800"/>
                </a:lnTo>
                <a:lnTo>
                  <a:pt x="793750" y="927100"/>
                </a:lnTo>
                <a:lnTo>
                  <a:pt x="791337" y="927100"/>
                </a:lnTo>
                <a:lnTo>
                  <a:pt x="814108" y="914400"/>
                </a:lnTo>
                <a:lnTo>
                  <a:pt x="996315" y="812800"/>
                </a:lnTo>
                <a:lnTo>
                  <a:pt x="1036828" y="812800"/>
                </a:lnTo>
                <a:lnTo>
                  <a:pt x="1040384" y="800100"/>
                </a:lnTo>
                <a:lnTo>
                  <a:pt x="1247775" y="927100"/>
                </a:lnTo>
                <a:lnTo>
                  <a:pt x="1245362" y="927100"/>
                </a:lnTo>
                <a:lnTo>
                  <a:pt x="1245362" y="939800"/>
                </a:lnTo>
                <a:lnTo>
                  <a:pt x="1248918" y="939800"/>
                </a:lnTo>
                <a:lnTo>
                  <a:pt x="1251331" y="952500"/>
                </a:lnTo>
                <a:lnTo>
                  <a:pt x="1265682" y="952500"/>
                </a:lnTo>
                <a:lnTo>
                  <a:pt x="1265682" y="914400"/>
                </a:lnTo>
                <a:lnTo>
                  <a:pt x="1250188" y="914400"/>
                </a:lnTo>
                <a:lnTo>
                  <a:pt x="1042670" y="800100"/>
                </a:lnTo>
                <a:lnTo>
                  <a:pt x="1043940" y="800100"/>
                </a:lnTo>
                <a:lnTo>
                  <a:pt x="1043940" y="787400"/>
                </a:lnTo>
                <a:lnTo>
                  <a:pt x="1042670" y="787400"/>
                </a:lnTo>
                <a:lnTo>
                  <a:pt x="1040384" y="774700"/>
                </a:lnTo>
                <a:lnTo>
                  <a:pt x="1030859" y="774700"/>
                </a:lnTo>
                <a:lnTo>
                  <a:pt x="1026033" y="762000"/>
                </a:lnTo>
                <a:lnTo>
                  <a:pt x="1021334" y="762000"/>
                </a:lnTo>
                <a:lnTo>
                  <a:pt x="1021334" y="533400"/>
                </a:lnTo>
                <a:lnTo>
                  <a:pt x="1026033" y="533400"/>
                </a:lnTo>
                <a:lnTo>
                  <a:pt x="1033145" y="520700"/>
                </a:lnTo>
                <a:lnTo>
                  <a:pt x="1039114" y="520700"/>
                </a:lnTo>
                <a:lnTo>
                  <a:pt x="1041527" y="508000"/>
                </a:lnTo>
                <a:lnTo>
                  <a:pt x="1042670" y="508000"/>
                </a:lnTo>
                <a:lnTo>
                  <a:pt x="1042670" y="495300"/>
                </a:lnTo>
                <a:lnTo>
                  <a:pt x="1039114" y="495300"/>
                </a:lnTo>
                <a:lnTo>
                  <a:pt x="1032002" y="482600"/>
                </a:lnTo>
                <a:lnTo>
                  <a:pt x="1016508" y="482600"/>
                </a:lnTo>
                <a:lnTo>
                  <a:pt x="1016508" y="533400"/>
                </a:lnTo>
                <a:lnTo>
                  <a:pt x="1016508" y="762000"/>
                </a:lnTo>
                <a:lnTo>
                  <a:pt x="1011809" y="762000"/>
                </a:lnTo>
                <a:lnTo>
                  <a:pt x="1006983" y="774700"/>
                </a:lnTo>
                <a:lnTo>
                  <a:pt x="998728" y="774700"/>
                </a:lnTo>
                <a:lnTo>
                  <a:pt x="993902" y="787400"/>
                </a:lnTo>
                <a:lnTo>
                  <a:pt x="991489" y="787400"/>
                </a:lnTo>
                <a:lnTo>
                  <a:pt x="992759" y="800100"/>
                </a:lnTo>
                <a:lnTo>
                  <a:pt x="993902" y="800100"/>
                </a:lnTo>
                <a:lnTo>
                  <a:pt x="790067" y="914400"/>
                </a:lnTo>
                <a:lnTo>
                  <a:pt x="750697" y="914400"/>
                </a:lnTo>
                <a:lnTo>
                  <a:pt x="570750" y="812800"/>
                </a:lnTo>
                <a:lnTo>
                  <a:pt x="548259" y="800100"/>
                </a:lnTo>
                <a:lnTo>
                  <a:pt x="549402" y="800100"/>
                </a:lnTo>
                <a:lnTo>
                  <a:pt x="549402" y="787400"/>
                </a:lnTo>
                <a:lnTo>
                  <a:pt x="548259" y="787400"/>
                </a:lnTo>
                <a:lnTo>
                  <a:pt x="545846" y="774700"/>
                </a:lnTo>
                <a:lnTo>
                  <a:pt x="538734" y="774700"/>
                </a:lnTo>
                <a:lnTo>
                  <a:pt x="535178" y="762000"/>
                </a:lnTo>
                <a:lnTo>
                  <a:pt x="524383" y="762000"/>
                </a:lnTo>
                <a:lnTo>
                  <a:pt x="524383" y="520700"/>
                </a:lnTo>
                <a:lnTo>
                  <a:pt x="535178" y="520700"/>
                </a:lnTo>
                <a:lnTo>
                  <a:pt x="538734" y="508000"/>
                </a:lnTo>
                <a:lnTo>
                  <a:pt x="538734" y="495300"/>
                </a:lnTo>
                <a:lnTo>
                  <a:pt x="750697" y="381000"/>
                </a:lnTo>
                <a:lnTo>
                  <a:pt x="790067" y="381000"/>
                </a:lnTo>
                <a:lnTo>
                  <a:pt x="996315" y="495300"/>
                </a:lnTo>
                <a:lnTo>
                  <a:pt x="993902" y="495300"/>
                </a:lnTo>
                <a:lnTo>
                  <a:pt x="993902" y="508000"/>
                </a:lnTo>
                <a:lnTo>
                  <a:pt x="995045" y="508000"/>
                </a:lnTo>
                <a:lnTo>
                  <a:pt x="999871" y="520700"/>
                </a:lnTo>
                <a:lnTo>
                  <a:pt x="1008253" y="520700"/>
                </a:lnTo>
                <a:lnTo>
                  <a:pt x="1011809" y="533400"/>
                </a:lnTo>
                <a:lnTo>
                  <a:pt x="1016508" y="533400"/>
                </a:lnTo>
                <a:lnTo>
                  <a:pt x="1016508" y="482600"/>
                </a:lnTo>
                <a:lnTo>
                  <a:pt x="1002284" y="482600"/>
                </a:lnTo>
                <a:lnTo>
                  <a:pt x="998728" y="495300"/>
                </a:lnTo>
                <a:lnTo>
                  <a:pt x="813104" y="381000"/>
                </a:lnTo>
                <a:lnTo>
                  <a:pt x="792480" y="368300"/>
                </a:lnTo>
                <a:lnTo>
                  <a:pt x="793750" y="368300"/>
                </a:lnTo>
                <a:lnTo>
                  <a:pt x="792480" y="355600"/>
                </a:lnTo>
                <a:lnTo>
                  <a:pt x="790067" y="355600"/>
                </a:lnTo>
                <a:lnTo>
                  <a:pt x="787654" y="342900"/>
                </a:lnTo>
                <a:lnTo>
                  <a:pt x="773430" y="342900"/>
                </a:lnTo>
                <a:lnTo>
                  <a:pt x="773430" y="101600"/>
                </a:lnTo>
                <a:lnTo>
                  <a:pt x="781685" y="101600"/>
                </a:lnTo>
                <a:lnTo>
                  <a:pt x="785368" y="88900"/>
                </a:lnTo>
                <a:lnTo>
                  <a:pt x="793750" y="88900"/>
                </a:lnTo>
                <a:lnTo>
                  <a:pt x="794893" y="76200"/>
                </a:lnTo>
                <a:lnTo>
                  <a:pt x="794893" y="63500"/>
                </a:lnTo>
                <a:lnTo>
                  <a:pt x="791337" y="63500"/>
                </a:lnTo>
                <a:lnTo>
                  <a:pt x="787654" y="50800"/>
                </a:lnTo>
                <a:lnTo>
                  <a:pt x="753110" y="50800"/>
                </a:lnTo>
                <a:lnTo>
                  <a:pt x="749554" y="63500"/>
                </a:lnTo>
                <a:lnTo>
                  <a:pt x="650621" y="0"/>
                </a:lnTo>
                <a:lnTo>
                  <a:pt x="641096" y="0"/>
                </a:lnTo>
                <a:lnTo>
                  <a:pt x="747141" y="63500"/>
                </a:lnTo>
                <a:lnTo>
                  <a:pt x="744855" y="63500"/>
                </a:lnTo>
                <a:lnTo>
                  <a:pt x="744855" y="76200"/>
                </a:lnTo>
                <a:lnTo>
                  <a:pt x="745998" y="88900"/>
                </a:lnTo>
                <a:lnTo>
                  <a:pt x="755523" y="88900"/>
                </a:lnTo>
                <a:lnTo>
                  <a:pt x="759079" y="101600"/>
                </a:lnTo>
                <a:lnTo>
                  <a:pt x="768604" y="101600"/>
                </a:lnTo>
                <a:lnTo>
                  <a:pt x="768604" y="342900"/>
                </a:lnTo>
                <a:lnTo>
                  <a:pt x="756666" y="342900"/>
                </a:lnTo>
                <a:lnTo>
                  <a:pt x="750697" y="355600"/>
                </a:lnTo>
                <a:lnTo>
                  <a:pt x="747141" y="355600"/>
                </a:lnTo>
                <a:lnTo>
                  <a:pt x="745998" y="368300"/>
                </a:lnTo>
                <a:lnTo>
                  <a:pt x="748411" y="368300"/>
                </a:lnTo>
                <a:lnTo>
                  <a:pt x="536321" y="495300"/>
                </a:lnTo>
                <a:lnTo>
                  <a:pt x="530352" y="482600"/>
                </a:lnTo>
                <a:lnTo>
                  <a:pt x="519557" y="482600"/>
                </a:lnTo>
                <a:lnTo>
                  <a:pt x="519557" y="520700"/>
                </a:lnTo>
                <a:lnTo>
                  <a:pt x="519557" y="762000"/>
                </a:lnTo>
                <a:lnTo>
                  <a:pt x="510032" y="762000"/>
                </a:lnTo>
                <a:lnTo>
                  <a:pt x="505206" y="774700"/>
                </a:lnTo>
                <a:lnTo>
                  <a:pt x="498094" y="774700"/>
                </a:lnTo>
                <a:lnTo>
                  <a:pt x="495681" y="787400"/>
                </a:lnTo>
                <a:lnTo>
                  <a:pt x="493268" y="787400"/>
                </a:lnTo>
                <a:lnTo>
                  <a:pt x="493268" y="800100"/>
                </a:lnTo>
                <a:lnTo>
                  <a:pt x="495681" y="800100"/>
                </a:lnTo>
                <a:lnTo>
                  <a:pt x="294386" y="914400"/>
                </a:lnTo>
                <a:lnTo>
                  <a:pt x="252730" y="914400"/>
                </a:lnTo>
                <a:lnTo>
                  <a:pt x="48768" y="800100"/>
                </a:lnTo>
                <a:lnTo>
                  <a:pt x="50038" y="800100"/>
                </a:lnTo>
                <a:lnTo>
                  <a:pt x="50038" y="787400"/>
                </a:lnTo>
                <a:lnTo>
                  <a:pt x="48768" y="787400"/>
                </a:lnTo>
                <a:lnTo>
                  <a:pt x="46482" y="774700"/>
                </a:lnTo>
                <a:lnTo>
                  <a:pt x="32131" y="774700"/>
                </a:lnTo>
                <a:lnTo>
                  <a:pt x="28575" y="762000"/>
                </a:lnTo>
                <a:lnTo>
                  <a:pt x="28575" y="520700"/>
                </a:lnTo>
                <a:lnTo>
                  <a:pt x="40513" y="520700"/>
                </a:lnTo>
                <a:lnTo>
                  <a:pt x="44069" y="508000"/>
                </a:lnTo>
                <a:lnTo>
                  <a:pt x="46482" y="508000"/>
                </a:lnTo>
                <a:lnTo>
                  <a:pt x="45212" y="495300"/>
                </a:lnTo>
                <a:lnTo>
                  <a:pt x="44069" y="495300"/>
                </a:lnTo>
                <a:lnTo>
                  <a:pt x="256286" y="368300"/>
                </a:lnTo>
                <a:lnTo>
                  <a:pt x="263398" y="381000"/>
                </a:lnTo>
                <a:lnTo>
                  <a:pt x="288417" y="381000"/>
                </a:lnTo>
                <a:lnTo>
                  <a:pt x="290830" y="368300"/>
                </a:lnTo>
                <a:lnTo>
                  <a:pt x="505206" y="495300"/>
                </a:lnTo>
                <a:lnTo>
                  <a:pt x="504063" y="495300"/>
                </a:lnTo>
                <a:lnTo>
                  <a:pt x="504063" y="508000"/>
                </a:lnTo>
                <a:lnTo>
                  <a:pt x="505206" y="508000"/>
                </a:lnTo>
                <a:lnTo>
                  <a:pt x="508889" y="520700"/>
                </a:lnTo>
                <a:lnTo>
                  <a:pt x="519557" y="520700"/>
                </a:lnTo>
                <a:lnTo>
                  <a:pt x="519557" y="482600"/>
                </a:lnTo>
                <a:lnTo>
                  <a:pt x="513588" y="482600"/>
                </a:lnTo>
                <a:lnTo>
                  <a:pt x="511175" y="495300"/>
                </a:lnTo>
                <a:lnTo>
                  <a:pt x="507619" y="495300"/>
                </a:lnTo>
                <a:lnTo>
                  <a:pt x="293116" y="368300"/>
                </a:lnTo>
                <a:lnTo>
                  <a:pt x="294386" y="368300"/>
                </a:lnTo>
                <a:lnTo>
                  <a:pt x="293116" y="355600"/>
                </a:lnTo>
                <a:lnTo>
                  <a:pt x="288417" y="355600"/>
                </a:lnTo>
                <a:lnTo>
                  <a:pt x="283591" y="342900"/>
                </a:lnTo>
                <a:lnTo>
                  <a:pt x="276479" y="342900"/>
                </a:lnTo>
                <a:lnTo>
                  <a:pt x="276479" y="101600"/>
                </a:lnTo>
                <a:lnTo>
                  <a:pt x="281305" y="101600"/>
                </a:lnTo>
                <a:lnTo>
                  <a:pt x="284861" y="88900"/>
                </a:lnTo>
                <a:lnTo>
                  <a:pt x="295529" y="88900"/>
                </a:lnTo>
                <a:lnTo>
                  <a:pt x="296672" y="76200"/>
                </a:lnTo>
                <a:lnTo>
                  <a:pt x="296672" y="63500"/>
                </a:lnTo>
                <a:lnTo>
                  <a:pt x="295529" y="63500"/>
                </a:lnTo>
                <a:lnTo>
                  <a:pt x="403987" y="0"/>
                </a:lnTo>
                <a:lnTo>
                  <a:pt x="394462" y="0"/>
                </a:lnTo>
                <a:lnTo>
                  <a:pt x="293116" y="63500"/>
                </a:lnTo>
                <a:lnTo>
                  <a:pt x="289560" y="50800"/>
                </a:lnTo>
                <a:lnTo>
                  <a:pt x="258572" y="50800"/>
                </a:lnTo>
                <a:lnTo>
                  <a:pt x="255016" y="63500"/>
                </a:lnTo>
                <a:lnTo>
                  <a:pt x="153670" y="0"/>
                </a:lnTo>
                <a:lnTo>
                  <a:pt x="144145" y="0"/>
                </a:lnTo>
                <a:lnTo>
                  <a:pt x="251460" y="63500"/>
                </a:lnTo>
                <a:lnTo>
                  <a:pt x="250317" y="63500"/>
                </a:lnTo>
                <a:lnTo>
                  <a:pt x="250317" y="76200"/>
                </a:lnTo>
                <a:lnTo>
                  <a:pt x="251460" y="88900"/>
                </a:lnTo>
                <a:lnTo>
                  <a:pt x="263398" y="88900"/>
                </a:lnTo>
                <a:lnTo>
                  <a:pt x="266954" y="101600"/>
                </a:lnTo>
                <a:lnTo>
                  <a:pt x="271780" y="101600"/>
                </a:lnTo>
                <a:lnTo>
                  <a:pt x="271780" y="342900"/>
                </a:lnTo>
                <a:lnTo>
                  <a:pt x="258572" y="342900"/>
                </a:lnTo>
                <a:lnTo>
                  <a:pt x="253873" y="355600"/>
                </a:lnTo>
                <a:lnTo>
                  <a:pt x="252730" y="355600"/>
                </a:lnTo>
                <a:lnTo>
                  <a:pt x="252730" y="368300"/>
                </a:lnTo>
                <a:lnTo>
                  <a:pt x="253873" y="368300"/>
                </a:lnTo>
                <a:lnTo>
                  <a:pt x="41656" y="495300"/>
                </a:lnTo>
                <a:lnTo>
                  <a:pt x="39243" y="482600"/>
                </a:lnTo>
                <a:lnTo>
                  <a:pt x="13081" y="482600"/>
                </a:lnTo>
                <a:lnTo>
                  <a:pt x="10668" y="495300"/>
                </a:lnTo>
                <a:lnTo>
                  <a:pt x="4699" y="495300"/>
                </a:lnTo>
                <a:lnTo>
                  <a:pt x="3556" y="508000"/>
                </a:lnTo>
                <a:lnTo>
                  <a:pt x="5969" y="508000"/>
                </a:lnTo>
                <a:lnTo>
                  <a:pt x="9525" y="520700"/>
                </a:lnTo>
                <a:lnTo>
                  <a:pt x="23749" y="520700"/>
                </a:lnTo>
                <a:lnTo>
                  <a:pt x="23749" y="762000"/>
                </a:lnTo>
                <a:lnTo>
                  <a:pt x="19050" y="762000"/>
                </a:lnTo>
                <a:lnTo>
                  <a:pt x="14224" y="774700"/>
                </a:lnTo>
                <a:lnTo>
                  <a:pt x="3556" y="774700"/>
                </a:lnTo>
                <a:lnTo>
                  <a:pt x="2413" y="787400"/>
                </a:lnTo>
                <a:lnTo>
                  <a:pt x="0" y="787400"/>
                </a:lnTo>
                <a:lnTo>
                  <a:pt x="0" y="800100"/>
                </a:lnTo>
                <a:lnTo>
                  <a:pt x="4699" y="800100"/>
                </a:lnTo>
                <a:lnTo>
                  <a:pt x="7112" y="812800"/>
                </a:lnTo>
                <a:lnTo>
                  <a:pt x="42799" y="812800"/>
                </a:lnTo>
                <a:lnTo>
                  <a:pt x="46482" y="800100"/>
                </a:lnTo>
                <a:lnTo>
                  <a:pt x="250317" y="927100"/>
                </a:lnTo>
                <a:lnTo>
                  <a:pt x="247904" y="927100"/>
                </a:lnTo>
                <a:lnTo>
                  <a:pt x="247904" y="939800"/>
                </a:lnTo>
                <a:lnTo>
                  <a:pt x="250317" y="939800"/>
                </a:lnTo>
                <a:lnTo>
                  <a:pt x="252730" y="952500"/>
                </a:lnTo>
                <a:lnTo>
                  <a:pt x="268097" y="952500"/>
                </a:lnTo>
                <a:lnTo>
                  <a:pt x="272923" y="965200"/>
                </a:lnTo>
                <a:lnTo>
                  <a:pt x="278892" y="952500"/>
                </a:lnTo>
                <a:lnTo>
                  <a:pt x="294386" y="952500"/>
                </a:lnTo>
                <a:lnTo>
                  <a:pt x="296672" y="939800"/>
                </a:lnTo>
                <a:lnTo>
                  <a:pt x="297942" y="939800"/>
                </a:lnTo>
                <a:lnTo>
                  <a:pt x="299085" y="927100"/>
                </a:lnTo>
                <a:lnTo>
                  <a:pt x="296672" y="927100"/>
                </a:lnTo>
                <a:lnTo>
                  <a:pt x="319049" y="914400"/>
                </a:lnTo>
                <a:lnTo>
                  <a:pt x="498094" y="812800"/>
                </a:lnTo>
                <a:lnTo>
                  <a:pt x="507619" y="812800"/>
                </a:lnTo>
                <a:lnTo>
                  <a:pt x="514858" y="825500"/>
                </a:lnTo>
                <a:lnTo>
                  <a:pt x="529209" y="825500"/>
                </a:lnTo>
                <a:lnTo>
                  <a:pt x="536321" y="812800"/>
                </a:lnTo>
                <a:lnTo>
                  <a:pt x="545846" y="812800"/>
                </a:lnTo>
                <a:lnTo>
                  <a:pt x="748411" y="927100"/>
                </a:lnTo>
                <a:lnTo>
                  <a:pt x="745998" y="927100"/>
                </a:lnTo>
                <a:lnTo>
                  <a:pt x="745998" y="939800"/>
                </a:lnTo>
                <a:lnTo>
                  <a:pt x="748411" y="939800"/>
                </a:lnTo>
                <a:lnTo>
                  <a:pt x="749554" y="952500"/>
                </a:lnTo>
                <a:lnTo>
                  <a:pt x="768604" y="952500"/>
                </a:lnTo>
                <a:lnTo>
                  <a:pt x="768604" y="1193800"/>
                </a:lnTo>
                <a:lnTo>
                  <a:pt x="754380" y="1193800"/>
                </a:lnTo>
                <a:lnTo>
                  <a:pt x="749554" y="1206500"/>
                </a:lnTo>
                <a:lnTo>
                  <a:pt x="744855" y="1206500"/>
                </a:lnTo>
                <a:lnTo>
                  <a:pt x="743585" y="1219200"/>
                </a:lnTo>
                <a:lnTo>
                  <a:pt x="742442" y="1219200"/>
                </a:lnTo>
                <a:lnTo>
                  <a:pt x="743585" y="1231900"/>
                </a:lnTo>
                <a:lnTo>
                  <a:pt x="747141" y="1231900"/>
                </a:lnTo>
                <a:lnTo>
                  <a:pt x="750697" y="1244600"/>
                </a:lnTo>
                <a:lnTo>
                  <a:pt x="788924" y="1244600"/>
                </a:lnTo>
                <a:lnTo>
                  <a:pt x="793750" y="1231900"/>
                </a:lnTo>
                <a:lnTo>
                  <a:pt x="993902" y="1346200"/>
                </a:lnTo>
                <a:lnTo>
                  <a:pt x="991489" y="1358900"/>
                </a:lnTo>
                <a:lnTo>
                  <a:pt x="990346" y="1358900"/>
                </a:lnTo>
                <a:lnTo>
                  <a:pt x="991489" y="1371600"/>
                </a:lnTo>
                <a:lnTo>
                  <a:pt x="992759" y="1371600"/>
                </a:lnTo>
                <a:lnTo>
                  <a:pt x="995045" y="1384300"/>
                </a:lnTo>
                <a:lnTo>
                  <a:pt x="1040384" y="1384300"/>
                </a:lnTo>
                <a:lnTo>
                  <a:pt x="1043940" y="1371600"/>
                </a:lnTo>
                <a:lnTo>
                  <a:pt x="1045083" y="1371600"/>
                </a:lnTo>
                <a:lnTo>
                  <a:pt x="1045083" y="1358900"/>
                </a:lnTo>
                <a:lnTo>
                  <a:pt x="1043940" y="1346200"/>
                </a:lnTo>
                <a:lnTo>
                  <a:pt x="1245362" y="1231900"/>
                </a:lnTo>
                <a:lnTo>
                  <a:pt x="1250188" y="1244600"/>
                </a:lnTo>
                <a:lnTo>
                  <a:pt x="1279906" y="1244600"/>
                </a:lnTo>
                <a:lnTo>
                  <a:pt x="1287018" y="1231900"/>
                </a:lnTo>
                <a:lnTo>
                  <a:pt x="1290701" y="1231900"/>
                </a:lnTo>
                <a:lnTo>
                  <a:pt x="1290701" y="1219200"/>
                </a:lnTo>
                <a:close/>
              </a:path>
              <a:path w="3025140" h="1384300">
                <a:moveTo>
                  <a:pt x="3024886" y="501904"/>
                </a:moveTo>
                <a:lnTo>
                  <a:pt x="3023743" y="489204"/>
                </a:lnTo>
                <a:lnTo>
                  <a:pt x="3008249" y="489204"/>
                </a:lnTo>
                <a:lnTo>
                  <a:pt x="3003550" y="476504"/>
                </a:lnTo>
                <a:lnTo>
                  <a:pt x="3001137" y="482854"/>
                </a:lnTo>
                <a:lnTo>
                  <a:pt x="3001137" y="527304"/>
                </a:lnTo>
                <a:lnTo>
                  <a:pt x="3001137" y="768604"/>
                </a:lnTo>
                <a:lnTo>
                  <a:pt x="2994025" y="768604"/>
                </a:lnTo>
                <a:lnTo>
                  <a:pt x="2988056" y="781304"/>
                </a:lnTo>
                <a:lnTo>
                  <a:pt x="2983230" y="781304"/>
                </a:lnTo>
                <a:lnTo>
                  <a:pt x="2982087" y="794004"/>
                </a:lnTo>
                <a:lnTo>
                  <a:pt x="2983230" y="794004"/>
                </a:lnTo>
                <a:lnTo>
                  <a:pt x="2778506" y="921004"/>
                </a:lnTo>
                <a:lnTo>
                  <a:pt x="2774950" y="908304"/>
                </a:lnTo>
                <a:lnTo>
                  <a:pt x="2736850" y="908304"/>
                </a:lnTo>
                <a:lnTo>
                  <a:pt x="2732024" y="921004"/>
                </a:lnTo>
                <a:lnTo>
                  <a:pt x="2549829" y="806704"/>
                </a:lnTo>
                <a:lnTo>
                  <a:pt x="2529586" y="794004"/>
                </a:lnTo>
                <a:lnTo>
                  <a:pt x="2530856" y="794004"/>
                </a:lnTo>
                <a:lnTo>
                  <a:pt x="2529586" y="781304"/>
                </a:lnTo>
                <a:lnTo>
                  <a:pt x="2524887" y="781304"/>
                </a:lnTo>
                <a:lnTo>
                  <a:pt x="2521331" y="768604"/>
                </a:lnTo>
                <a:lnTo>
                  <a:pt x="2510536" y="768604"/>
                </a:lnTo>
                <a:lnTo>
                  <a:pt x="2510536" y="527304"/>
                </a:lnTo>
                <a:lnTo>
                  <a:pt x="2526030" y="527304"/>
                </a:lnTo>
                <a:lnTo>
                  <a:pt x="2528443" y="514604"/>
                </a:lnTo>
                <a:lnTo>
                  <a:pt x="2531999" y="514604"/>
                </a:lnTo>
                <a:lnTo>
                  <a:pt x="2533142" y="501904"/>
                </a:lnTo>
                <a:lnTo>
                  <a:pt x="2531999" y="501904"/>
                </a:lnTo>
                <a:lnTo>
                  <a:pt x="2530856" y="489204"/>
                </a:lnTo>
                <a:lnTo>
                  <a:pt x="2735580" y="374904"/>
                </a:lnTo>
                <a:lnTo>
                  <a:pt x="2739136" y="374904"/>
                </a:lnTo>
                <a:lnTo>
                  <a:pt x="2743962" y="387604"/>
                </a:lnTo>
                <a:lnTo>
                  <a:pt x="2766568" y="387604"/>
                </a:lnTo>
                <a:lnTo>
                  <a:pt x="2771394" y="374904"/>
                </a:lnTo>
                <a:lnTo>
                  <a:pt x="2774950" y="374904"/>
                </a:lnTo>
                <a:lnTo>
                  <a:pt x="2984500" y="489204"/>
                </a:lnTo>
                <a:lnTo>
                  <a:pt x="2983230" y="501904"/>
                </a:lnTo>
                <a:lnTo>
                  <a:pt x="2982087" y="501904"/>
                </a:lnTo>
                <a:lnTo>
                  <a:pt x="2982087" y="514604"/>
                </a:lnTo>
                <a:lnTo>
                  <a:pt x="2988056" y="514604"/>
                </a:lnTo>
                <a:lnTo>
                  <a:pt x="2994025" y="527304"/>
                </a:lnTo>
                <a:lnTo>
                  <a:pt x="3001137" y="527304"/>
                </a:lnTo>
                <a:lnTo>
                  <a:pt x="3001137" y="482854"/>
                </a:lnTo>
                <a:lnTo>
                  <a:pt x="2998724" y="489204"/>
                </a:lnTo>
                <a:lnTo>
                  <a:pt x="2986786" y="489204"/>
                </a:lnTo>
                <a:lnTo>
                  <a:pt x="2777236" y="374904"/>
                </a:lnTo>
                <a:lnTo>
                  <a:pt x="2778506" y="362204"/>
                </a:lnTo>
                <a:lnTo>
                  <a:pt x="2777236" y="349504"/>
                </a:lnTo>
                <a:lnTo>
                  <a:pt x="2770124" y="349504"/>
                </a:lnTo>
                <a:lnTo>
                  <a:pt x="2766568" y="336804"/>
                </a:lnTo>
                <a:lnTo>
                  <a:pt x="2758186" y="336804"/>
                </a:lnTo>
                <a:lnTo>
                  <a:pt x="2758186" y="95504"/>
                </a:lnTo>
                <a:lnTo>
                  <a:pt x="2765425" y="95504"/>
                </a:lnTo>
                <a:lnTo>
                  <a:pt x="2771394" y="82804"/>
                </a:lnTo>
                <a:lnTo>
                  <a:pt x="2777236" y="82804"/>
                </a:lnTo>
                <a:lnTo>
                  <a:pt x="2777236" y="70104"/>
                </a:lnTo>
                <a:lnTo>
                  <a:pt x="2774950" y="70104"/>
                </a:lnTo>
                <a:lnTo>
                  <a:pt x="2885694" y="6604"/>
                </a:lnTo>
                <a:lnTo>
                  <a:pt x="2876169" y="6604"/>
                </a:lnTo>
                <a:lnTo>
                  <a:pt x="2772537" y="57404"/>
                </a:lnTo>
                <a:lnTo>
                  <a:pt x="2737993" y="57404"/>
                </a:lnTo>
                <a:lnTo>
                  <a:pt x="2735580" y="70104"/>
                </a:lnTo>
                <a:lnTo>
                  <a:pt x="2734437" y="70104"/>
                </a:lnTo>
                <a:lnTo>
                  <a:pt x="2734437" y="82804"/>
                </a:lnTo>
                <a:lnTo>
                  <a:pt x="2739136" y="82804"/>
                </a:lnTo>
                <a:lnTo>
                  <a:pt x="2746375" y="95504"/>
                </a:lnTo>
                <a:lnTo>
                  <a:pt x="2753487" y="95504"/>
                </a:lnTo>
                <a:lnTo>
                  <a:pt x="2753487" y="336804"/>
                </a:lnTo>
                <a:lnTo>
                  <a:pt x="2745105" y="336804"/>
                </a:lnTo>
                <a:lnTo>
                  <a:pt x="2741549" y="349504"/>
                </a:lnTo>
                <a:lnTo>
                  <a:pt x="2735580" y="349504"/>
                </a:lnTo>
                <a:lnTo>
                  <a:pt x="2733294" y="362204"/>
                </a:lnTo>
                <a:lnTo>
                  <a:pt x="2734437" y="374904"/>
                </a:lnTo>
                <a:lnTo>
                  <a:pt x="2528443" y="489204"/>
                </a:lnTo>
                <a:lnTo>
                  <a:pt x="2523617" y="489204"/>
                </a:lnTo>
                <a:lnTo>
                  <a:pt x="2518918" y="476504"/>
                </a:lnTo>
                <a:lnTo>
                  <a:pt x="2497455" y="476504"/>
                </a:lnTo>
                <a:lnTo>
                  <a:pt x="2493899" y="489204"/>
                </a:lnTo>
                <a:lnTo>
                  <a:pt x="2484374" y="489204"/>
                </a:lnTo>
                <a:lnTo>
                  <a:pt x="2483231" y="501904"/>
                </a:lnTo>
                <a:lnTo>
                  <a:pt x="2481961" y="501904"/>
                </a:lnTo>
                <a:lnTo>
                  <a:pt x="2483231" y="514604"/>
                </a:lnTo>
                <a:lnTo>
                  <a:pt x="2486787" y="514604"/>
                </a:lnTo>
                <a:lnTo>
                  <a:pt x="2489200" y="527304"/>
                </a:lnTo>
                <a:lnTo>
                  <a:pt x="2505837" y="527304"/>
                </a:lnTo>
                <a:lnTo>
                  <a:pt x="2505837" y="768604"/>
                </a:lnTo>
                <a:lnTo>
                  <a:pt x="2492756" y="768604"/>
                </a:lnTo>
                <a:lnTo>
                  <a:pt x="2490343" y="781304"/>
                </a:lnTo>
                <a:lnTo>
                  <a:pt x="2485517" y="781304"/>
                </a:lnTo>
                <a:lnTo>
                  <a:pt x="2484374" y="794004"/>
                </a:lnTo>
                <a:lnTo>
                  <a:pt x="2485517" y="794004"/>
                </a:lnTo>
                <a:lnTo>
                  <a:pt x="2277237" y="921004"/>
                </a:lnTo>
                <a:lnTo>
                  <a:pt x="2273681" y="921004"/>
                </a:lnTo>
                <a:lnTo>
                  <a:pt x="2268855" y="908304"/>
                </a:lnTo>
                <a:lnTo>
                  <a:pt x="2256917" y="908304"/>
                </a:lnTo>
                <a:lnTo>
                  <a:pt x="2256917" y="959104"/>
                </a:lnTo>
                <a:lnTo>
                  <a:pt x="2256917" y="1200404"/>
                </a:lnTo>
                <a:lnTo>
                  <a:pt x="2249805" y="1200404"/>
                </a:lnTo>
                <a:lnTo>
                  <a:pt x="2243836" y="1213104"/>
                </a:lnTo>
                <a:lnTo>
                  <a:pt x="2239137" y="1213104"/>
                </a:lnTo>
                <a:lnTo>
                  <a:pt x="2239137" y="1225804"/>
                </a:lnTo>
                <a:lnTo>
                  <a:pt x="2240280" y="1225804"/>
                </a:lnTo>
                <a:lnTo>
                  <a:pt x="2027174" y="1352804"/>
                </a:lnTo>
                <a:lnTo>
                  <a:pt x="2024761" y="1352804"/>
                </a:lnTo>
                <a:lnTo>
                  <a:pt x="2020062" y="1340104"/>
                </a:lnTo>
                <a:lnTo>
                  <a:pt x="2001012" y="1340104"/>
                </a:lnTo>
                <a:lnTo>
                  <a:pt x="1997456" y="1352804"/>
                </a:lnTo>
                <a:lnTo>
                  <a:pt x="1993773" y="1352804"/>
                </a:lnTo>
                <a:lnTo>
                  <a:pt x="1779524" y="1225804"/>
                </a:lnTo>
                <a:lnTo>
                  <a:pt x="1779524" y="1213104"/>
                </a:lnTo>
                <a:lnTo>
                  <a:pt x="1771142" y="1213104"/>
                </a:lnTo>
                <a:lnTo>
                  <a:pt x="1765173" y="1200404"/>
                </a:lnTo>
                <a:lnTo>
                  <a:pt x="1765173" y="946404"/>
                </a:lnTo>
                <a:lnTo>
                  <a:pt x="1779524" y="946404"/>
                </a:lnTo>
                <a:lnTo>
                  <a:pt x="1780667" y="933704"/>
                </a:lnTo>
                <a:lnTo>
                  <a:pt x="1779524" y="921004"/>
                </a:lnTo>
                <a:lnTo>
                  <a:pt x="1995043" y="806704"/>
                </a:lnTo>
                <a:lnTo>
                  <a:pt x="2027174" y="806704"/>
                </a:lnTo>
                <a:lnTo>
                  <a:pt x="2239137" y="921004"/>
                </a:lnTo>
                <a:lnTo>
                  <a:pt x="2236724" y="933704"/>
                </a:lnTo>
                <a:lnTo>
                  <a:pt x="2237867" y="946404"/>
                </a:lnTo>
                <a:lnTo>
                  <a:pt x="2245106" y="946404"/>
                </a:lnTo>
                <a:lnTo>
                  <a:pt x="2248662" y="959104"/>
                </a:lnTo>
                <a:lnTo>
                  <a:pt x="2256917" y="959104"/>
                </a:lnTo>
                <a:lnTo>
                  <a:pt x="2256917" y="908304"/>
                </a:lnTo>
                <a:lnTo>
                  <a:pt x="2248662" y="908304"/>
                </a:lnTo>
                <a:lnTo>
                  <a:pt x="2245106" y="921004"/>
                </a:lnTo>
                <a:lnTo>
                  <a:pt x="2241423" y="921004"/>
                </a:lnTo>
                <a:lnTo>
                  <a:pt x="2049627" y="806704"/>
                </a:lnTo>
                <a:lnTo>
                  <a:pt x="2028317" y="794004"/>
                </a:lnTo>
                <a:lnTo>
                  <a:pt x="2029587" y="794004"/>
                </a:lnTo>
                <a:lnTo>
                  <a:pt x="2028317" y="781304"/>
                </a:lnTo>
                <a:lnTo>
                  <a:pt x="2020062" y="781304"/>
                </a:lnTo>
                <a:lnTo>
                  <a:pt x="2014093" y="768604"/>
                </a:lnTo>
                <a:lnTo>
                  <a:pt x="2014093" y="527304"/>
                </a:lnTo>
                <a:lnTo>
                  <a:pt x="2021205" y="527304"/>
                </a:lnTo>
                <a:lnTo>
                  <a:pt x="2027174" y="514604"/>
                </a:lnTo>
                <a:lnTo>
                  <a:pt x="2031873" y="514604"/>
                </a:lnTo>
                <a:lnTo>
                  <a:pt x="2031873" y="501904"/>
                </a:lnTo>
                <a:lnTo>
                  <a:pt x="2030730" y="489204"/>
                </a:lnTo>
                <a:lnTo>
                  <a:pt x="2018792" y="489204"/>
                </a:lnTo>
                <a:lnTo>
                  <a:pt x="2015236" y="476504"/>
                </a:lnTo>
                <a:lnTo>
                  <a:pt x="2009267" y="476504"/>
                </a:lnTo>
                <a:lnTo>
                  <a:pt x="2009267" y="527304"/>
                </a:lnTo>
                <a:lnTo>
                  <a:pt x="2009267" y="768604"/>
                </a:lnTo>
                <a:lnTo>
                  <a:pt x="2002155" y="768604"/>
                </a:lnTo>
                <a:lnTo>
                  <a:pt x="1996186" y="781304"/>
                </a:lnTo>
                <a:lnTo>
                  <a:pt x="1992630" y="781304"/>
                </a:lnTo>
                <a:lnTo>
                  <a:pt x="1991487" y="794004"/>
                </a:lnTo>
                <a:lnTo>
                  <a:pt x="1992630" y="794004"/>
                </a:lnTo>
                <a:lnTo>
                  <a:pt x="1777111" y="921004"/>
                </a:lnTo>
                <a:lnTo>
                  <a:pt x="1766443" y="921004"/>
                </a:lnTo>
                <a:lnTo>
                  <a:pt x="1761617" y="908304"/>
                </a:lnTo>
                <a:lnTo>
                  <a:pt x="1758061" y="921004"/>
                </a:lnTo>
                <a:lnTo>
                  <a:pt x="1747393" y="921004"/>
                </a:lnTo>
                <a:lnTo>
                  <a:pt x="1536573" y="794004"/>
                </a:lnTo>
                <a:lnTo>
                  <a:pt x="1537843" y="794004"/>
                </a:lnTo>
                <a:lnTo>
                  <a:pt x="1536573" y="781304"/>
                </a:lnTo>
                <a:lnTo>
                  <a:pt x="1531874" y="781304"/>
                </a:lnTo>
                <a:lnTo>
                  <a:pt x="1529461" y="768604"/>
                </a:lnTo>
                <a:lnTo>
                  <a:pt x="1517523" y="768604"/>
                </a:lnTo>
                <a:lnTo>
                  <a:pt x="1517523" y="527304"/>
                </a:lnTo>
                <a:lnTo>
                  <a:pt x="1524635" y="527304"/>
                </a:lnTo>
                <a:lnTo>
                  <a:pt x="1530604" y="514604"/>
                </a:lnTo>
                <a:lnTo>
                  <a:pt x="1535430" y="514604"/>
                </a:lnTo>
                <a:lnTo>
                  <a:pt x="1536573" y="501904"/>
                </a:lnTo>
                <a:lnTo>
                  <a:pt x="1535430" y="501904"/>
                </a:lnTo>
                <a:lnTo>
                  <a:pt x="1534160" y="489204"/>
                </a:lnTo>
                <a:lnTo>
                  <a:pt x="1743837" y="374904"/>
                </a:lnTo>
                <a:lnTo>
                  <a:pt x="1747393" y="374904"/>
                </a:lnTo>
                <a:lnTo>
                  <a:pt x="1752092" y="387604"/>
                </a:lnTo>
                <a:lnTo>
                  <a:pt x="1773555" y="387604"/>
                </a:lnTo>
                <a:lnTo>
                  <a:pt x="1777111" y="374904"/>
                </a:lnTo>
                <a:lnTo>
                  <a:pt x="1780667" y="374904"/>
                </a:lnTo>
                <a:lnTo>
                  <a:pt x="1990217" y="489204"/>
                </a:lnTo>
                <a:lnTo>
                  <a:pt x="1989074" y="501904"/>
                </a:lnTo>
                <a:lnTo>
                  <a:pt x="1987931" y="501904"/>
                </a:lnTo>
                <a:lnTo>
                  <a:pt x="1987931" y="514604"/>
                </a:lnTo>
                <a:lnTo>
                  <a:pt x="1993773" y="514604"/>
                </a:lnTo>
                <a:lnTo>
                  <a:pt x="1997456" y="527304"/>
                </a:lnTo>
                <a:lnTo>
                  <a:pt x="2009267" y="527304"/>
                </a:lnTo>
                <a:lnTo>
                  <a:pt x="2009267" y="476504"/>
                </a:lnTo>
                <a:lnTo>
                  <a:pt x="2004568" y="476504"/>
                </a:lnTo>
                <a:lnTo>
                  <a:pt x="1999742" y="489204"/>
                </a:lnTo>
                <a:lnTo>
                  <a:pt x="1992630" y="489204"/>
                </a:lnTo>
                <a:lnTo>
                  <a:pt x="1783080" y="374904"/>
                </a:lnTo>
                <a:lnTo>
                  <a:pt x="1784223" y="362204"/>
                </a:lnTo>
                <a:lnTo>
                  <a:pt x="1783080" y="362204"/>
                </a:lnTo>
                <a:lnTo>
                  <a:pt x="1783080" y="349504"/>
                </a:lnTo>
                <a:lnTo>
                  <a:pt x="1772412" y="349504"/>
                </a:lnTo>
                <a:lnTo>
                  <a:pt x="1765173" y="336804"/>
                </a:lnTo>
                <a:lnTo>
                  <a:pt x="1765173" y="95504"/>
                </a:lnTo>
                <a:lnTo>
                  <a:pt x="1773555" y="95504"/>
                </a:lnTo>
                <a:lnTo>
                  <a:pt x="1779524" y="82804"/>
                </a:lnTo>
                <a:lnTo>
                  <a:pt x="1785493" y="82804"/>
                </a:lnTo>
                <a:lnTo>
                  <a:pt x="1785493" y="70104"/>
                </a:lnTo>
                <a:lnTo>
                  <a:pt x="1784223" y="70104"/>
                </a:lnTo>
                <a:lnTo>
                  <a:pt x="1781937" y="57404"/>
                </a:lnTo>
                <a:lnTo>
                  <a:pt x="1771142" y="57404"/>
                </a:lnTo>
                <a:lnTo>
                  <a:pt x="1766443" y="44704"/>
                </a:lnTo>
                <a:lnTo>
                  <a:pt x="1756918" y="44704"/>
                </a:lnTo>
                <a:lnTo>
                  <a:pt x="1752092" y="57404"/>
                </a:lnTo>
                <a:lnTo>
                  <a:pt x="1743837" y="57404"/>
                </a:lnTo>
                <a:lnTo>
                  <a:pt x="1643761" y="6604"/>
                </a:lnTo>
                <a:lnTo>
                  <a:pt x="1634236" y="6604"/>
                </a:lnTo>
                <a:lnTo>
                  <a:pt x="1741424" y="70104"/>
                </a:lnTo>
                <a:lnTo>
                  <a:pt x="1739011" y="70104"/>
                </a:lnTo>
                <a:lnTo>
                  <a:pt x="1739011" y="82804"/>
                </a:lnTo>
                <a:lnTo>
                  <a:pt x="1740154" y="82804"/>
                </a:lnTo>
                <a:lnTo>
                  <a:pt x="1744980" y="95504"/>
                </a:lnTo>
                <a:lnTo>
                  <a:pt x="1760474" y="95504"/>
                </a:lnTo>
                <a:lnTo>
                  <a:pt x="1760474" y="336804"/>
                </a:lnTo>
                <a:lnTo>
                  <a:pt x="1753362" y="336804"/>
                </a:lnTo>
                <a:lnTo>
                  <a:pt x="1749679" y="349504"/>
                </a:lnTo>
                <a:lnTo>
                  <a:pt x="1742567" y="349504"/>
                </a:lnTo>
                <a:lnTo>
                  <a:pt x="1741424" y="362204"/>
                </a:lnTo>
                <a:lnTo>
                  <a:pt x="1741424" y="374904"/>
                </a:lnTo>
                <a:lnTo>
                  <a:pt x="1531874" y="489204"/>
                </a:lnTo>
                <a:lnTo>
                  <a:pt x="1524635" y="489204"/>
                </a:lnTo>
                <a:lnTo>
                  <a:pt x="1519936" y="476504"/>
                </a:lnTo>
                <a:lnTo>
                  <a:pt x="1509268" y="476504"/>
                </a:lnTo>
                <a:lnTo>
                  <a:pt x="1504442" y="489204"/>
                </a:lnTo>
                <a:lnTo>
                  <a:pt x="1496060" y="489204"/>
                </a:lnTo>
                <a:lnTo>
                  <a:pt x="1291336" y="374904"/>
                </a:lnTo>
                <a:lnTo>
                  <a:pt x="1292479" y="362204"/>
                </a:lnTo>
                <a:lnTo>
                  <a:pt x="1291336" y="349504"/>
                </a:lnTo>
                <a:lnTo>
                  <a:pt x="1285367" y="349504"/>
                </a:lnTo>
                <a:lnTo>
                  <a:pt x="1282954" y="336804"/>
                </a:lnTo>
                <a:lnTo>
                  <a:pt x="1269873" y="336804"/>
                </a:lnTo>
                <a:lnTo>
                  <a:pt x="1269873" y="95504"/>
                </a:lnTo>
                <a:lnTo>
                  <a:pt x="1275842" y="95504"/>
                </a:lnTo>
                <a:lnTo>
                  <a:pt x="1280668" y="82804"/>
                </a:lnTo>
                <a:lnTo>
                  <a:pt x="1282954" y="82804"/>
                </a:lnTo>
                <a:lnTo>
                  <a:pt x="1284224" y="70104"/>
                </a:lnTo>
                <a:lnTo>
                  <a:pt x="1282954" y="70104"/>
                </a:lnTo>
                <a:lnTo>
                  <a:pt x="1396111" y="6604"/>
                </a:lnTo>
                <a:lnTo>
                  <a:pt x="1386586" y="6604"/>
                </a:lnTo>
                <a:lnTo>
                  <a:pt x="1280668" y="70104"/>
                </a:lnTo>
                <a:lnTo>
                  <a:pt x="1278255" y="57404"/>
                </a:lnTo>
                <a:lnTo>
                  <a:pt x="1253236" y="57404"/>
                </a:lnTo>
                <a:lnTo>
                  <a:pt x="1249680" y="70104"/>
                </a:lnTo>
                <a:lnTo>
                  <a:pt x="1247267" y="70104"/>
                </a:lnTo>
                <a:lnTo>
                  <a:pt x="1249680" y="82804"/>
                </a:lnTo>
                <a:lnTo>
                  <a:pt x="1253236" y="82804"/>
                </a:lnTo>
                <a:lnTo>
                  <a:pt x="1257935" y="95504"/>
                </a:lnTo>
                <a:lnTo>
                  <a:pt x="1265174" y="95504"/>
                </a:lnTo>
                <a:lnTo>
                  <a:pt x="1265174" y="336804"/>
                </a:lnTo>
                <a:lnTo>
                  <a:pt x="1250823" y="336804"/>
                </a:lnTo>
                <a:lnTo>
                  <a:pt x="1243711" y="349504"/>
                </a:lnTo>
                <a:lnTo>
                  <a:pt x="1241298" y="349504"/>
                </a:lnTo>
                <a:lnTo>
                  <a:pt x="1240155" y="362204"/>
                </a:lnTo>
                <a:lnTo>
                  <a:pt x="1241298" y="374904"/>
                </a:lnTo>
                <a:lnTo>
                  <a:pt x="1243711" y="374904"/>
                </a:lnTo>
                <a:lnTo>
                  <a:pt x="1247267" y="387604"/>
                </a:lnTo>
                <a:lnTo>
                  <a:pt x="1285367" y="387604"/>
                </a:lnTo>
                <a:lnTo>
                  <a:pt x="1288923" y="374904"/>
                </a:lnTo>
                <a:lnTo>
                  <a:pt x="1493774" y="489204"/>
                </a:lnTo>
                <a:lnTo>
                  <a:pt x="1492504" y="501904"/>
                </a:lnTo>
                <a:lnTo>
                  <a:pt x="1492504" y="514604"/>
                </a:lnTo>
                <a:lnTo>
                  <a:pt x="1498473" y="514604"/>
                </a:lnTo>
                <a:lnTo>
                  <a:pt x="1500886" y="527304"/>
                </a:lnTo>
                <a:lnTo>
                  <a:pt x="1512824" y="527304"/>
                </a:lnTo>
                <a:lnTo>
                  <a:pt x="1512824" y="768604"/>
                </a:lnTo>
                <a:lnTo>
                  <a:pt x="1499743" y="768604"/>
                </a:lnTo>
                <a:lnTo>
                  <a:pt x="1496060" y="781304"/>
                </a:lnTo>
                <a:lnTo>
                  <a:pt x="1491361" y="781304"/>
                </a:lnTo>
                <a:lnTo>
                  <a:pt x="1490218" y="794004"/>
                </a:lnTo>
                <a:lnTo>
                  <a:pt x="1491361" y="806704"/>
                </a:lnTo>
                <a:lnTo>
                  <a:pt x="1500886" y="806704"/>
                </a:lnTo>
                <a:lnTo>
                  <a:pt x="1504442" y="819404"/>
                </a:lnTo>
                <a:lnTo>
                  <a:pt x="1519936" y="819404"/>
                </a:lnTo>
                <a:lnTo>
                  <a:pt x="1525905" y="806704"/>
                </a:lnTo>
                <a:lnTo>
                  <a:pt x="1534160" y="806704"/>
                </a:lnTo>
                <a:lnTo>
                  <a:pt x="1744980" y="921004"/>
                </a:lnTo>
                <a:lnTo>
                  <a:pt x="1743837" y="933704"/>
                </a:lnTo>
                <a:lnTo>
                  <a:pt x="1744980" y="946404"/>
                </a:lnTo>
                <a:lnTo>
                  <a:pt x="1760474" y="946404"/>
                </a:lnTo>
                <a:lnTo>
                  <a:pt x="1760474" y="1200404"/>
                </a:lnTo>
                <a:lnTo>
                  <a:pt x="1754505" y="1200404"/>
                </a:lnTo>
                <a:lnTo>
                  <a:pt x="1748536" y="1213104"/>
                </a:lnTo>
                <a:lnTo>
                  <a:pt x="1746123" y="1213104"/>
                </a:lnTo>
                <a:lnTo>
                  <a:pt x="1743837" y="1225804"/>
                </a:lnTo>
                <a:lnTo>
                  <a:pt x="1746123" y="1225804"/>
                </a:lnTo>
                <a:lnTo>
                  <a:pt x="1749679" y="1238504"/>
                </a:lnTo>
                <a:lnTo>
                  <a:pt x="1774698" y="1238504"/>
                </a:lnTo>
                <a:lnTo>
                  <a:pt x="1777111" y="1225804"/>
                </a:lnTo>
                <a:lnTo>
                  <a:pt x="1991487" y="1352804"/>
                </a:lnTo>
                <a:lnTo>
                  <a:pt x="1990217" y="1352804"/>
                </a:lnTo>
                <a:lnTo>
                  <a:pt x="1989074" y="1365504"/>
                </a:lnTo>
                <a:lnTo>
                  <a:pt x="1991487" y="1365504"/>
                </a:lnTo>
                <a:lnTo>
                  <a:pt x="1992630" y="1378204"/>
                </a:lnTo>
                <a:lnTo>
                  <a:pt x="2027174" y="1378204"/>
                </a:lnTo>
                <a:lnTo>
                  <a:pt x="2029587" y="1365504"/>
                </a:lnTo>
                <a:lnTo>
                  <a:pt x="2030730" y="1365504"/>
                </a:lnTo>
                <a:lnTo>
                  <a:pt x="2029587" y="1352804"/>
                </a:lnTo>
                <a:lnTo>
                  <a:pt x="2242693" y="1238504"/>
                </a:lnTo>
                <a:lnTo>
                  <a:pt x="2274824" y="1238504"/>
                </a:lnTo>
                <a:lnTo>
                  <a:pt x="2277237" y="1225804"/>
                </a:lnTo>
                <a:lnTo>
                  <a:pt x="2278380" y="1225804"/>
                </a:lnTo>
                <a:lnTo>
                  <a:pt x="2277237" y="1213104"/>
                </a:lnTo>
                <a:lnTo>
                  <a:pt x="2273681" y="1213104"/>
                </a:lnTo>
                <a:lnTo>
                  <a:pt x="2268855" y="1200404"/>
                </a:lnTo>
                <a:lnTo>
                  <a:pt x="2261743" y="1200404"/>
                </a:lnTo>
                <a:lnTo>
                  <a:pt x="2261743" y="959104"/>
                </a:lnTo>
                <a:lnTo>
                  <a:pt x="2268855" y="946404"/>
                </a:lnTo>
                <a:lnTo>
                  <a:pt x="2279523" y="946404"/>
                </a:lnTo>
                <a:lnTo>
                  <a:pt x="2280793" y="933704"/>
                </a:lnTo>
                <a:lnTo>
                  <a:pt x="2279523" y="933704"/>
                </a:lnTo>
                <a:lnTo>
                  <a:pt x="2278380" y="921004"/>
                </a:lnTo>
                <a:lnTo>
                  <a:pt x="2487930" y="806704"/>
                </a:lnTo>
                <a:lnTo>
                  <a:pt x="2496312" y="806704"/>
                </a:lnTo>
                <a:lnTo>
                  <a:pt x="2501011" y="819404"/>
                </a:lnTo>
                <a:lnTo>
                  <a:pt x="2514092" y="819404"/>
                </a:lnTo>
                <a:lnTo>
                  <a:pt x="2518918" y="806704"/>
                </a:lnTo>
                <a:lnTo>
                  <a:pt x="2527300" y="806704"/>
                </a:lnTo>
                <a:lnTo>
                  <a:pt x="2729611" y="921004"/>
                </a:lnTo>
                <a:lnTo>
                  <a:pt x="2727325" y="933704"/>
                </a:lnTo>
                <a:lnTo>
                  <a:pt x="2728468" y="933704"/>
                </a:lnTo>
                <a:lnTo>
                  <a:pt x="2729611" y="946404"/>
                </a:lnTo>
                <a:lnTo>
                  <a:pt x="2732024" y="946404"/>
                </a:lnTo>
                <a:lnTo>
                  <a:pt x="2735580" y="959104"/>
                </a:lnTo>
                <a:lnTo>
                  <a:pt x="2776093" y="959104"/>
                </a:lnTo>
                <a:lnTo>
                  <a:pt x="2778506" y="946404"/>
                </a:lnTo>
                <a:lnTo>
                  <a:pt x="2782062" y="946404"/>
                </a:lnTo>
                <a:lnTo>
                  <a:pt x="2783205" y="933704"/>
                </a:lnTo>
                <a:lnTo>
                  <a:pt x="2783205" y="921004"/>
                </a:lnTo>
                <a:lnTo>
                  <a:pt x="2780919" y="921004"/>
                </a:lnTo>
                <a:lnTo>
                  <a:pt x="2985643" y="806704"/>
                </a:lnTo>
                <a:lnTo>
                  <a:pt x="2997581" y="806704"/>
                </a:lnTo>
                <a:lnTo>
                  <a:pt x="3003550" y="819404"/>
                </a:lnTo>
                <a:lnTo>
                  <a:pt x="3008249" y="806704"/>
                </a:lnTo>
                <a:lnTo>
                  <a:pt x="3023743" y="806704"/>
                </a:lnTo>
                <a:lnTo>
                  <a:pt x="3024886" y="794004"/>
                </a:lnTo>
                <a:lnTo>
                  <a:pt x="3023743" y="781304"/>
                </a:lnTo>
                <a:lnTo>
                  <a:pt x="3020187" y="781304"/>
                </a:lnTo>
                <a:lnTo>
                  <a:pt x="3014218" y="768604"/>
                </a:lnTo>
                <a:lnTo>
                  <a:pt x="3005836" y="768604"/>
                </a:lnTo>
                <a:lnTo>
                  <a:pt x="3005836" y="527304"/>
                </a:lnTo>
                <a:lnTo>
                  <a:pt x="3014218" y="527304"/>
                </a:lnTo>
                <a:lnTo>
                  <a:pt x="3020187" y="514604"/>
                </a:lnTo>
                <a:lnTo>
                  <a:pt x="3024886" y="514604"/>
                </a:lnTo>
                <a:lnTo>
                  <a:pt x="3024886" y="501904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4659" y="1015"/>
            <a:ext cx="899160" cy="949960"/>
          </a:xfrm>
          <a:custGeom>
            <a:avLst/>
            <a:gdLst/>
            <a:ahLst/>
            <a:cxnLst/>
            <a:rect l="l" t="t" r="r" b="b"/>
            <a:pathLst>
              <a:path w="899159" h="949960">
                <a:moveTo>
                  <a:pt x="406920" y="802639"/>
                </a:moveTo>
                <a:lnTo>
                  <a:pt x="400176" y="802639"/>
                </a:lnTo>
                <a:lnTo>
                  <a:pt x="607441" y="923289"/>
                </a:lnTo>
                <a:lnTo>
                  <a:pt x="606171" y="927100"/>
                </a:lnTo>
                <a:lnTo>
                  <a:pt x="605028" y="930910"/>
                </a:lnTo>
                <a:lnTo>
                  <a:pt x="606171" y="934720"/>
                </a:lnTo>
                <a:lnTo>
                  <a:pt x="606171" y="938530"/>
                </a:lnTo>
                <a:lnTo>
                  <a:pt x="608584" y="942339"/>
                </a:lnTo>
                <a:lnTo>
                  <a:pt x="610997" y="944880"/>
                </a:lnTo>
                <a:lnTo>
                  <a:pt x="618109" y="949960"/>
                </a:lnTo>
                <a:lnTo>
                  <a:pt x="633603" y="949960"/>
                </a:lnTo>
                <a:lnTo>
                  <a:pt x="637159" y="947420"/>
                </a:lnTo>
                <a:lnTo>
                  <a:pt x="641985" y="942339"/>
                </a:lnTo>
                <a:lnTo>
                  <a:pt x="644271" y="938530"/>
                </a:lnTo>
                <a:lnTo>
                  <a:pt x="645541" y="934720"/>
                </a:lnTo>
                <a:lnTo>
                  <a:pt x="645541" y="927100"/>
                </a:lnTo>
                <a:lnTo>
                  <a:pt x="644271" y="923289"/>
                </a:lnTo>
                <a:lnTo>
                  <a:pt x="652997" y="918210"/>
                </a:lnTo>
                <a:lnTo>
                  <a:pt x="609726" y="918210"/>
                </a:lnTo>
                <a:lnTo>
                  <a:pt x="406920" y="802639"/>
                </a:lnTo>
                <a:close/>
              </a:path>
              <a:path w="899159" h="949960">
                <a:moveTo>
                  <a:pt x="634746" y="911860"/>
                </a:moveTo>
                <a:lnTo>
                  <a:pt x="615696" y="911860"/>
                </a:lnTo>
                <a:lnTo>
                  <a:pt x="612140" y="914400"/>
                </a:lnTo>
                <a:lnTo>
                  <a:pt x="609726" y="918210"/>
                </a:lnTo>
                <a:lnTo>
                  <a:pt x="641985" y="918210"/>
                </a:lnTo>
                <a:lnTo>
                  <a:pt x="638301" y="914400"/>
                </a:lnTo>
                <a:lnTo>
                  <a:pt x="634746" y="911860"/>
                </a:lnTo>
                <a:close/>
              </a:path>
              <a:path w="899159" h="949960">
                <a:moveTo>
                  <a:pt x="655424" y="372110"/>
                </a:moveTo>
                <a:lnTo>
                  <a:pt x="644271" y="372110"/>
                </a:lnTo>
                <a:lnTo>
                  <a:pt x="856234" y="494030"/>
                </a:lnTo>
                <a:lnTo>
                  <a:pt x="855091" y="496570"/>
                </a:lnTo>
                <a:lnTo>
                  <a:pt x="855091" y="500380"/>
                </a:lnTo>
                <a:lnTo>
                  <a:pt x="856234" y="508000"/>
                </a:lnTo>
                <a:lnTo>
                  <a:pt x="859790" y="514350"/>
                </a:lnTo>
                <a:lnTo>
                  <a:pt x="864616" y="516889"/>
                </a:lnTo>
                <a:lnTo>
                  <a:pt x="871728" y="519430"/>
                </a:lnTo>
                <a:lnTo>
                  <a:pt x="871728" y="763270"/>
                </a:lnTo>
                <a:lnTo>
                  <a:pt x="847979" y="784860"/>
                </a:lnTo>
                <a:lnTo>
                  <a:pt x="847979" y="795020"/>
                </a:lnTo>
                <a:lnTo>
                  <a:pt x="849122" y="800100"/>
                </a:lnTo>
                <a:lnTo>
                  <a:pt x="641985" y="918210"/>
                </a:lnTo>
                <a:lnTo>
                  <a:pt x="652997" y="918210"/>
                </a:lnTo>
                <a:lnTo>
                  <a:pt x="851535" y="802639"/>
                </a:lnTo>
                <a:lnTo>
                  <a:pt x="895138" y="802639"/>
                </a:lnTo>
                <a:lnTo>
                  <a:pt x="896747" y="800100"/>
                </a:lnTo>
                <a:lnTo>
                  <a:pt x="899160" y="795020"/>
                </a:lnTo>
                <a:lnTo>
                  <a:pt x="899160" y="784860"/>
                </a:lnTo>
                <a:lnTo>
                  <a:pt x="897890" y="781050"/>
                </a:lnTo>
                <a:lnTo>
                  <a:pt x="895604" y="775970"/>
                </a:lnTo>
                <a:lnTo>
                  <a:pt x="893191" y="772160"/>
                </a:lnTo>
                <a:lnTo>
                  <a:pt x="889635" y="769620"/>
                </a:lnTo>
                <a:lnTo>
                  <a:pt x="884809" y="765810"/>
                </a:lnTo>
                <a:lnTo>
                  <a:pt x="881253" y="764539"/>
                </a:lnTo>
                <a:lnTo>
                  <a:pt x="876554" y="763270"/>
                </a:lnTo>
                <a:lnTo>
                  <a:pt x="876554" y="519430"/>
                </a:lnTo>
                <a:lnTo>
                  <a:pt x="882396" y="516889"/>
                </a:lnTo>
                <a:lnTo>
                  <a:pt x="887222" y="513080"/>
                </a:lnTo>
                <a:lnTo>
                  <a:pt x="890778" y="508000"/>
                </a:lnTo>
                <a:lnTo>
                  <a:pt x="891921" y="500380"/>
                </a:lnTo>
                <a:lnTo>
                  <a:pt x="891921" y="496570"/>
                </a:lnTo>
                <a:lnTo>
                  <a:pt x="890778" y="494030"/>
                </a:lnTo>
                <a:lnTo>
                  <a:pt x="888644" y="490220"/>
                </a:lnTo>
                <a:lnTo>
                  <a:pt x="858647" y="490220"/>
                </a:lnTo>
                <a:lnTo>
                  <a:pt x="655424" y="372110"/>
                </a:lnTo>
                <a:close/>
              </a:path>
              <a:path w="899159" h="949960">
                <a:moveTo>
                  <a:pt x="625221" y="910589"/>
                </a:moveTo>
                <a:lnTo>
                  <a:pt x="620522" y="911860"/>
                </a:lnTo>
                <a:lnTo>
                  <a:pt x="630047" y="911860"/>
                </a:lnTo>
                <a:lnTo>
                  <a:pt x="625221" y="910589"/>
                </a:lnTo>
                <a:close/>
              </a:path>
              <a:path w="899159" h="949960">
                <a:moveTo>
                  <a:pt x="157865" y="372110"/>
                </a:moveTo>
                <a:lnTo>
                  <a:pt x="148844" y="372110"/>
                </a:lnTo>
                <a:lnTo>
                  <a:pt x="353695" y="490220"/>
                </a:lnTo>
                <a:lnTo>
                  <a:pt x="352425" y="495300"/>
                </a:lnTo>
                <a:lnTo>
                  <a:pt x="351282" y="500380"/>
                </a:lnTo>
                <a:lnTo>
                  <a:pt x="352425" y="505460"/>
                </a:lnTo>
                <a:lnTo>
                  <a:pt x="353695" y="510539"/>
                </a:lnTo>
                <a:lnTo>
                  <a:pt x="356108" y="514350"/>
                </a:lnTo>
                <a:lnTo>
                  <a:pt x="358394" y="518160"/>
                </a:lnTo>
                <a:lnTo>
                  <a:pt x="361950" y="520700"/>
                </a:lnTo>
                <a:lnTo>
                  <a:pt x="365633" y="524510"/>
                </a:lnTo>
                <a:lnTo>
                  <a:pt x="375158" y="527050"/>
                </a:lnTo>
                <a:lnTo>
                  <a:pt x="375158" y="762000"/>
                </a:lnTo>
                <a:lnTo>
                  <a:pt x="370332" y="763270"/>
                </a:lnTo>
                <a:lnTo>
                  <a:pt x="365633" y="765810"/>
                </a:lnTo>
                <a:lnTo>
                  <a:pt x="360807" y="768350"/>
                </a:lnTo>
                <a:lnTo>
                  <a:pt x="357250" y="770889"/>
                </a:lnTo>
                <a:lnTo>
                  <a:pt x="354838" y="775970"/>
                </a:lnTo>
                <a:lnTo>
                  <a:pt x="352425" y="779780"/>
                </a:lnTo>
                <a:lnTo>
                  <a:pt x="351282" y="783589"/>
                </a:lnTo>
                <a:lnTo>
                  <a:pt x="350139" y="789939"/>
                </a:lnTo>
                <a:lnTo>
                  <a:pt x="352425" y="800100"/>
                </a:lnTo>
                <a:lnTo>
                  <a:pt x="354838" y="803910"/>
                </a:lnTo>
                <a:lnTo>
                  <a:pt x="358394" y="808989"/>
                </a:lnTo>
                <a:lnTo>
                  <a:pt x="361950" y="811530"/>
                </a:lnTo>
                <a:lnTo>
                  <a:pt x="366775" y="814070"/>
                </a:lnTo>
                <a:lnTo>
                  <a:pt x="371475" y="816610"/>
                </a:lnTo>
                <a:lnTo>
                  <a:pt x="377444" y="816610"/>
                </a:lnTo>
                <a:lnTo>
                  <a:pt x="384683" y="815339"/>
                </a:lnTo>
                <a:lnTo>
                  <a:pt x="390525" y="812800"/>
                </a:lnTo>
                <a:lnTo>
                  <a:pt x="395350" y="808989"/>
                </a:lnTo>
                <a:lnTo>
                  <a:pt x="400176" y="802639"/>
                </a:lnTo>
                <a:lnTo>
                  <a:pt x="406920" y="802639"/>
                </a:lnTo>
                <a:lnTo>
                  <a:pt x="402463" y="800100"/>
                </a:lnTo>
                <a:lnTo>
                  <a:pt x="403733" y="795020"/>
                </a:lnTo>
                <a:lnTo>
                  <a:pt x="403733" y="783589"/>
                </a:lnTo>
                <a:lnTo>
                  <a:pt x="402463" y="779780"/>
                </a:lnTo>
                <a:lnTo>
                  <a:pt x="400176" y="775970"/>
                </a:lnTo>
                <a:lnTo>
                  <a:pt x="396494" y="772160"/>
                </a:lnTo>
                <a:lnTo>
                  <a:pt x="392938" y="768350"/>
                </a:lnTo>
                <a:lnTo>
                  <a:pt x="389382" y="765810"/>
                </a:lnTo>
                <a:lnTo>
                  <a:pt x="384683" y="763270"/>
                </a:lnTo>
                <a:lnTo>
                  <a:pt x="379857" y="762000"/>
                </a:lnTo>
                <a:lnTo>
                  <a:pt x="379857" y="527050"/>
                </a:lnTo>
                <a:lnTo>
                  <a:pt x="402463" y="505460"/>
                </a:lnTo>
                <a:lnTo>
                  <a:pt x="402463" y="495300"/>
                </a:lnTo>
                <a:lnTo>
                  <a:pt x="401320" y="491489"/>
                </a:lnTo>
                <a:lnTo>
                  <a:pt x="410037" y="486410"/>
                </a:lnTo>
                <a:lnTo>
                  <a:pt x="356108" y="486410"/>
                </a:lnTo>
                <a:lnTo>
                  <a:pt x="157865" y="372110"/>
                </a:lnTo>
                <a:close/>
              </a:path>
              <a:path w="899159" h="949960">
                <a:moveTo>
                  <a:pt x="895138" y="802639"/>
                </a:moveTo>
                <a:lnTo>
                  <a:pt x="851535" y="802639"/>
                </a:lnTo>
                <a:lnTo>
                  <a:pt x="861060" y="812800"/>
                </a:lnTo>
                <a:lnTo>
                  <a:pt x="867029" y="815339"/>
                </a:lnTo>
                <a:lnTo>
                  <a:pt x="878840" y="815339"/>
                </a:lnTo>
                <a:lnTo>
                  <a:pt x="883666" y="814070"/>
                </a:lnTo>
                <a:lnTo>
                  <a:pt x="888365" y="811530"/>
                </a:lnTo>
                <a:lnTo>
                  <a:pt x="891921" y="807720"/>
                </a:lnTo>
                <a:lnTo>
                  <a:pt x="895138" y="802639"/>
                </a:lnTo>
                <a:close/>
              </a:path>
              <a:path w="899159" h="949960">
                <a:moveTo>
                  <a:pt x="877697" y="482600"/>
                </a:moveTo>
                <a:lnTo>
                  <a:pt x="869315" y="482600"/>
                </a:lnTo>
                <a:lnTo>
                  <a:pt x="865759" y="483870"/>
                </a:lnTo>
                <a:lnTo>
                  <a:pt x="862203" y="486410"/>
                </a:lnTo>
                <a:lnTo>
                  <a:pt x="858647" y="490220"/>
                </a:lnTo>
                <a:lnTo>
                  <a:pt x="888644" y="490220"/>
                </a:lnTo>
                <a:lnTo>
                  <a:pt x="887222" y="487680"/>
                </a:lnTo>
                <a:lnTo>
                  <a:pt x="881253" y="483870"/>
                </a:lnTo>
                <a:lnTo>
                  <a:pt x="877697" y="482600"/>
                </a:lnTo>
                <a:close/>
              </a:path>
              <a:path w="899159" h="949960">
                <a:moveTo>
                  <a:pt x="383413" y="476250"/>
                </a:moveTo>
                <a:lnTo>
                  <a:pt x="371475" y="476250"/>
                </a:lnTo>
                <a:lnTo>
                  <a:pt x="365633" y="477520"/>
                </a:lnTo>
                <a:lnTo>
                  <a:pt x="360807" y="481330"/>
                </a:lnTo>
                <a:lnTo>
                  <a:pt x="356108" y="486410"/>
                </a:lnTo>
                <a:lnTo>
                  <a:pt x="398907" y="486410"/>
                </a:lnTo>
                <a:lnTo>
                  <a:pt x="394208" y="481330"/>
                </a:lnTo>
                <a:lnTo>
                  <a:pt x="389382" y="477520"/>
                </a:lnTo>
                <a:lnTo>
                  <a:pt x="383413" y="476250"/>
                </a:lnTo>
                <a:close/>
              </a:path>
              <a:path w="899159" h="949960">
                <a:moveTo>
                  <a:pt x="506222" y="0"/>
                </a:moveTo>
                <a:lnTo>
                  <a:pt x="496697" y="0"/>
                </a:lnTo>
                <a:lnTo>
                  <a:pt x="602615" y="59689"/>
                </a:lnTo>
                <a:lnTo>
                  <a:pt x="600201" y="66039"/>
                </a:lnTo>
                <a:lnTo>
                  <a:pt x="600201" y="77470"/>
                </a:lnTo>
                <a:lnTo>
                  <a:pt x="601472" y="80010"/>
                </a:lnTo>
                <a:lnTo>
                  <a:pt x="603885" y="85089"/>
                </a:lnTo>
                <a:lnTo>
                  <a:pt x="622935" y="97789"/>
                </a:lnTo>
                <a:lnTo>
                  <a:pt x="622935" y="337820"/>
                </a:lnTo>
                <a:lnTo>
                  <a:pt x="602615" y="355600"/>
                </a:lnTo>
                <a:lnTo>
                  <a:pt x="602615" y="364489"/>
                </a:lnTo>
                <a:lnTo>
                  <a:pt x="603885" y="367030"/>
                </a:lnTo>
                <a:lnTo>
                  <a:pt x="398907" y="486410"/>
                </a:lnTo>
                <a:lnTo>
                  <a:pt x="410037" y="486410"/>
                </a:lnTo>
                <a:lnTo>
                  <a:pt x="606171" y="372110"/>
                </a:lnTo>
                <a:lnTo>
                  <a:pt x="655424" y="372110"/>
                </a:lnTo>
                <a:lnTo>
                  <a:pt x="646684" y="367030"/>
                </a:lnTo>
                <a:lnTo>
                  <a:pt x="647826" y="360680"/>
                </a:lnTo>
                <a:lnTo>
                  <a:pt x="647826" y="355600"/>
                </a:lnTo>
                <a:lnTo>
                  <a:pt x="627634" y="337820"/>
                </a:lnTo>
                <a:lnTo>
                  <a:pt x="627634" y="97789"/>
                </a:lnTo>
                <a:lnTo>
                  <a:pt x="651510" y="71120"/>
                </a:lnTo>
                <a:lnTo>
                  <a:pt x="650240" y="66039"/>
                </a:lnTo>
                <a:lnTo>
                  <a:pt x="649097" y="60960"/>
                </a:lnTo>
                <a:lnTo>
                  <a:pt x="646684" y="58420"/>
                </a:lnTo>
                <a:lnTo>
                  <a:pt x="645795" y="57150"/>
                </a:lnTo>
                <a:lnTo>
                  <a:pt x="605028" y="57150"/>
                </a:lnTo>
                <a:lnTo>
                  <a:pt x="506222" y="0"/>
                </a:lnTo>
                <a:close/>
              </a:path>
              <a:path w="899159" h="949960">
                <a:moveTo>
                  <a:pt x="9525" y="0"/>
                </a:moveTo>
                <a:lnTo>
                  <a:pt x="0" y="0"/>
                </a:lnTo>
                <a:lnTo>
                  <a:pt x="106045" y="59689"/>
                </a:lnTo>
                <a:lnTo>
                  <a:pt x="103632" y="66039"/>
                </a:lnTo>
                <a:lnTo>
                  <a:pt x="103632" y="77470"/>
                </a:lnTo>
                <a:lnTo>
                  <a:pt x="104775" y="81280"/>
                </a:lnTo>
                <a:lnTo>
                  <a:pt x="109600" y="88900"/>
                </a:lnTo>
                <a:lnTo>
                  <a:pt x="113157" y="92710"/>
                </a:lnTo>
                <a:lnTo>
                  <a:pt x="117856" y="95250"/>
                </a:lnTo>
                <a:lnTo>
                  <a:pt x="127381" y="97789"/>
                </a:lnTo>
                <a:lnTo>
                  <a:pt x="127381" y="336550"/>
                </a:lnTo>
                <a:lnTo>
                  <a:pt x="106045" y="355600"/>
                </a:lnTo>
                <a:lnTo>
                  <a:pt x="106045" y="364489"/>
                </a:lnTo>
                <a:lnTo>
                  <a:pt x="107188" y="369570"/>
                </a:lnTo>
                <a:lnTo>
                  <a:pt x="112014" y="377189"/>
                </a:lnTo>
                <a:lnTo>
                  <a:pt x="115570" y="379730"/>
                </a:lnTo>
                <a:lnTo>
                  <a:pt x="120269" y="381000"/>
                </a:lnTo>
                <a:lnTo>
                  <a:pt x="123825" y="383539"/>
                </a:lnTo>
                <a:lnTo>
                  <a:pt x="135763" y="383539"/>
                </a:lnTo>
                <a:lnTo>
                  <a:pt x="140589" y="381000"/>
                </a:lnTo>
                <a:lnTo>
                  <a:pt x="145288" y="377189"/>
                </a:lnTo>
                <a:lnTo>
                  <a:pt x="148844" y="372110"/>
                </a:lnTo>
                <a:lnTo>
                  <a:pt x="157865" y="372110"/>
                </a:lnTo>
                <a:lnTo>
                  <a:pt x="151257" y="368300"/>
                </a:lnTo>
                <a:lnTo>
                  <a:pt x="152400" y="364489"/>
                </a:lnTo>
                <a:lnTo>
                  <a:pt x="152400" y="355600"/>
                </a:lnTo>
                <a:lnTo>
                  <a:pt x="151257" y="351789"/>
                </a:lnTo>
                <a:lnTo>
                  <a:pt x="148844" y="346710"/>
                </a:lnTo>
                <a:lnTo>
                  <a:pt x="146431" y="345439"/>
                </a:lnTo>
                <a:lnTo>
                  <a:pt x="144145" y="341630"/>
                </a:lnTo>
                <a:lnTo>
                  <a:pt x="140589" y="339089"/>
                </a:lnTo>
                <a:lnTo>
                  <a:pt x="135763" y="337820"/>
                </a:lnTo>
                <a:lnTo>
                  <a:pt x="132207" y="336550"/>
                </a:lnTo>
                <a:lnTo>
                  <a:pt x="132207" y="97789"/>
                </a:lnTo>
                <a:lnTo>
                  <a:pt x="136906" y="96520"/>
                </a:lnTo>
                <a:lnTo>
                  <a:pt x="140589" y="95250"/>
                </a:lnTo>
                <a:lnTo>
                  <a:pt x="145288" y="92710"/>
                </a:lnTo>
                <a:lnTo>
                  <a:pt x="148844" y="88900"/>
                </a:lnTo>
                <a:lnTo>
                  <a:pt x="153670" y="81280"/>
                </a:lnTo>
                <a:lnTo>
                  <a:pt x="154813" y="77470"/>
                </a:lnTo>
                <a:lnTo>
                  <a:pt x="154813" y="66039"/>
                </a:lnTo>
                <a:lnTo>
                  <a:pt x="152400" y="59689"/>
                </a:lnTo>
                <a:lnTo>
                  <a:pt x="156912" y="57150"/>
                </a:lnTo>
                <a:lnTo>
                  <a:pt x="108331" y="57150"/>
                </a:lnTo>
                <a:lnTo>
                  <a:pt x="9525" y="0"/>
                </a:lnTo>
                <a:close/>
              </a:path>
              <a:path w="899159" h="949960">
                <a:moveTo>
                  <a:pt x="644271" y="372110"/>
                </a:moveTo>
                <a:lnTo>
                  <a:pt x="606171" y="372110"/>
                </a:lnTo>
                <a:lnTo>
                  <a:pt x="609726" y="377189"/>
                </a:lnTo>
                <a:lnTo>
                  <a:pt x="614553" y="379730"/>
                </a:lnTo>
                <a:lnTo>
                  <a:pt x="619251" y="381000"/>
                </a:lnTo>
                <a:lnTo>
                  <a:pt x="625221" y="383539"/>
                </a:lnTo>
                <a:lnTo>
                  <a:pt x="631190" y="381000"/>
                </a:lnTo>
                <a:lnTo>
                  <a:pt x="637159" y="379730"/>
                </a:lnTo>
                <a:lnTo>
                  <a:pt x="644271" y="372110"/>
                </a:lnTo>
                <a:close/>
              </a:path>
              <a:path w="899159" h="949960">
                <a:moveTo>
                  <a:pt x="135763" y="45720"/>
                </a:moveTo>
                <a:lnTo>
                  <a:pt x="122682" y="45720"/>
                </a:lnTo>
                <a:lnTo>
                  <a:pt x="116713" y="48260"/>
                </a:lnTo>
                <a:lnTo>
                  <a:pt x="112014" y="52070"/>
                </a:lnTo>
                <a:lnTo>
                  <a:pt x="108331" y="57150"/>
                </a:lnTo>
                <a:lnTo>
                  <a:pt x="150114" y="57150"/>
                </a:lnTo>
                <a:lnTo>
                  <a:pt x="146431" y="52070"/>
                </a:lnTo>
                <a:lnTo>
                  <a:pt x="141732" y="48260"/>
                </a:lnTo>
                <a:lnTo>
                  <a:pt x="135763" y="45720"/>
                </a:lnTo>
                <a:close/>
              </a:path>
              <a:path w="899159" h="949960">
                <a:moveTo>
                  <a:pt x="258445" y="0"/>
                </a:moveTo>
                <a:lnTo>
                  <a:pt x="248920" y="0"/>
                </a:lnTo>
                <a:lnTo>
                  <a:pt x="150114" y="57150"/>
                </a:lnTo>
                <a:lnTo>
                  <a:pt x="156912" y="57150"/>
                </a:lnTo>
                <a:lnTo>
                  <a:pt x="258445" y="0"/>
                </a:lnTo>
                <a:close/>
              </a:path>
              <a:path w="899159" h="949960">
                <a:moveTo>
                  <a:pt x="631190" y="45720"/>
                </a:moveTo>
                <a:lnTo>
                  <a:pt x="625221" y="45720"/>
                </a:lnTo>
                <a:lnTo>
                  <a:pt x="619251" y="46989"/>
                </a:lnTo>
                <a:lnTo>
                  <a:pt x="613410" y="49530"/>
                </a:lnTo>
                <a:lnTo>
                  <a:pt x="608584" y="52070"/>
                </a:lnTo>
                <a:lnTo>
                  <a:pt x="605028" y="57150"/>
                </a:lnTo>
                <a:lnTo>
                  <a:pt x="645795" y="57150"/>
                </a:lnTo>
                <a:lnTo>
                  <a:pt x="643128" y="53339"/>
                </a:lnTo>
                <a:lnTo>
                  <a:pt x="636016" y="48260"/>
                </a:lnTo>
                <a:lnTo>
                  <a:pt x="631190" y="4572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" y="2057399"/>
            <a:ext cx="2243455" cy="3086100"/>
          </a:xfrm>
          <a:custGeom>
            <a:avLst/>
            <a:gdLst/>
            <a:ahLst/>
            <a:cxnLst/>
            <a:rect l="l" t="t" r="r" b="b"/>
            <a:pathLst>
              <a:path w="2243455" h="3086100">
                <a:moveTo>
                  <a:pt x="256016" y="3022600"/>
                </a:moveTo>
                <a:lnTo>
                  <a:pt x="213102" y="3022600"/>
                </a:lnTo>
                <a:lnTo>
                  <a:pt x="211947" y="3035300"/>
                </a:lnTo>
                <a:lnTo>
                  <a:pt x="213102" y="3048000"/>
                </a:lnTo>
                <a:lnTo>
                  <a:pt x="254758" y="3048000"/>
                </a:lnTo>
                <a:lnTo>
                  <a:pt x="329803" y="3086100"/>
                </a:lnTo>
                <a:lnTo>
                  <a:pt x="339328" y="3086100"/>
                </a:lnTo>
                <a:lnTo>
                  <a:pt x="256016" y="3048000"/>
                </a:lnTo>
                <a:lnTo>
                  <a:pt x="258314" y="3035300"/>
                </a:lnTo>
                <a:lnTo>
                  <a:pt x="257171" y="3035300"/>
                </a:lnTo>
                <a:lnTo>
                  <a:pt x="256016" y="3022600"/>
                </a:lnTo>
                <a:close/>
              </a:path>
              <a:path w="2243455" h="3086100">
                <a:moveTo>
                  <a:pt x="752446" y="3022600"/>
                </a:moveTo>
                <a:lnTo>
                  <a:pt x="709647" y="3022600"/>
                </a:lnTo>
                <a:lnTo>
                  <a:pt x="708390" y="3035300"/>
                </a:lnTo>
                <a:lnTo>
                  <a:pt x="709647" y="3048000"/>
                </a:lnTo>
                <a:lnTo>
                  <a:pt x="626221" y="3086100"/>
                </a:lnTo>
                <a:lnTo>
                  <a:pt x="635746" y="3086100"/>
                </a:lnTo>
                <a:lnTo>
                  <a:pt x="711946" y="3048000"/>
                </a:lnTo>
                <a:lnTo>
                  <a:pt x="752446" y="3048000"/>
                </a:lnTo>
                <a:lnTo>
                  <a:pt x="753602" y="3035300"/>
                </a:lnTo>
                <a:lnTo>
                  <a:pt x="752446" y="3022600"/>
                </a:lnTo>
                <a:close/>
              </a:path>
              <a:path w="2243455" h="3086100">
                <a:moveTo>
                  <a:pt x="254758" y="3048000"/>
                </a:moveTo>
                <a:lnTo>
                  <a:pt x="217916" y="3048000"/>
                </a:lnTo>
                <a:lnTo>
                  <a:pt x="221472" y="3060700"/>
                </a:lnTo>
                <a:lnTo>
                  <a:pt x="246491" y="3060700"/>
                </a:lnTo>
                <a:lnTo>
                  <a:pt x="254758" y="3048000"/>
                </a:lnTo>
                <a:close/>
              </a:path>
              <a:path w="2243455" h="3086100">
                <a:moveTo>
                  <a:pt x="747734" y="3048000"/>
                </a:moveTo>
                <a:lnTo>
                  <a:pt x="715502" y="3048000"/>
                </a:lnTo>
                <a:lnTo>
                  <a:pt x="720315" y="3060700"/>
                </a:lnTo>
                <a:lnTo>
                  <a:pt x="744077" y="3060700"/>
                </a:lnTo>
                <a:lnTo>
                  <a:pt x="747734" y="3048000"/>
                </a:lnTo>
                <a:close/>
              </a:path>
              <a:path w="2243455" h="3086100">
                <a:moveTo>
                  <a:pt x="245233" y="3009900"/>
                </a:moveTo>
                <a:lnTo>
                  <a:pt x="223783" y="3009900"/>
                </a:lnTo>
                <a:lnTo>
                  <a:pt x="220214" y="3022600"/>
                </a:lnTo>
                <a:lnTo>
                  <a:pt x="252345" y="3022600"/>
                </a:lnTo>
                <a:lnTo>
                  <a:pt x="245233" y="3009900"/>
                </a:lnTo>
                <a:close/>
              </a:path>
              <a:path w="2243455" h="3086100">
                <a:moveTo>
                  <a:pt x="741778" y="3009900"/>
                </a:moveTo>
                <a:lnTo>
                  <a:pt x="720315" y="3009900"/>
                </a:lnTo>
                <a:lnTo>
                  <a:pt x="716759" y="3022600"/>
                </a:lnTo>
                <a:lnTo>
                  <a:pt x="745334" y="3022600"/>
                </a:lnTo>
                <a:lnTo>
                  <a:pt x="741778" y="3009900"/>
                </a:lnTo>
                <a:close/>
              </a:path>
              <a:path w="2243455" h="3086100">
                <a:moveTo>
                  <a:pt x="236966" y="2768600"/>
                </a:moveTo>
                <a:lnTo>
                  <a:pt x="232152" y="2768600"/>
                </a:lnTo>
                <a:lnTo>
                  <a:pt x="232152" y="3009900"/>
                </a:lnTo>
                <a:lnTo>
                  <a:pt x="236966" y="3009900"/>
                </a:lnTo>
                <a:lnTo>
                  <a:pt x="236966" y="2768600"/>
                </a:lnTo>
                <a:close/>
              </a:path>
              <a:path w="2243455" h="3086100">
                <a:moveTo>
                  <a:pt x="733396" y="2768600"/>
                </a:moveTo>
                <a:lnTo>
                  <a:pt x="728697" y="2768600"/>
                </a:lnTo>
                <a:lnTo>
                  <a:pt x="728697" y="3009900"/>
                </a:lnTo>
                <a:lnTo>
                  <a:pt x="733396" y="3009900"/>
                </a:lnTo>
                <a:lnTo>
                  <a:pt x="733396" y="2768600"/>
                </a:lnTo>
                <a:close/>
              </a:path>
              <a:path w="2243455" h="3086100">
                <a:moveTo>
                  <a:pt x="256016" y="2755900"/>
                </a:moveTo>
                <a:lnTo>
                  <a:pt x="213102" y="2755900"/>
                </a:lnTo>
                <a:lnTo>
                  <a:pt x="215503" y="2768600"/>
                </a:lnTo>
                <a:lnTo>
                  <a:pt x="253603" y="2768600"/>
                </a:lnTo>
                <a:lnTo>
                  <a:pt x="256016" y="2755900"/>
                </a:lnTo>
                <a:close/>
              </a:path>
              <a:path w="2243455" h="3086100">
                <a:moveTo>
                  <a:pt x="750046" y="2755900"/>
                </a:moveTo>
                <a:lnTo>
                  <a:pt x="710790" y="2755900"/>
                </a:lnTo>
                <a:lnTo>
                  <a:pt x="714346" y="2768600"/>
                </a:lnTo>
                <a:lnTo>
                  <a:pt x="747734" y="2768600"/>
                </a:lnTo>
                <a:lnTo>
                  <a:pt x="750046" y="2755900"/>
                </a:lnTo>
                <a:close/>
              </a:path>
              <a:path w="2243455" h="3086100">
                <a:moveTo>
                  <a:pt x="1239466" y="2755900"/>
                </a:moveTo>
                <a:lnTo>
                  <a:pt x="1214447" y="2755900"/>
                </a:lnTo>
                <a:lnTo>
                  <a:pt x="1220416" y="2768600"/>
                </a:lnTo>
                <a:lnTo>
                  <a:pt x="1233497" y="2768600"/>
                </a:lnTo>
                <a:lnTo>
                  <a:pt x="1239466" y="2755900"/>
                </a:lnTo>
                <a:close/>
              </a:path>
              <a:path w="2243455" h="3086100">
                <a:moveTo>
                  <a:pt x="1746653" y="2743200"/>
                </a:moveTo>
                <a:lnTo>
                  <a:pt x="1699028" y="2743200"/>
                </a:lnTo>
                <a:lnTo>
                  <a:pt x="1701314" y="2755900"/>
                </a:lnTo>
                <a:lnTo>
                  <a:pt x="1706140" y="2768600"/>
                </a:lnTo>
                <a:lnTo>
                  <a:pt x="1735858" y="2768600"/>
                </a:lnTo>
                <a:lnTo>
                  <a:pt x="1742970" y="2755900"/>
                </a:lnTo>
                <a:lnTo>
                  <a:pt x="1746653" y="2755900"/>
                </a:lnTo>
                <a:lnTo>
                  <a:pt x="1746653" y="2743200"/>
                </a:lnTo>
                <a:close/>
              </a:path>
              <a:path w="2243455" h="3086100">
                <a:moveTo>
                  <a:pt x="260727" y="2743200"/>
                </a:moveTo>
                <a:lnTo>
                  <a:pt x="209546" y="2743200"/>
                </a:lnTo>
                <a:lnTo>
                  <a:pt x="209546" y="2755900"/>
                </a:lnTo>
                <a:lnTo>
                  <a:pt x="259572" y="2755900"/>
                </a:lnTo>
                <a:lnTo>
                  <a:pt x="260727" y="2743200"/>
                </a:lnTo>
                <a:close/>
              </a:path>
              <a:path w="2243455" h="3086100">
                <a:moveTo>
                  <a:pt x="753602" y="2743200"/>
                </a:moveTo>
                <a:lnTo>
                  <a:pt x="708390" y="2743200"/>
                </a:lnTo>
                <a:lnTo>
                  <a:pt x="708390" y="2755900"/>
                </a:lnTo>
                <a:lnTo>
                  <a:pt x="753602" y="2755900"/>
                </a:lnTo>
                <a:lnTo>
                  <a:pt x="753602" y="2743200"/>
                </a:lnTo>
                <a:close/>
              </a:path>
              <a:path w="2243455" h="3086100">
                <a:moveTo>
                  <a:pt x="1456077" y="2616200"/>
                </a:moveTo>
                <a:lnTo>
                  <a:pt x="1453664" y="2616200"/>
                </a:lnTo>
                <a:lnTo>
                  <a:pt x="1241764" y="2743200"/>
                </a:lnTo>
                <a:lnTo>
                  <a:pt x="1209633" y="2743200"/>
                </a:lnTo>
                <a:lnTo>
                  <a:pt x="1209633" y="2755900"/>
                </a:lnTo>
                <a:lnTo>
                  <a:pt x="1244177" y="2755900"/>
                </a:lnTo>
                <a:lnTo>
                  <a:pt x="1244177" y="2743200"/>
                </a:lnTo>
                <a:lnTo>
                  <a:pt x="1456077" y="2616200"/>
                </a:lnTo>
                <a:close/>
              </a:path>
              <a:path w="2243455" h="3086100">
                <a:moveTo>
                  <a:pt x="7117" y="2616200"/>
                </a:moveTo>
                <a:lnTo>
                  <a:pt x="4710" y="2616200"/>
                </a:lnTo>
                <a:lnTo>
                  <a:pt x="210689" y="2743200"/>
                </a:lnTo>
                <a:lnTo>
                  <a:pt x="258314" y="2743200"/>
                </a:lnTo>
                <a:lnTo>
                  <a:pt x="278683" y="2730500"/>
                </a:lnTo>
                <a:lnTo>
                  <a:pt x="213102" y="2730500"/>
                </a:lnTo>
                <a:lnTo>
                  <a:pt x="7117" y="2616200"/>
                </a:lnTo>
                <a:close/>
              </a:path>
              <a:path w="2243455" h="3086100">
                <a:moveTo>
                  <a:pt x="505964" y="2616200"/>
                </a:moveTo>
                <a:lnTo>
                  <a:pt x="503653" y="2616200"/>
                </a:lnTo>
                <a:lnTo>
                  <a:pt x="709647" y="2743200"/>
                </a:lnTo>
                <a:lnTo>
                  <a:pt x="752446" y="2743200"/>
                </a:lnTo>
                <a:lnTo>
                  <a:pt x="772930" y="2730500"/>
                </a:lnTo>
                <a:lnTo>
                  <a:pt x="711946" y="2730500"/>
                </a:lnTo>
                <a:lnTo>
                  <a:pt x="505964" y="2616200"/>
                </a:lnTo>
                <a:close/>
              </a:path>
              <a:path w="2243455" h="3086100">
                <a:moveTo>
                  <a:pt x="1003652" y="2616200"/>
                </a:moveTo>
                <a:lnTo>
                  <a:pt x="1001353" y="2616200"/>
                </a:lnTo>
                <a:lnTo>
                  <a:pt x="1210891" y="2743200"/>
                </a:lnTo>
                <a:lnTo>
                  <a:pt x="1212046" y="2743200"/>
                </a:lnTo>
                <a:lnTo>
                  <a:pt x="1003652" y="2616200"/>
                </a:lnTo>
                <a:close/>
              </a:path>
              <a:path w="2243455" h="3086100">
                <a:moveTo>
                  <a:pt x="1239466" y="2730500"/>
                </a:moveTo>
                <a:lnTo>
                  <a:pt x="1215602" y="2730500"/>
                </a:lnTo>
                <a:lnTo>
                  <a:pt x="1212046" y="2743200"/>
                </a:lnTo>
                <a:lnTo>
                  <a:pt x="1241764" y="2743200"/>
                </a:lnTo>
                <a:lnTo>
                  <a:pt x="1239466" y="2730500"/>
                </a:lnTo>
                <a:close/>
              </a:path>
              <a:path w="2243455" h="3086100">
                <a:moveTo>
                  <a:pt x="1496590" y="2616200"/>
                </a:moveTo>
                <a:lnTo>
                  <a:pt x="1494177" y="2616200"/>
                </a:lnTo>
                <a:lnTo>
                  <a:pt x="1701314" y="2743200"/>
                </a:lnTo>
                <a:lnTo>
                  <a:pt x="1745383" y="2743200"/>
                </a:lnTo>
                <a:lnTo>
                  <a:pt x="1766465" y="2730500"/>
                </a:lnTo>
                <a:lnTo>
                  <a:pt x="1703727" y="2730500"/>
                </a:lnTo>
                <a:lnTo>
                  <a:pt x="1496590" y="2616200"/>
                </a:lnTo>
                <a:close/>
              </a:path>
              <a:path w="2243455" h="3086100">
                <a:moveTo>
                  <a:pt x="241677" y="2717800"/>
                </a:moveTo>
                <a:lnTo>
                  <a:pt x="228596" y="2717800"/>
                </a:lnTo>
                <a:lnTo>
                  <a:pt x="222627" y="2730500"/>
                </a:lnTo>
                <a:lnTo>
                  <a:pt x="247646" y="2730500"/>
                </a:lnTo>
                <a:lnTo>
                  <a:pt x="241677" y="2717800"/>
                </a:lnTo>
                <a:close/>
              </a:path>
              <a:path w="2243455" h="3086100">
                <a:moveTo>
                  <a:pt x="461997" y="2616200"/>
                </a:moveTo>
                <a:lnTo>
                  <a:pt x="459597" y="2616200"/>
                </a:lnTo>
                <a:lnTo>
                  <a:pt x="256016" y="2730500"/>
                </a:lnTo>
                <a:lnTo>
                  <a:pt x="278683" y="2730500"/>
                </a:lnTo>
                <a:lnTo>
                  <a:pt x="461997" y="2616200"/>
                </a:lnTo>
                <a:close/>
              </a:path>
              <a:path w="2243455" h="3086100">
                <a:moveTo>
                  <a:pt x="957284" y="2616200"/>
                </a:moveTo>
                <a:lnTo>
                  <a:pt x="954871" y="2616200"/>
                </a:lnTo>
                <a:lnTo>
                  <a:pt x="750046" y="2730500"/>
                </a:lnTo>
                <a:lnTo>
                  <a:pt x="772930" y="2730500"/>
                </a:lnTo>
                <a:lnTo>
                  <a:pt x="957284" y="2616200"/>
                </a:lnTo>
                <a:close/>
              </a:path>
              <a:path w="2243455" h="3086100">
                <a:moveTo>
                  <a:pt x="1722777" y="2717800"/>
                </a:moveTo>
                <a:lnTo>
                  <a:pt x="1716808" y="2730500"/>
                </a:lnTo>
                <a:lnTo>
                  <a:pt x="1728746" y="2730500"/>
                </a:lnTo>
                <a:lnTo>
                  <a:pt x="1722777" y="2717800"/>
                </a:lnTo>
                <a:close/>
              </a:path>
              <a:path w="2243455" h="3086100">
                <a:moveTo>
                  <a:pt x="1989477" y="2603500"/>
                </a:moveTo>
                <a:lnTo>
                  <a:pt x="1952647" y="2603500"/>
                </a:lnTo>
                <a:lnTo>
                  <a:pt x="1953790" y="2616200"/>
                </a:lnTo>
                <a:lnTo>
                  <a:pt x="1742970" y="2730500"/>
                </a:lnTo>
                <a:lnTo>
                  <a:pt x="1766465" y="2730500"/>
                </a:lnTo>
                <a:lnTo>
                  <a:pt x="1956203" y="2616200"/>
                </a:lnTo>
                <a:lnTo>
                  <a:pt x="1989477" y="2616200"/>
                </a:lnTo>
                <a:lnTo>
                  <a:pt x="1989477" y="2603500"/>
                </a:lnTo>
                <a:close/>
              </a:path>
              <a:path w="2243455" h="3086100">
                <a:moveTo>
                  <a:pt x="5966" y="2590800"/>
                </a:moveTo>
                <a:lnTo>
                  <a:pt x="0" y="2590800"/>
                </a:lnTo>
                <a:lnTo>
                  <a:pt x="0" y="2628900"/>
                </a:lnTo>
                <a:lnTo>
                  <a:pt x="4710" y="2616200"/>
                </a:lnTo>
                <a:lnTo>
                  <a:pt x="8268" y="2616200"/>
                </a:lnTo>
                <a:lnTo>
                  <a:pt x="9524" y="2603500"/>
                </a:lnTo>
                <a:lnTo>
                  <a:pt x="8268" y="2603500"/>
                </a:lnTo>
                <a:lnTo>
                  <a:pt x="5966" y="2590800"/>
                </a:lnTo>
                <a:close/>
              </a:path>
              <a:path w="2243455" h="3086100">
                <a:moveTo>
                  <a:pt x="503653" y="2616200"/>
                </a:moveTo>
                <a:lnTo>
                  <a:pt x="461997" y="2616200"/>
                </a:lnTo>
                <a:lnTo>
                  <a:pt x="465553" y="2628900"/>
                </a:lnTo>
                <a:lnTo>
                  <a:pt x="500097" y="2628900"/>
                </a:lnTo>
                <a:lnTo>
                  <a:pt x="503653" y="2616200"/>
                </a:lnTo>
                <a:close/>
              </a:path>
              <a:path w="2243455" h="3086100">
                <a:moveTo>
                  <a:pt x="1001353" y="2616200"/>
                </a:moveTo>
                <a:lnTo>
                  <a:pt x="957284" y="2616200"/>
                </a:lnTo>
                <a:lnTo>
                  <a:pt x="960840" y="2628900"/>
                </a:lnTo>
                <a:lnTo>
                  <a:pt x="996540" y="2628900"/>
                </a:lnTo>
                <a:lnTo>
                  <a:pt x="1001353" y="2616200"/>
                </a:lnTo>
                <a:close/>
              </a:path>
              <a:path w="2243455" h="3086100">
                <a:moveTo>
                  <a:pt x="1494177" y="2616200"/>
                </a:moveTo>
                <a:lnTo>
                  <a:pt x="1456077" y="2616200"/>
                </a:lnTo>
                <a:lnTo>
                  <a:pt x="1459633" y="2628900"/>
                </a:lnTo>
                <a:lnTo>
                  <a:pt x="1490621" y="2628900"/>
                </a:lnTo>
                <a:lnTo>
                  <a:pt x="1494177" y="2616200"/>
                </a:lnTo>
                <a:close/>
              </a:path>
              <a:path w="2243455" h="3086100">
                <a:moveTo>
                  <a:pt x="1984778" y="2616200"/>
                </a:moveTo>
                <a:lnTo>
                  <a:pt x="1962172" y="2616200"/>
                </a:lnTo>
                <a:lnTo>
                  <a:pt x="1966871" y="2628900"/>
                </a:lnTo>
                <a:lnTo>
                  <a:pt x="1978809" y="2628900"/>
                </a:lnTo>
                <a:lnTo>
                  <a:pt x="1984778" y="2616200"/>
                </a:lnTo>
                <a:close/>
              </a:path>
              <a:path w="2243455" h="3086100">
                <a:moveTo>
                  <a:pt x="508365" y="2603500"/>
                </a:moveTo>
                <a:lnTo>
                  <a:pt x="457184" y="2603500"/>
                </a:lnTo>
                <a:lnTo>
                  <a:pt x="458339" y="2616200"/>
                </a:lnTo>
                <a:lnTo>
                  <a:pt x="507222" y="2616200"/>
                </a:lnTo>
                <a:lnTo>
                  <a:pt x="508365" y="2603500"/>
                </a:lnTo>
                <a:close/>
              </a:path>
              <a:path w="2243455" h="3086100">
                <a:moveTo>
                  <a:pt x="1003652" y="2590800"/>
                </a:moveTo>
                <a:lnTo>
                  <a:pt x="954871" y="2590800"/>
                </a:lnTo>
                <a:lnTo>
                  <a:pt x="953728" y="2603500"/>
                </a:lnTo>
                <a:lnTo>
                  <a:pt x="952471" y="2603500"/>
                </a:lnTo>
                <a:lnTo>
                  <a:pt x="953728" y="2616200"/>
                </a:lnTo>
                <a:lnTo>
                  <a:pt x="1004909" y="2616200"/>
                </a:lnTo>
                <a:lnTo>
                  <a:pt x="1004909" y="2603500"/>
                </a:lnTo>
                <a:lnTo>
                  <a:pt x="1003652" y="2590800"/>
                </a:lnTo>
                <a:close/>
              </a:path>
              <a:path w="2243455" h="3086100">
                <a:moveTo>
                  <a:pt x="1497733" y="2603500"/>
                </a:moveTo>
                <a:lnTo>
                  <a:pt x="1452521" y="2603500"/>
                </a:lnTo>
                <a:lnTo>
                  <a:pt x="1452521" y="2616200"/>
                </a:lnTo>
                <a:lnTo>
                  <a:pt x="1497733" y="2616200"/>
                </a:lnTo>
                <a:lnTo>
                  <a:pt x="1497733" y="2603500"/>
                </a:lnTo>
                <a:close/>
              </a:path>
              <a:path w="2243455" h="3086100">
                <a:moveTo>
                  <a:pt x="505964" y="2590800"/>
                </a:moveTo>
                <a:lnTo>
                  <a:pt x="459597" y="2590800"/>
                </a:lnTo>
                <a:lnTo>
                  <a:pt x="458339" y="2603500"/>
                </a:lnTo>
                <a:lnTo>
                  <a:pt x="507222" y="2603500"/>
                </a:lnTo>
                <a:lnTo>
                  <a:pt x="505964" y="2590800"/>
                </a:lnTo>
                <a:close/>
              </a:path>
              <a:path w="2243455" h="3086100">
                <a:moveTo>
                  <a:pt x="1491764" y="2590800"/>
                </a:moveTo>
                <a:lnTo>
                  <a:pt x="1456077" y="2590800"/>
                </a:lnTo>
                <a:lnTo>
                  <a:pt x="1453664" y="2603500"/>
                </a:lnTo>
                <a:lnTo>
                  <a:pt x="1496590" y="2603500"/>
                </a:lnTo>
                <a:lnTo>
                  <a:pt x="1491764" y="2590800"/>
                </a:lnTo>
                <a:close/>
              </a:path>
              <a:path w="2243455" h="3086100">
                <a:moveTo>
                  <a:pt x="1984778" y="2590800"/>
                </a:moveTo>
                <a:lnTo>
                  <a:pt x="1957346" y="2590800"/>
                </a:lnTo>
                <a:lnTo>
                  <a:pt x="1953790" y="2603500"/>
                </a:lnTo>
                <a:lnTo>
                  <a:pt x="1988334" y="2603500"/>
                </a:lnTo>
                <a:lnTo>
                  <a:pt x="1984778" y="2590800"/>
                </a:lnTo>
                <a:close/>
              </a:path>
              <a:path w="2243455" h="3086100">
                <a:moveTo>
                  <a:pt x="494128" y="2578100"/>
                </a:moveTo>
                <a:lnTo>
                  <a:pt x="471522" y="2578100"/>
                </a:lnTo>
                <a:lnTo>
                  <a:pt x="467864" y="2590800"/>
                </a:lnTo>
                <a:lnTo>
                  <a:pt x="501253" y="2590800"/>
                </a:lnTo>
                <a:lnTo>
                  <a:pt x="494128" y="2578100"/>
                </a:lnTo>
                <a:close/>
              </a:path>
              <a:path w="2243455" h="3086100">
                <a:moveTo>
                  <a:pt x="990571" y="2578100"/>
                </a:moveTo>
                <a:lnTo>
                  <a:pt x="966809" y="2578100"/>
                </a:lnTo>
                <a:lnTo>
                  <a:pt x="963253" y="2590800"/>
                </a:lnTo>
                <a:lnTo>
                  <a:pt x="995384" y="2590800"/>
                </a:lnTo>
                <a:lnTo>
                  <a:pt x="990571" y="2578100"/>
                </a:lnTo>
                <a:close/>
              </a:path>
              <a:path w="2243455" h="3086100">
                <a:moveTo>
                  <a:pt x="1482239" y="2578100"/>
                </a:moveTo>
                <a:lnTo>
                  <a:pt x="1469158" y="2578100"/>
                </a:lnTo>
                <a:lnTo>
                  <a:pt x="1464459" y="2590800"/>
                </a:lnTo>
                <a:lnTo>
                  <a:pt x="1489351" y="2590800"/>
                </a:lnTo>
                <a:lnTo>
                  <a:pt x="1482239" y="2578100"/>
                </a:lnTo>
                <a:close/>
              </a:path>
              <a:path w="2243455" h="3086100">
                <a:moveTo>
                  <a:pt x="1973983" y="2336800"/>
                </a:moveTo>
                <a:lnTo>
                  <a:pt x="1969284" y="2336800"/>
                </a:lnTo>
                <a:lnTo>
                  <a:pt x="1969284" y="2590800"/>
                </a:lnTo>
                <a:lnTo>
                  <a:pt x="1973983" y="2590800"/>
                </a:lnTo>
                <a:lnTo>
                  <a:pt x="1973983" y="2336800"/>
                </a:lnTo>
                <a:close/>
              </a:path>
              <a:path w="2243455" h="3086100">
                <a:moveTo>
                  <a:pt x="485759" y="2336800"/>
                </a:moveTo>
                <a:lnTo>
                  <a:pt x="481047" y="2336800"/>
                </a:lnTo>
                <a:lnTo>
                  <a:pt x="481047" y="2578100"/>
                </a:lnTo>
                <a:lnTo>
                  <a:pt x="485759" y="2578100"/>
                </a:lnTo>
                <a:lnTo>
                  <a:pt x="485759" y="2336800"/>
                </a:lnTo>
                <a:close/>
              </a:path>
              <a:path w="2243455" h="3086100">
                <a:moveTo>
                  <a:pt x="981046" y="2336800"/>
                </a:moveTo>
                <a:lnTo>
                  <a:pt x="976334" y="2336800"/>
                </a:lnTo>
                <a:lnTo>
                  <a:pt x="976334" y="2578100"/>
                </a:lnTo>
                <a:lnTo>
                  <a:pt x="981046" y="2578100"/>
                </a:lnTo>
                <a:lnTo>
                  <a:pt x="981046" y="2336800"/>
                </a:lnTo>
                <a:close/>
              </a:path>
              <a:path w="2243455" h="3086100">
                <a:moveTo>
                  <a:pt x="1477540" y="2336800"/>
                </a:moveTo>
                <a:lnTo>
                  <a:pt x="1472714" y="2336800"/>
                </a:lnTo>
                <a:lnTo>
                  <a:pt x="1472714" y="2578100"/>
                </a:lnTo>
                <a:lnTo>
                  <a:pt x="1477540" y="2578100"/>
                </a:lnTo>
                <a:lnTo>
                  <a:pt x="1477540" y="2336800"/>
                </a:lnTo>
                <a:close/>
              </a:path>
              <a:path w="2243455" h="3086100">
                <a:moveTo>
                  <a:pt x="252345" y="2171700"/>
                </a:moveTo>
                <a:lnTo>
                  <a:pt x="217916" y="2171700"/>
                </a:lnTo>
                <a:lnTo>
                  <a:pt x="219071" y="2184400"/>
                </a:lnTo>
                <a:lnTo>
                  <a:pt x="9524" y="2298700"/>
                </a:lnTo>
                <a:lnTo>
                  <a:pt x="0" y="2298700"/>
                </a:lnTo>
                <a:lnTo>
                  <a:pt x="0" y="2336800"/>
                </a:lnTo>
                <a:lnTo>
                  <a:pt x="9524" y="2336800"/>
                </a:lnTo>
                <a:lnTo>
                  <a:pt x="13083" y="2324100"/>
                </a:lnTo>
                <a:lnTo>
                  <a:pt x="14234" y="2311400"/>
                </a:lnTo>
                <a:lnTo>
                  <a:pt x="11932" y="2311400"/>
                </a:lnTo>
                <a:lnTo>
                  <a:pt x="220214" y="2184400"/>
                </a:lnTo>
                <a:lnTo>
                  <a:pt x="251202" y="2184400"/>
                </a:lnTo>
                <a:lnTo>
                  <a:pt x="252345" y="2171700"/>
                </a:lnTo>
                <a:close/>
              </a:path>
              <a:path w="2243455" h="3086100">
                <a:moveTo>
                  <a:pt x="502396" y="2324100"/>
                </a:moveTo>
                <a:lnTo>
                  <a:pt x="463153" y="2324100"/>
                </a:lnTo>
                <a:lnTo>
                  <a:pt x="466709" y="2336800"/>
                </a:lnTo>
                <a:lnTo>
                  <a:pt x="498840" y="2336800"/>
                </a:lnTo>
                <a:lnTo>
                  <a:pt x="502396" y="2324100"/>
                </a:lnTo>
                <a:close/>
              </a:path>
              <a:path w="2243455" h="3086100">
                <a:moveTo>
                  <a:pt x="992971" y="2324100"/>
                </a:moveTo>
                <a:lnTo>
                  <a:pt x="965552" y="2324100"/>
                </a:lnTo>
                <a:lnTo>
                  <a:pt x="970365" y="2336800"/>
                </a:lnTo>
                <a:lnTo>
                  <a:pt x="988158" y="2336800"/>
                </a:lnTo>
                <a:lnTo>
                  <a:pt x="992971" y="2324100"/>
                </a:lnTo>
                <a:close/>
              </a:path>
              <a:path w="2243455" h="3086100">
                <a:moveTo>
                  <a:pt x="1489351" y="2324100"/>
                </a:moveTo>
                <a:lnTo>
                  <a:pt x="1460776" y="2324100"/>
                </a:lnTo>
                <a:lnTo>
                  <a:pt x="1466745" y="2336800"/>
                </a:lnTo>
                <a:lnTo>
                  <a:pt x="1483509" y="2336800"/>
                </a:lnTo>
                <a:lnTo>
                  <a:pt x="1489351" y="2324100"/>
                </a:lnTo>
                <a:close/>
              </a:path>
              <a:path w="2243455" h="3086100">
                <a:moveTo>
                  <a:pt x="1990747" y="2324100"/>
                </a:moveTo>
                <a:lnTo>
                  <a:pt x="1951377" y="2324100"/>
                </a:lnTo>
                <a:lnTo>
                  <a:pt x="1957346" y="2336800"/>
                </a:lnTo>
                <a:lnTo>
                  <a:pt x="1988334" y="2336800"/>
                </a:lnTo>
                <a:lnTo>
                  <a:pt x="1990747" y="2324100"/>
                </a:lnTo>
                <a:close/>
              </a:path>
              <a:path w="2243455" h="3086100">
                <a:moveTo>
                  <a:pt x="504809" y="2311400"/>
                </a:moveTo>
                <a:lnTo>
                  <a:pt x="460740" y="2311400"/>
                </a:lnTo>
                <a:lnTo>
                  <a:pt x="461997" y="2324100"/>
                </a:lnTo>
                <a:lnTo>
                  <a:pt x="503653" y="2324100"/>
                </a:lnTo>
                <a:lnTo>
                  <a:pt x="504809" y="2311400"/>
                </a:lnTo>
                <a:close/>
              </a:path>
              <a:path w="2243455" h="3086100">
                <a:moveTo>
                  <a:pt x="997683" y="2311400"/>
                </a:moveTo>
                <a:lnTo>
                  <a:pt x="960840" y="2311400"/>
                </a:lnTo>
                <a:lnTo>
                  <a:pt x="961996" y="2324100"/>
                </a:lnTo>
                <a:lnTo>
                  <a:pt x="996540" y="2324100"/>
                </a:lnTo>
                <a:lnTo>
                  <a:pt x="997683" y="2311400"/>
                </a:lnTo>
                <a:close/>
              </a:path>
              <a:path w="2243455" h="3086100">
                <a:moveTo>
                  <a:pt x="1493034" y="2311400"/>
                </a:moveTo>
                <a:lnTo>
                  <a:pt x="1456077" y="2311400"/>
                </a:lnTo>
                <a:lnTo>
                  <a:pt x="1458490" y="2324100"/>
                </a:lnTo>
                <a:lnTo>
                  <a:pt x="1491764" y="2324100"/>
                </a:lnTo>
                <a:lnTo>
                  <a:pt x="1493034" y="2311400"/>
                </a:lnTo>
                <a:close/>
              </a:path>
              <a:path w="2243455" h="3086100">
                <a:moveTo>
                  <a:pt x="1994303" y="2311400"/>
                </a:moveTo>
                <a:lnTo>
                  <a:pt x="1947821" y="2311400"/>
                </a:lnTo>
                <a:lnTo>
                  <a:pt x="1948964" y="2324100"/>
                </a:lnTo>
                <a:lnTo>
                  <a:pt x="1994303" y="2324100"/>
                </a:lnTo>
                <a:lnTo>
                  <a:pt x="1994303" y="2311400"/>
                </a:lnTo>
                <a:close/>
              </a:path>
              <a:path w="2243455" h="3086100">
                <a:moveTo>
                  <a:pt x="251202" y="2184400"/>
                </a:moveTo>
                <a:lnTo>
                  <a:pt x="248789" y="2184400"/>
                </a:lnTo>
                <a:lnTo>
                  <a:pt x="463153" y="2311400"/>
                </a:lnTo>
                <a:lnTo>
                  <a:pt x="465553" y="2311400"/>
                </a:lnTo>
                <a:lnTo>
                  <a:pt x="251202" y="2184400"/>
                </a:lnTo>
                <a:close/>
              </a:path>
              <a:path w="2243455" h="3086100">
                <a:moveTo>
                  <a:pt x="497697" y="2298700"/>
                </a:moveTo>
                <a:lnTo>
                  <a:pt x="467864" y="2298700"/>
                </a:lnTo>
                <a:lnTo>
                  <a:pt x="465553" y="2311400"/>
                </a:lnTo>
                <a:lnTo>
                  <a:pt x="501253" y="2311400"/>
                </a:lnTo>
                <a:lnTo>
                  <a:pt x="497697" y="2298700"/>
                </a:lnTo>
                <a:close/>
              </a:path>
              <a:path w="2243455" h="3086100">
                <a:moveTo>
                  <a:pt x="754859" y="2184400"/>
                </a:moveTo>
                <a:lnTo>
                  <a:pt x="707234" y="2184400"/>
                </a:lnTo>
                <a:lnTo>
                  <a:pt x="501253" y="2311400"/>
                </a:lnTo>
                <a:lnTo>
                  <a:pt x="502396" y="2311400"/>
                </a:lnTo>
                <a:lnTo>
                  <a:pt x="708390" y="2197100"/>
                </a:lnTo>
                <a:lnTo>
                  <a:pt x="775698" y="2197100"/>
                </a:lnTo>
                <a:lnTo>
                  <a:pt x="754859" y="2184400"/>
                </a:lnTo>
                <a:close/>
              </a:path>
              <a:path w="2243455" h="3086100">
                <a:moveTo>
                  <a:pt x="775698" y="2197100"/>
                </a:moveTo>
                <a:lnTo>
                  <a:pt x="752446" y="2197100"/>
                </a:lnTo>
                <a:lnTo>
                  <a:pt x="961996" y="2311400"/>
                </a:lnTo>
                <a:lnTo>
                  <a:pt x="963253" y="2311400"/>
                </a:lnTo>
                <a:lnTo>
                  <a:pt x="775698" y="2197100"/>
                </a:lnTo>
                <a:close/>
              </a:path>
              <a:path w="2243455" h="3086100">
                <a:moveTo>
                  <a:pt x="991828" y="2298700"/>
                </a:moveTo>
                <a:lnTo>
                  <a:pt x="966809" y="2298700"/>
                </a:lnTo>
                <a:lnTo>
                  <a:pt x="963253" y="2311400"/>
                </a:lnTo>
                <a:lnTo>
                  <a:pt x="994127" y="2311400"/>
                </a:lnTo>
                <a:lnTo>
                  <a:pt x="991828" y="2298700"/>
                </a:lnTo>
                <a:close/>
              </a:path>
              <a:path w="2243455" h="3086100">
                <a:moveTo>
                  <a:pt x="1246578" y="2171700"/>
                </a:moveTo>
                <a:lnTo>
                  <a:pt x="1207335" y="2171700"/>
                </a:lnTo>
                <a:lnTo>
                  <a:pt x="1208490" y="2184400"/>
                </a:lnTo>
                <a:lnTo>
                  <a:pt x="994127" y="2311400"/>
                </a:lnTo>
                <a:lnTo>
                  <a:pt x="996540" y="2311400"/>
                </a:lnTo>
                <a:lnTo>
                  <a:pt x="1210891" y="2184400"/>
                </a:lnTo>
                <a:lnTo>
                  <a:pt x="1245435" y="2184400"/>
                </a:lnTo>
                <a:lnTo>
                  <a:pt x="1246578" y="2171700"/>
                </a:lnTo>
                <a:close/>
              </a:path>
              <a:path w="2243455" h="3086100">
                <a:moveTo>
                  <a:pt x="1245435" y="2184400"/>
                </a:moveTo>
                <a:lnTo>
                  <a:pt x="1243022" y="2184400"/>
                </a:lnTo>
                <a:lnTo>
                  <a:pt x="1457220" y="2311400"/>
                </a:lnTo>
                <a:lnTo>
                  <a:pt x="1459633" y="2311400"/>
                </a:lnTo>
                <a:lnTo>
                  <a:pt x="1245435" y="2184400"/>
                </a:lnTo>
                <a:close/>
              </a:path>
              <a:path w="2243455" h="3086100">
                <a:moveTo>
                  <a:pt x="1487065" y="2298700"/>
                </a:moveTo>
                <a:lnTo>
                  <a:pt x="1466745" y="2298700"/>
                </a:lnTo>
                <a:lnTo>
                  <a:pt x="1459633" y="2311400"/>
                </a:lnTo>
                <a:lnTo>
                  <a:pt x="1490621" y="2311400"/>
                </a:lnTo>
                <a:lnTo>
                  <a:pt x="1487065" y="2298700"/>
                </a:lnTo>
                <a:close/>
              </a:path>
              <a:path w="2243455" h="3086100">
                <a:moveTo>
                  <a:pt x="1703727" y="2184400"/>
                </a:moveTo>
                <a:lnTo>
                  <a:pt x="1701314" y="2184400"/>
                </a:lnTo>
                <a:lnTo>
                  <a:pt x="1490621" y="2311400"/>
                </a:lnTo>
                <a:lnTo>
                  <a:pt x="1491764" y="2311400"/>
                </a:lnTo>
                <a:lnTo>
                  <a:pt x="1703727" y="2184400"/>
                </a:lnTo>
                <a:close/>
              </a:path>
              <a:path w="2243455" h="3086100">
                <a:moveTo>
                  <a:pt x="1744240" y="2184400"/>
                </a:moveTo>
                <a:lnTo>
                  <a:pt x="1741827" y="2184400"/>
                </a:lnTo>
                <a:lnTo>
                  <a:pt x="1950234" y="2311400"/>
                </a:lnTo>
                <a:lnTo>
                  <a:pt x="1991890" y="2311400"/>
                </a:lnTo>
                <a:lnTo>
                  <a:pt x="1990747" y="2298700"/>
                </a:lnTo>
                <a:lnTo>
                  <a:pt x="1952647" y="2298700"/>
                </a:lnTo>
                <a:lnTo>
                  <a:pt x="1744240" y="2184400"/>
                </a:lnTo>
                <a:close/>
              </a:path>
              <a:path w="2243455" h="3086100">
                <a:moveTo>
                  <a:pt x="246491" y="2184400"/>
                </a:moveTo>
                <a:lnTo>
                  <a:pt x="220214" y="2184400"/>
                </a:lnTo>
                <a:lnTo>
                  <a:pt x="226183" y="2197100"/>
                </a:lnTo>
                <a:lnTo>
                  <a:pt x="242833" y="2197100"/>
                </a:lnTo>
                <a:lnTo>
                  <a:pt x="246491" y="2184400"/>
                </a:lnTo>
                <a:close/>
              </a:path>
              <a:path w="2243455" h="3086100">
                <a:moveTo>
                  <a:pt x="1243022" y="2184400"/>
                </a:moveTo>
                <a:lnTo>
                  <a:pt x="1210891" y="2184400"/>
                </a:lnTo>
                <a:lnTo>
                  <a:pt x="1214447" y="2197100"/>
                </a:lnTo>
                <a:lnTo>
                  <a:pt x="1240621" y="2197100"/>
                </a:lnTo>
                <a:lnTo>
                  <a:pt x="1243022" y="2184400"/>
                </a:lnTo>
                <a:close/>
              </a:path>
              <a:path w="2243455" h="3086100">
                <a:moveTo>
                  <a:pt x="1741827" y="2184400"/>
                </a:moveTo>
                <a:lnTo>
                  <a:pt x="1703727" y="2184400"/>
                </a:lnTo>
                <a:lnTo>
                  <a:pt x="1707283" y="2197100"/>
                </a:lnTo>
                <a:lnTo>
                  <a:pt x="1738271" y="2197100"/>
                </a:lnTo>
                <a:lnTo>
                  <a:pt x="1741827" y="2184400"/>
                </a:lnTo>
                <a:close/>
              </a:path>
              <a:path w="2243455" h="3086100">
                <a:moveTo>
                  <a:pt x="757259" y="2171700"/>
                </a:moveTo>
                <a:lnTo>
                  <a:pt x="704821" y="2171700"/>
                </a:lnTo>
                <a:lnTo>
                  <a:pt x="704821" y="2184400"/>
                </a:lnTo>
                <a:lnTo>
                  <a:pt x="757259" y="2184400"/>
                </a:lnTo>
                <a:lnTo>
                  <a:pt x="757259" y="2171700"/>
                </a:lnTo>
                <a:close/>
              </a:path>
              <a:path w="2243455" h="3086100">
                <a:moveTo>
                  <a:pt x="1745383" y="2171700"/>
                </a:moveTo>
                <a:lnTo>
                  <a:pt x="1700171" y="2171700"/>
                </a:lnTo>
                <a:lnTo>
                  <a:pt x="1700171" y="2184400"/>
                </a:lnTo>
                <a:lnTo>
                  <a:pt x="1745383" y="2184400"/>
                </a:lnTo>
                <a:lnTo>
                  <a:pt x="1745383" y="2171700"/>
                </a:lnTo>
                <a:close/>
              </a:path>
              <a:path w="2243455" h="3086100">
                <a:moveTo>
                  <a:pt x="247646" y="2159000"/>
                </a:moveTo>
                <a:lnTo>
                  <a:pt x="221472" y="2159000"/>
                </a:lnTo>
                <a:lnTo>
                  <a:pt x="219071" y="2171700"/>
                </a:lnTo>
                <a:lnTo>
                  <a:pt x="251202" y="2171700"/>
                </a:lnTo>
                <a:lnTo>
                  <a:pt x="247646" y="2159000"/>
                </a:lnTo>
                <a:close/>
              </a:path>
              <a:path w="2243455" h="3086100">
                <a:moveTo>
                  <a:pt x="753602" y="2159000"/>
                </a:moveTo>
                <a:lnTo>
                  <a:pt x="708390" y="2159000"/>
                </a:lnTo>
                <a:lnTo>
                  <a:pt x="705977" y="2171700"/>
                </a:lnTo>
                <a:lnTo>
                  <a:pt x="754859" y="2171700"/>
                </a:lnTo>
                <a:lnTo>
                  <a:pt x="753602" y="2159000"/>
                </a:lnTo>
                <a:close/>
              </a:path>
              <a:path w="2243455" h="3086100">
                <a:moveTo>
                  <a:pt x="1243022" y="2159000"/>
                </a:moveTo>
                <a:lnTo>
                  <a:pt x="1210891" y="2159000"/>
                </a:lnTo>
                <a:lnTo>
                  <a:pt x="1208490" y="2171700"/>
                </a:lnTo>
                <a:lnTo>
                  <a:pt x="1245435" y="2171700"/>
                </a:lnTo>
                <a:lnTo>
                  <a:pt x="1243022" y="2159000"/>
                </a:lnTo>
                <a:close/>
              </a:path>
              <a:path w="2243455" h="3086100">
                <a:moveTo>
                  <a:pt x="1739414" y="2159000"/>
                </a:moveTo>
                <a:lnTo>
                  <a:pt x="1703727" y="2159000"/>
                </a:lnTo>
                <a:lnTo>
                  <a:pt x="1702584" y="2171700"/>
                </a:lnTo>
                <a:lnTo>
                  <a:pt x="1744240" y="2171700"/>
                </a:lnTo>
                <a:lnTo>
                  <a:pt x="1739414" y="2159000"/>
                </a:lnTo>
                <a:close/>
              </a:path>
              <a:path w="2243455" h="3086100">
                <a:moveTo>
                  <a:pt x="236966" y="1917700"/>
                </a:moveTo>
                <a:lnTo>
                  <a:pt x="232152" y="1917700"/>
                </a:lnTo>
                <a:lnTo>
                  <a:pt x="232152" y="2159000"/>
                </a:lnTo>
                <a:lnTo>
                  <a:pt x="236966" y="2159000"/>
                </a:lnTo>
                <a:lnTo>
                  <a:pt x="236966" y="1917700"/>
                </a:lnTo>
                <a:close/>
              </a:path>
              <a:path w="2243455" h="3086100">
                <a:moveTo>
                  <a:pt x="738222" y="2146300"/>
                </a:moveTo>
                <a:lnTo>
                  <a:pt x="723871" y="2146300"/>
                </a:lnTo>
                <a:lnTo>
                  <a:pt x="719172" y="2159000"/>
                </a:lnTo>
                <a:lnTo>
                  <a:pt x="742921" y="2159000"/>
                </a:lnTo>
                <a:lnTo>
                  <a:pt x="738222" y="2146300"/>
                </a:lnTo>
                <a:close/>
              </a:path>
              <a:path w="2243455" h="3086100">
                <a:moveTo>
                  <a:pt x="733396" y="1905000"/>
                </a:moveTo>
                <a:lnTo>
                  <a:pt x="728697" y="1905000"/>
                </a:lnTo>
                <a:lnTo>
                  <a:pt x="728697" y="2146300"/>
                </a:lnTo>
                <a:lnTo>
                  <a:pt x="733396" y="2146300"/>
                </a:lnTo>
                <a:lnTo>
                  <a:pt x="733396" y="1905000"/>
                </a:lnTo>
                <a:close/>
              </a:path>
              <a:path w="2243455" h="3086100">
                <a:moveTo>
                  <a:pt x="251202" y="1905000"/>
                </a:moveTo>
                <a:lnTo>
                  <a:pt x="217916" y="1905000"/>
                </a:lnTo>
                <a:lnTo>
                  <a:pt x="222627" y="1917700"/>
                </a:lnTo>
                <a:lnTo>
                  <a:pt x="247646" y="1917700"/>
                </a:lnTo>
                <a:lnTo>
                  <a:pt x="251202" y="1905000"/>
                </a:lnTo>
                <a:close/>
              </a:path>
              <a:path w="2243455" h="3086100">
                <a:moveTo>
                  <a:pt x="1739414" y="1905000"/>
                </a:moveTo>
                <a:lnTo>
                  <a:pt x="1707283" y="1905000"/>
                </a:lnTo>
                <a:lnTo>
                  <a:pt x="1712109" y="1917700"/>
                </a:lnTo>
                <a:lnTo>
                  <a:pt x="1734715" y="1917700"/>
                </a:lnTo>
                <a:lnTo>
                  <a:pt x="1739414" y="1905000"/>
                </a:lnTo>
                <a:close/>
              </a:path>
              <a:path w="2243455" h="3086100">
                <a:moveTo>
                  <a:pt x="260727" y="1892300"/>
                </a:moveTo>
                <a:lnTo>
                  <a:pt x="208391" y="1892300"/>
                </a:lnTo>
                <a:lnTo>
                  <a:pt x="210689" y="1905000"/>
                </a:lnTo>
                <a:lnTo>
                  <a:pt x="258314" y="1905000"/>
                </a:lnTo>
                <a:lnTo>
                  <a:pt x="260727" y="1892300"/>
                </a:lnTo>
                <a:close/>
              </a:path>
              <a:path w="2243455" h="3086100">
                <a:moveTo>
                  <a:pt x="752446" y="1892300"/>
                </a:moveTo>
                <a:lnTo>
                  <a:pt x="709647" y="1892300"/>
                </a:lnTo>
                <a:lnTo>
                  <a:pt x="711946" y="1905000"/>
                </a:lnTo>
                <a:lnTo>
                  <a:pt x="750046" y="1905000"/>
                </a:lnTo>
                <a:lnTo>
                  <a:pt x="752446" y="1892300"/>
                </a:lnTo>
                <a:close/>
              </a:path>
              <a:path w="2243455" h="3086100">
                <a:moveTo>
                  <a:pt x="1751352" y="1879600"/>
                </a:moveTo>
                <a:lnTo>
                  <a:pt x="1695345" y="1879600"/>
                </a:lnTo>
                <a:lnTo>
                  <a:pt x="1695345" y="1892300"/>
                </a:lnTo>
                <a:lnTo>
                  <a:pt x="1696615" y="1905000"/>
                </a:lnTo>
                <a:lnTo>
                  <a:pt x="1748939" y="1905000"/>
                </a:lnTo>
                <a:lnTo>
                  <a:pt x="1751352" y="1892300"/>
                </a:lnTo>
                <a:lnTo>
                  <a:pt x="1751352" y="1879600"/>
                </a:lnTo>
                <a:close/>
              </a:path>
              <a:path w="2243455" h="3086100">
                <a:moveTo>
                  <a:pt x="261870" y="1879600"/>
                </a:moveTo>
                <a:lnTo>
                  <a:pt x="207133" y="1879600"/>
                </a:lnTo>
                <a:lnTo>
                  <a:pt x="207133" y="1892300"/>
                </a:lnTo>
                <a:lnTo>
                  <a:pt x="263128" y="1892300"/>
                </a:lnTo>
                <a:lnTo>
                  <a:pt x="261870" y="1879600"/>
                </a:lnTo>
                <a:close/>
              </a:path>
              <a:path w="2243455" h="3086100">
                <a:moveTo>
                  <a:pt x="753602" y="1879600"/>
                </a:moveTo>
                <a:lnTo>
                  <a:pt x="708390" y="1879600"/>
                </a:lnTo>
                <a:lnTo>
                  <a:pt x="708390" y="1892300"/>
                </a:lnTo>
                <a:lnTo>
                  <a:pt x="753602" y="1892300"/>
                </a:lnTo>
                <a:lnTo>
                  <a:pt x="753602" y="1879600"/>
                </a:lnTo>
                <a:close/>
              </a:path>
              <a:path w="2243455" h="3086100">
                <a:moveTo>
                  <a:pt x="467864" y="1752600"/>
                </a:moveTo>
                <a:lnTo>
                  <a:pt x="465553" y="1752600"/>
                </a:lnTo>
                <a:lnTo>
                  <a:pt x="258314" y="1866900"/>
                </a:lnTo>
                <a:lnTo>
                  <a:pt x="211947" y="1866900"/>
                </a:lnTo>
                <a:lnTo>
                  <a:pt x="209546" y="1879600"/>
                </a:lnTo>
                <a:lnTo>
                  <a:pt x="260727" y="1879600"/>
                </a:lnTo>
                <a:lnTo>
                  <a:pt x="467864" y="1752600"/>
                </a:lnTo>
                <a:close/>
              </a:path>
              <a:path w="2243455" h="3086100">
                <a:moveTo>
                  <a:pt x="500097" y="1752600"/>
                </a:moveTo>
                <a:lnTo>
                  <a:pt x="497697" y="1752600"/>
                </a:lnTo>
                <a:lnTo>
                  <a:pt x="709647" y="1879600"/>
                </a:lnTo>
                <a:lnTo>
                  <a:pt x="711946" y="1879600"/>
                </a:lnTo>
                <a:lnTo>
                  <a:pt x="500097" y="1752600"/>
                </a:lnTo>
                <a:close/>
              </a:path>
              <a:path w="2243455" h="3086100">
                <a:moveTo>
                  <a:pt x="746490" y="1866900"/>
                </a:moveTo>
                <a:lnTo>
                  <a:pt x="715502" y="1866900"/>
                </a:lnTo>
                <a:lnTo>
                  <a:pt x="711946" y="1879600"/>
                </a:lnTo>
                <a:lnTo>
                  <a:pt x="750046" y="1879600"/>
                </a:lnTo>
                <a:lnTo>
                  <a:pt x="746490" y="1866900"/>
                </a:lnTo>
                <a:close/>
              </a:path>
              <a:path w="2243455" h="3086100">
                <a:moveTo>
                  <a:pt x="961996" y="1752600"/>
                </a:moveTo>
                <a:lnTo>
                  <a:pt x="960840" y="1752600"/>
                </a:lnTo>
                <a:lnTo>
                  <a:pt x="750046" y="1879600"/>
                </a:lnTo>
                <a:lnTo>
                  <a:pt x="752446" y="1879600"/>
                </a:lnTo>
                <a:lnTo>
                  <a:pt x="961996" y="1752600"/>
                </a:lnTo>
                <a:close/>
              </a:path>
              <a:path w="2243455" h="3086100">
                <a:moveTo>
                  <a:pt x="1501289" y="1752600"/>
                </a:moveTo>
                <a:lnTo>
                  <a:pt x="1448965" y="1752600"/>
                </a:lnTo>
                <a:lnTo>
                  <a:pt x="1451251" y="1765300"/>
                </a:lnTo>
                <a:lnTo>
                  <a:pt x="1498876" y="1765300"/>
                </a:lnTo>
                <a:lnTo>
                  <a:pt x="1697758" y="1879600"/>
                </a:lnTo>
                <a:lnTo>
                  <a:pt x="1748939" y="1879600"/>
                </a:lnTo>
                <a:lnTo>
                  <a:pt x="1769665" y="1866900"/>
                </a:lnTo>
                <a:lnTo>
                  <a:pt x="1699028" y="1866900"/>
                </a:lnTo>
                <a:lnTo>
                  <a:pt x="1501289" y="1752600"/>
                </a:lnTo>
                <a:close/>
              </a:path>
              <a:path w="2243455" h="3086100">
                <a:moveTo>
                  <a:pt x="234553" y="1854200"/>
                </a:moveTo>
                <a:lnTo>
                  <a:pt x="228596" y="1854200"/>
                </a:lnTo>
                <a:lnTo>
                  <a:pt x="223783" y="1866900"/>
                </a:lnTo>
                <a:lnTo>
                  <a:pt x="241677" y="1866900"/>
                </a:lnTo>
                <a:lnTo>
                  <a:pt x="234553" y="1854200"/>
                </a:lnTo>
                <a:close/>
              </a:path>
              <a:path w="2243455" h="3086100">
                <a:moveTo>
                  <a:pt x="1729889" y="1854200"/>
                </a:moveTo>
                <a:lnTo>
                  <a:pt x="1715665" y="1854200"/>
                </a:lnTo>
                <a:lnTo>
                  <a:pt x="1709696" y="1866900"/>
                </a:lnTo>
                <a:lnTo>
                  <a:pt x="1737128" y="1866900"/>
                </a:lnTo>
                <a:lnTo>
                  <a:pt x="1729889" y="1854200"/>
                </a:lnTo>
                <a:close/>
              </a:path>
              <a:path w="2243455" h="3086100">
                <a:moveTo>
                  <a:pt x="1956203" y="1752600"/>
                </a:moveTo>
                <a:lnTo>
                  <a:pt x="1953790" y="1752600"/>
                </a:lnTo>
                <a:lnTo>
                  <a:pt x="1746653" y="1866900"/>
                </a:lnTo>
                <a:lnTo>
                  <a:pt x="1769665" y="1866900"/>
                </a:lnTo>
                <a:lnTo>
                  <a:pt x="1956203" y="1752600"/>
                </a:lnTo>
                <a:close/>
              </a:path>
              <a:path w="2243455" h="3086100">
                <a:moveTo>
                  <a:pt x="1494177" y="1765300"/>
                </a:moveTo>
                <a:lnTo>
                  <a:pt x="1459633" y="1765300"/>
                </a:lnTo>
                <a:lnTo>
                  <a:pt x="1464459" y="1778000"/>
                </a:lnTo>
                <a:lnTo>
                  <a:pt x="1482239" y="1778000"/>
                </a:lnTo>
                <a:lnTo>
                  <a:pt x="1494177" y="1765300"/>
                </a:lnTo>
                <a:close/>
              </a:path>
              <a:path w="2243455" h="3086100">
                <a:moveTo>
                  <a:pt x="497697" y="1752600"/>
                </a:moveTo>
                <a:lnTo>
                  <a:pt x="467864" y="1752600"/>
                </a:lnTo>
                <a:lnTo>
                  <a:pt x="470265" y="1765300"/>
                </a:lnTo>
                <a:lnTo>
                  <a:pt x="495284" y="1765300"/>
                </a:lnTo>
                <a:lnTo>
                  <a:pt x="497697" y="1752600"/>
                </a:lnTo>
                <a:close/>
              </a:path>
              <a:path w="2243455" h="3086100">
                <a:moveTo>
                  <a:pt x="995384" y="1752600"/>
                </a:moveTo>
                <a:lnTo>
                  <a:pt x="961996" y="1752600"/>
                </a:lnTo>
                <a:lnTo>
                  <a:pt x="969108" y="1765300"/>
                </a:lnTo>
                <a:lnTo>
                  <a:pt x="992971" y="1765300"/>
                </a:lnTo>
                <a:lnTo>
                  <a:pt x="995384" y="1752600"/>
                </a:lnTo>
                <a:close/>
              </a:path>
              <a:path w="2243455" h="3086100">
                <a:moveTo>
                  <a:pt x="1988334" y="1752600"/>
                </a:moveTo>
                <a:lnTo>
                  <a:pt x="1956203" y="1752600"/>
                </a:lnTo>
                <a:lnTo>
                  <a:pt x="1958489" y="1765300"/>
                </a:lnTo>
                <a:lnTo>
                  <a:pt x="1984778" y="1765300"/>
                </a:lnTo>
                <a:lnTo>
                  <a:pt x="1988334" y="1752600"/>
                </a:lnTo>
                <a:close/>
              </a:path>
              <a:path w="2243455" h="3086100">
                <a:moveTo>
                  <a:pt x="500097" y="1739900"/>
                </a:moveTo>
                <a:lnTo>
                  <a:pt x="465553" y="1739900"/>
                </a:lnTo>
                <a:lnTo>
                  <a:pt x="464308" y="1752600"/>
                </a:lnTo>
                <a:lnTo>
                  <a:pt x="501253" y="1752600"/>
                </a:lnTo>
                <a:lnTo>
                  <a:pt x="500097" y="1739900"/>
                </a:lnTo>
                <a:close/>
              </a:path>
              <a:path w="2243455" h="3086100">
                <a:moveTo>
                  <a:pt x="997683" y="1739900"/>
                </a:moveTo>
                <a:lnTo>
                  <a:pt x="960840" y="1739900"/>
                </a:lnTo>
                <a:lnTo>
                  <a:pt x="959583" y="1752600"/>
                </a:lnTo>
                <a:lnTo>
                  <a:pt x="998940" y="1752600"/>
                </a:lnTo>
                <a:lnTo>
                  <a:pt x="997683" y="1739900"/>
                </a:lnTo>
                <a:close/>
              </a:path>
              <a:path w="2243455" h="3086100">
                <a:moveTo>
                  <a:pt x="1502559" y="1739900"/>
                </a:moveTo>
                <a:lnTo>
                  <a:pt x="1447695" y="1739900"/>
                </a:lnTo>
                <a:lnTo>
                  <a:pt x="1446552" y="1752600"/>
                </a:lnTo>
                <a:lnTo>
                  <a:pt x="1502559" y="1752600"/>
                </a:lnTo>
                <a:lnTo>
                  <a:pt x="1502559" y="1739900"/>
                </a:lnTo>
                <a:close/>
              </a:path>
              <a:path w="2243455" h="3086100">
                <a:moveTo>
                  <a:pt x="1988334" y="1739900"/>
                </a:moveTo>
                <a:lnTo>
                  <a:pt x="1953790" y="1739900"/>
                </a:lnTo>
                <a:lnTo>
                  <a:pt x="1952647" y="1752600"/>
                </a:lnTo>
                <a:lnTo>
                  <a:pt x="1989477" y="1752600"/>
                </a:lnTo>
                <a:lnTo>
                  <a:pt x="1988334" y="1739900"/>
                </a:lnTo>
                <a:close/>
              </a:path>
              <a:path w="2243455" h="3086100">
                <a:moveTo>
                  <a:pt x="491728" y="1727200"/>
                </a:moveTo>
                <a:lnTo>
                  <a:pt x="473821" y="1727200"/>
                </a:lnTo>
                <a:lnTo>
                  <a:pt x="469122" y="1739900"/>
                </a:lnTo>
                <a:lnTo>
                  <a:pt x="496439" y="1739900"/>
                </a:lnTo>
                <a:lnTo>
                  <a:pt x="491728" y="1727200"/>
                </a:lnTo>
                <a:close/>
              </a:path>
              <a:path w="2243455" h="3086100">
                <a:moveTo>
                  <a:pt x="988158" y="1727200"/>
                </a:moveTo>
                <a:lnTo>
                  <a:pt x="970365" y="1727200"/>
                </a:lnTo>
                <a:lnTo>
                  <a:pt x="964396" y="1739900"/>
                </a:lnTo>
                <a:lnTo>
                  <a:pt x="994127" y="1739900"/>
                </a:lnTo>
                <a:lnTo>
                  <a:pt x="988158" y="1727200"/>
                </a:lnTo>
                <a:close/>
              </a:path>
              <a:path w="2243455" h="3086100">
                <a:moveTo>
                  <a:pt x="1498876" y="1727200"/>
                </a:moveTo>
                <a:lnTo>
                  <a:pt x="1451251" y="1727200"/>
                </a:lnTo>
                <a:lnTo>
                  <a:pt x="1448965" y="1739900"/>
                </a:lnTo>
                <a:lnTo>
                  <a:pt x="1501289" y="1739900"/>
                </a:lnTo>
                <a:lnTo>
                  <a:pt x="1498876" y="1727200"/>
                </a:lnTo>
                <a:close/>
              </a:path>
              <a:path w="2243455" h="3086100">
                <a:moveTo>
                  <a:pt x="1979952" y="1727200"/>
                </a:moveTo>
                <a:lnTo>
                  <a:pt x="1962172" y="1727200"/>
                </a:lnTo>
                <a:lnTo>
                  <a:pt x="1957346" y="1739900"/>
                </a:lnTo>
                <a:lnTo>
                  <a:pt x="1984778" y="1739900"/>
                </a:lnTo>
                <a:lnTo>
                  <a:pt x="1979952" y="1727200"/>
                </a:lnTo>
                <a:close/>
              </a:path>
              <a:path w="2243455" h="3086100">
                <a:moveTo>
                  <a:pt x="485759" y="1485899"/>
                </a:moveTo>
                <a:lnTo>
                  <a:pt x="481047" y="1485899"/>
                </a:lnTo>
                <a:lnTo>
                  <a:pt x="481047" y="1727200"/>
                </a:lnTo>
                <a:lnTo>
                  <a:pt x="485759" y="1727200"/>
                </a:lnTo>
                <a:lnTo>
                  <a:pt x="485759" y="1485899"/>
                </a:lnTo>
                <a:close/>
              </a:path>
              <a:path w="2243455" h="3086100">
                <a:moveTo>
                  <a:pt x="981046" y="1485899"/>
                </a:moveTo>
                <a:lnTo>
                  <a:pt x="976334" y="1485899"/>
                </a:lnTo>
                <a:lnTo>
                  <a:pt x="976334" y="1727200"/>
                </a:lnTo>
                <a:lnTo>
                  <a:pt x="981046" y="1727200"/>
                </a:lnTo>
                <a:lnTo>
                  <a:pt x="981046" y="1485899"/>
                </a:lnTo>
                <a:close/>
              </a:path>
              <a:path w="2243455" h="3086100">
                <a:moveTo>
                  <a:pt x="1483509" y="1714500"/>
                </a:moveTo>
                <a:lnTo>
                  <a:pt x="1468015" y="1714500"/>
                </a:lnTo>
                <a:lnTo>
                  <a:pt x="1463189" y="1727200"/>
                </a:lnTo>
                <a:lnTo>
                  <a:pt x="1488208" y="1727200"/>
                </a:lnTo>
                <a:lnTo>
                  <a:pt x="1483509" y="1714500"/>
                </a:lnTo>
                <a:close/>
              </a:path>
              <a:path w="2243455" h="3086100">
                <a:moveTo>
                  <a:pt x="1973983" y="1473199"/>
                </a:moveTo>
                <a:lnTo>
                  <a:pt x="1965728" y="1473199"/>
                </a:lnTo>
                <a:lnTo>
                  <a:pt x="1969284" y="1485899"/>
                </a:lnTo>
                <a:lnTo>
                  <a:pt x="1969284" y="1727200"/>
                </a:lnTo>
                <a:lnTo>
                  <a:pt x="1973983" y="1727200"/>
                </a:lnTo>
                <a:lnTo>
                  <a:pt x="1973983" y="1473199"/>
                </a:lnTo>
                <a:close/>
              </a:path>
              <a:path w="2243455" h="3086100">
                <a:moveTo>
                  <a:pt x="1477540" y="1473199"/>
                </a:moveTo>
                <a:lnTo>
                  <a:pt x="1472714" y="1473199"/>
                </a:lnTo>
                <a:lnTo>
                  <a:pt x="1472714" y="1714500"/>
                </a:lnTo>
                <a:lnTo>
                  <a:pt x="1477540" y="1714500"/>
                </a:lnTo>
                <a:lnTo>
                  <a:pt x="1477540" y="1473199"/>
                </a:lnTo>
                <a:close/>
              </a:path>
              <a:path w="2243455" h="3086100">
                <a:moveTo>
                  <a:pt x="497697" y="1473199"/>
                </a:moveTo>
                <a:lnTo>
                  <a:pt x="467864" y="1473199"/>
                </a:lnTo>
                <a:lnTo>
                  <a:pt x="471522" y="1485899"/>
                </a:lnTo>
                <a:lnTo>
                  <a:pt x="494128" y="1485899"/>
                </a:lnTo>
                <a:lnTo>
                  <a:pt x="497697" y="1473199"/>
                </a:lnTo>
                <a:close/>
              </a:path>
              <a:path w="2243455" h="3086100">
                <a:moveTo>
                  <a:pt x="989415" y="1473199"/>
                </a:moveTo>
                <a:lnTo>
                  <a:pt x="969108" y="1473199"/>
                </a:lnTo>
                <a:lnTo>
                  <a:pt x="972778" y="1485899"/>
                </a:lnTo>
                <a:lnTo>
                  <a:pt x="985859" y="1485899"/>
                </a:lnTo>
                <a:lnTo>
                  <a:pt x="989415" y="1473199"/>
                </a:lnTo>
                <a:close/>
              </a:path>
              <a:path w="2243455" h="3086100">
                <a:moveTo>
                  <a:pt x="7117" y="1447800"/>
                </a:moveTo>
                <a:lnTo>
                  <a:pt x="0" y="1447800"/>
                </a:lnTo>
                <a:lnTo>
                  <a:pt x="0" y="1473199"/>
                </a:lnTo>
                <a:lnTo>
                  <a:pt x="5966" y="1473199"/>
                </a:lnTo>
                <a:lnTo>
                  <a:pt x="7117" y="1460500"/>
                </a:lnTo>
                <a:lnTo>
                  <a:pt x="7117" y="1447800"/>
                </a:lnTo>
                <a:close/>
              </a:path>
              <a:path w="2243455" h="3086100">
                <a:moveTo>
                  <a:pt x="507222" y="1447800"/>
                </a:moveTo>
                <a:lnTo>
                  <a:pt x="458339" y="1447800"/>
                </a:lnTo>
                <a:lnTo>
                  <a:pt x="458339" y="1460500"/>
                </a:lnTo>
                <a:lnTo>
                  <a:pt x="459597" y="1473199"/>
                </a:lnTo>
                <a:lnTo>
                  <a:pt x="505964" y="1473199"/>
                </a:lnTo>
                <a:lnTo>
                  <a:pt x="507222" y="1460500"/>
                </a:lnTo>
                <a:lnTo>
                  <a:pt x="508365" y="1460500"/>
                </a:lnTo>
                <a:lnTo>
                  <a:pt x="507222" y="1447800"/>
                </a:lnTo>
                <a:close/>
              </a:path>
              <a:path w="2243455" h="3086100">
                <a:moveTo>
                  <a:pt x="1001353" y="1447800"/>
                </a:moveTo>
                <a:lnTo>
                  <a:pt x="956027" y="1447800"/>
                </a:lnTo>
                <a:lnTo>
                  <a:pt x="956027" y="1460500"/>
                </a:lnTo>
                <a:lnTo>
                  <a:pt x="957284" y="1473199"/>
                </a:lnTo>
                <a:lnTo>
                  <a:pt x="1000096" y="1473199"/>
                </a:lnTo>
                <a:lnTo>
                  <a:pt x="1001353" y="1460500"/>
                </a:lnTo>
                <a:lnTo>
                  <a:pt x="1002496" y="1460500"/>
                </a:lnTo>
                <a:lnTo>
                  <a:pt x="1001353" y="1447800"/>
                </a:lnTo>
                <a:close/>
              </a:path>
              <a:path w="2243455" h="3086100">
                <a:moveTo>
                  <a:pt x="1494177" y="1460500"/>
                </a:moveTo>
                <a:lnTo>
                  <a:pt x="1456077" y="1460500"/>
                </a:lnTo>
                <a:lnTo>
                  <a:pt x="1459633" y="1473199"/>
                </a:lnTo>
                <a:lnTo>
                  <a:pt x="1490621" y="1473199"/>
                </a:lnTo>
                <a:lnTo>
                  <a:pt x="1494177" y="1460500"/>
                </a:lnTo>
                <a:close/>
              </a:path>
              <a:path w="2243455" h="3086100">
                <a:moveTo>
                  <a:pt x="1991890" y="1460500"/>
                </a:moveTo>
                <a:lnTo>
                  <a:pt x="1951377" y="1460500"/>
                </a:lnTo>
                <a:lnTo>
                  <a:pt x="1952647" y="1473199"/>
                </a:lnTo>
                <a:lnTo>
                  <a:pt x="1987064" y="1473199"/>
                </a:lnTo>
                <a:lnTo>
                  <a:pt x="1991890" y="1460500"/>
                </a:lnTo>
                <a:close/>
              </a:path>
              <a:path w="2243455" h="3086100">
                <a:moveTo>
                  <a:pt x="1495320" y="1447800"/>
                </a:moveTo>
                <a:lnTo>
                  <a:pt x="1454934" y="1447800"/>
                </a:lnTo>
                <a:lnTo>
                  <a:pt x="1453664" y="1460500"/>
                </a:lnTo>
                <a:lnTo>
                  <a:pt x="1496590" y="1460500"/>
                </a:lnTo>
                <a:lnTo>
                  <a:pt x="1495320" y="1447800"/>
                </a:lnTo>
                <a:close/>
              </a:path>
              <a:path w="2243455" h="3086100">
                <a:moveTo>
                  <a:pt x="2238397" y="1320800"/>
                </a:moveTo>
                <a:lnTo>
                  <a:pt x="2200297" y="1320800"/>
                </a:lnTo>
                <a:lnTo>
                  <a:pt x="1989477" y="1447800"/>
                </a:lnTo>
                <a:lnTo>
                  <a:pt x="1950234" y="1447800"/>
                </a:lnTo>
                <a:lnTo>
                  <a:pt x="1948964" y="1460500"/>
                </a:lnTo>
                <a:lnTo>
                  <a:pt x="1993033" y="1460500"/>
                </a:lnTo>
                <a:lnTo>
                  <a:pt x="1991890" y="1447800"/>
                </a:lnTo>
                <a:lnTo>
                  <a:pt x="2202583" y="1333500"/>
                </a:lnTo>
                <a:lnTo>
                  <a:pt x="2235984" y="1333500"/>
                </a:lnTo>
                <a:lnTo>
                  <a:pt x="2238397" y="1320800"/>
                </a:lnTo>
                <a:close/>
              </a:path>
              <a:path w="2243455" h="3086100">
                <a:moveTo>
                  <a:pt x="253603" y="1320800"/>
                </a:moveTo>
                <a:lnTo>
                  <a:pt x="215503" y="1320800"/>
                </a:lnTo>
                <a:lnTo>
                  <a:pt x="3558" y="1447800"/>
                </a:lnTo>
                <a:lnTo>
                  <a:pt x="5966" y="1447800"/>
                </a:lnTo>
                <a:lnTo>
                  <a:pt x="217916" y="1333500"/>
                </a:lnTo>
                <a:lnTo>
                  <a:pt x="251202" y="1333500"/>
                </a:lnTo>
                <a:lnTo>
                  <a:pt x="253603" y="1320800"/>
                </a:lnTo>
                <a:close/>
              </a:path>
              <a:path w="2243455" h="3086100">
                <a:moveTo>
                  <a:pt x="500097" y="1435100"/>
                </a:moveTo>
                <a:lnTo>
                  <a:pt x="469122" y="1435100"/>
                </a:lnTo>
                <a:lnTo>
                  <a:pt x="461997" y="1447800"/>
                </a:lnTo>
                <a:lnTo>
                  <a:pt x="503653" y="1447800"/>
                </a:lnTo>
                <a:lnTo>
                  <a:pt x="500097" y="1435100"/>
                </a:lnTo>
                <a:close/>
              </a:path>
              <a:path w="2243455" h="3086100">
                <a:moveTo>
                  <a:pt x="754859" y="1320800"/>
                </a:moveTo>
                <a:lnTo>
                  <a:pt x="707234" y="1320800"/>
                </a:lnTo>
                <a:lnTo>
                  <a:pt x="503653" y="1447800"/>
                </a:lnTo>
                <a:lnTo>
                  <a:pt x="505964" y="1447800"/>
                </a:lnTo>
                <a:lnTo>
                  <a:pt x="709647" y="1333500"/>
                </a:lnTo>
                <a:lnTo>
                  <a:pt x="775331" y="1333500"/>
                </a:lnTo>
                <a:lnTo>
                  <a:pt x="754859" y="1320800"/>
                </a:lnTo>
                <a:close/>
              </a:path>
              <a:path w="2243455" h="3086100">
                <a:moveTo>
                  <a:pt x="775331" y="1333500"/>
                </a:moveTo>
                <a:lnTo>
                  <a:pt x="752446" y="1333500"/>
                </a:lnTo>
                <a:lnTo>
                  <a:pt x="957284" y="1447800"/>
                </a:lnTo>
                <a:lnTo>
                  <a:pt x="959583" y="1447800"/>
                </a:lnTo>
                <a:lnTo>
                  <a:pt x="775331" y="1333500"/>
                </a:lnTo>
                <a:close/>
              </a:path>
              <a:path w="2243455" h="3086100">
                <a:moveTo>
                  <a:pt x="994127" y="1435100"/>
                </a:moveTo>
                <a:lnTo>
                  <a:pt x="963253" y="1435100"/>
                </a:lnTo>
                <a:lnTo>
                  <a:pt x="959583" y="1447800"/>
                </a:lnTo>
                <a:lnTo>
                  <a:pt x="997683" y="1447800"/>
                </a:lnTo>
                <a:lnTo>
                  <a:pt x="994127" y="1435100"/>
                </a:lnTo>
                <a:close/>
              </a:path>
              <a:path w="2243455" h="3086100">
                <a:moveTo>
                  <a:pt x="1251289" y="1320800"/>
                </a:moveTo>
                <a:lnTo>
                  <a:pt x="1201366" y="1320800"/>
                </a:lnTo>
                <a:lnTo>
                  <a:pt x="1202521" y="1333500"/>
                </a:lnTo>
                <a:lnTo>
                  <a:pt x="997683" y="1447800"/>
                </a:lnTo>
                <a:lnTo>
                  <a:pt x="1000096" y="1447800"/>
                </a:lnTo>
                <a:lnTo>
                  <a:pt x="1204922" y="1333500"/>
                </a:lnTo>
                <a:lnTo>
                  <a:pt x="1272009" y="1333500"/>
                </a:lnTo>
                <a:lnTo>
                  <a:pt x="1251289" y="1320800"/>
                </a:lnTo>
                <a:close/>
              </a:path>
              <a:path w="2243455" h="3086100">
                <a:moveTo>
                  <a:pt x="1272009" y="1333500"/>
                </a:moveTo>
                <a:lnTo>
                  <a:pt x="1248991" y="1333500"/>
                </a:lnTo>
                <a:lnTo>
                  <a:pt x="1456077" y="1447800"/>
                </a:lnTo>
                <a:lnTo>
                  <a:pt x="1458490" y="1447800"/>
                </a:lnTo>
                <a:lnTo>
                  <a:pt x="1272009" y="1333500"/>
                </a:lnTo>
                <a:close/>
              </a:path>
              <a:path w="2243455" h="3086100">
                <a:moveTo>
                  <a:pt x="1484652" y="1435100"/>
                </a:moveTo>
                <a:lnTo>
                  <a:pt x="1465602" y="1435100"/>
                </a:lnTo>
                <a:lnTo>
                  <a:pt x="1460776" y="1447800"/>
                </a:lnTo>
                <a:lnTo>
                  <a:pt x="1489351" y="1447800"/>
                </a:lnTo>
                <a:lnTo>
                  <a:pt x="1484652" y="1435100"/>
                </a:lnTo>
                <a:close/>
              </a:path>
              <a:path w="2243455" h="3086100">
                <a:moveTo>
                  <a:pt x="1742970" y="1320800"/>
                </a:moveTo>
                <a:lnTo>
                  <a:pt x="1702584" y="1320800"/>
                </a:lnTo>
                <a:lnTo>
                  <a:pt x="1491764" y="1447800"/>
                </a:lnTo>
                <a:lnTo>
                  <a:pt x="1494177" y="1447800"/>
                </a:lnTo>
                <a:lnTo>
                  <a:pt x="1704870" y="1333500"/>
                </a:lnTo>
                <a:lnTo>
                  <a:pt x="1764052" y="1333500"/>
                </a:lnTo>
                <a:lnTo>
                  <a:pt x="1742970" y="1320800"/>
                </a:lnTo>
                <a:close/>
              </a:path>
              <a:path w="2243455" h="3086100">
                <a:moveTo>
                  <a:pt x="1764052" y="1333500"/>
                </a:moveTo>
                <a:lnTo>
                  <a:pt x="1741827" y="1333500"/>
                </a:lnTo>
                <a:lnTo>
                  <a:pt x="1951377" y="1447800"/>
                </a:lnTo>
                <a:lnTo>
                  <a:pt x="1953790" y="1447800"/>
                </a:lnTo>
                <a:lnTo>
                  <a:pt x="1764052" y="1333500"/>
                </a:lnTo>
                <a:close/>
              </a:path>
              <a:path w="2243455" h="3086100">
                <a:moveTo>
                  <a:pt x="1981222" y="1435100"/>
                </a:moveTo>
                <a:lnTo>
                  <a:pt x="1960902" y="1435100"/>
                </a:lnTo>
                <a:lnTo>
                  <a:pt x="1953790" y="1447800"/>
                </a:lnTo>
                <a:lnTo>
                  <a:pt x="1985921" y="1447800"/>
                </a:lnTo>
                <a:lnTo>
                  <a:pt x="1981222" y="1435100"/>
                </a:lnTo>
                <a:close/>
              </a:path>
              <a:path w="2243455" h="3086100">
                <a:moveTo>
                  <a:pt x="742921" y="1333500"/>
                </a:moveTo>
                <a:lnTo>
                  <a:pt x="717915" y="1333500"/>
                </a:lnTo>
                <a:lnTo>
                  <a:pt x="723871" y="1346200"/>
                </a:lnTo>
                <a:lnTo>
                  <a:pt x="736965" y="1346200"/>
                </a:lnTo>
                <a:lnTo>
                  <a:pt x="742921" y="1333500"/>
                </a:lnTo>
                <a:close/>
              </a:path>
              <a:path w="2243455" h="3086100">
                <a:moveTo>
                  <a:pt x="1239466" y="1333500"/>
                </a:moveTo>
                <a:lnTo>
                  <a:pt x="1214447" y="1333500"/>
                </a:lnTo>
                <a:lnTo>
                  <a:pt x="1220416" y="1346200"/>
                </a:lnTo>
                <a:lnTo>
                  <a:pt x="1233497" y="1346200"/>
                </a:lnTo>
                <a:lnTo>
                  <a:pt x="1239466" y="1333500"/>
                </a:lnTo>
                <a:close/>
              </a:path>
              <a:path w="2243455" h="3086100">
                <a:moveTo>
                  <a:pt x="254758" y="1308100"/>
                </a:moveTo>
                <a:lnTo>
                  <a:pt x="214258" y="1308100"/>
                </a:lnTo>
                <a:lnTo>
                  <a:pt x="214258" y="1320800"/>
                </a:lnTo>
                <a:lnTo>
                  <a:pt x="254758" y="1320800"/>
                </a:lnTo>
                <a:lnTo>
                  <a:pt x="254758" y="1308100"/>
                </a:lnTo>
                <a:close/>
              </a:path>
              <a:path w="2243455" h="3086100">
                <a:moveTo>
                  <a:pt x="756015" y="1308100"/>
                </a:moveTo>
                <a:lnTo>
                  <a:pt x="705977" y="1308100"/>
                </a:lnTo>
                <a:lnTo>
                  <a:pt x="704821" y="1320800"/>
                </a:lnTo>
                <a:lnTo>
                  <a:pt x="756015" y="1320800"/>
                </a:lnTo>
                <a:lnTo>
                  <a:pt x="756015" y="1308100"/>
                </a:lnTo>
                <a:close/>
              </a:path>
              <a:path w="2243455" h="3086100">
                <a:moveTo>
                  <a:pt x="1252547" y="1308100"/>
                </a:moveTo>
                <a:lnTo>
                  <a:pt x="1201366" y="1308100"/>
                </a:lnTo>
                <a:lnTo>
                  <a:pt x="1200108" y="1320800"/>
                </a:lnTo>
                <a:lnTo>
                  <a:pt x="1253702" y="1320800"/>
                </a:lnTo>
                <a:lnTo>
                  <a:pt x="1252547" y="1308100"/>
                </a:lnTo>
                <a:close/>
              </a:path>
              <a:path w="2243455" h="3086100">
                <a:moveTo>
                  <a:pt x="1744240" y="1308100"/>
                </a:moveTo>
                <a:lnTo>
                  <a:pt x="1701314" y="1308100"/>
                </a:lnTo>
                <a:lnTo>
                  <a:pt x="1701314" y="1320800"/>
                </a:lnTo>
                <a:lnTo>
                  <a:pt x="1745383" y="1320800"/>
                </a:lnTo>
                <a:lnTo>
                  <a:pt x="1744240" y="1308100"/>
                </a:lnTo>
                <a:close/>
              </a:path>
              <a:path w="2243455" h="3086100">
                <a:moveTo>
                  <a:pt x="2238397" y="1308100"/>
                </a:moveTo>
                <a:lnTo>
                  <a:pt x="2199027" y="1308100"/>
                </a:lnTo>
                <a:lnTo>
                  <a:pt x="2199027" y="1320800"/>
                </a:lnTo>
                <a:lnTo>
                  <a:pt x="2239540" y="1320800"/>
                </a:lnTo>
                <a:lnTo>
                  <a:pt x="2238397" y="1308100"/>
                </a:lnTo>
                <a:close/>
              </a:path>
              <a:path w="2243455" h="3086100">
                <a:moveTo>
                  <a:pt x="244078" y="1295400"/>
                </a:moveTo>
                <a:lnTo>
                  <a:pt x="225028" y="1295400"/>
                </a:lnTo>
                <a:lnTo>
                  <a:pt x="220214" y="1308100"/>
                </a:lnTo>
                <a:lnTo>
                  <a:pt x="250047" y="1308100"/>
                </a:lnTo>
                <a:lnTo>
                  <a:pt x="244078" y="1295400"/>
                </a:lnTo>
                <a:close/>
              </a:path>
              <a:path w="2243455" h="3086100">
                <a:moveTo>
                  <a:pt x="750046" y="1295400"/>
                </a:moveTo>
                <a:lnTo>
                  <a:pt x="711946" y="1295400"/>
                </a:lnTo>
                <a:lnTo>
                  <a:pt x="709647" y="1308100"/>
                </a:lnTo>
                <a:lnTo>
                  <a:pt x="752446" y="1308100"/>
                </a:lnTo>
                <a:lnTo>
                  <a:pt x="750046" y="1295400"/>
                </a:lnTo>
                <a:close/>
              </a:path>
              <a:path w="2243455" h="3086100">
                <a:moveTo>
                  <a:pt x="1246578" y="1295400"/>
                </a:moveTo>
                <a:lnTo>
                  <a:pt x="1207335" y="1295400"/>
                </a:lnTo>
                <a:lnTo>
                  <a:pt x="1204922" y="1308100"/>
                </a:lnTo>
                <a:lnTo>
                  <a:pt x="1248991" y="1308100"/>
                </a:lnTo>
                <a:lnTo>
                  <a:pt x="1246578" y="1295400"/>
                </a:lnTo>
                <a:close/>
              </a:path>
              <a:path w="2243455" h="3086100">
                <a:moveTo>
                  <a:pt x="1733445" y="1295400"/>
                </a:moveTo>
                <a:lnTo>
                  <a:pt x="1709696" y="1295400"/>
                </a:lnTo>
                <a:lnTo>
                  <a:pt x="1707283" y="1308100"/>
                </a:lnTo>
                <a:lnTo>
                  <a:pt x="1739414" y="1308100"/>
                </a:lnTo>
                <a:lnTo>
                  <a:pt x="1733445" y="1295400"/>
                </a:lnTo>
                <a:close/>
              </a:path>
              <a:path w="2243455" h="3086100">
                <a:moveTo>
                  <a:pt x="2228872" y="1295400"/>
                </a:moveTo>
                <a:lnTo>
                  <a:pt x="2209822" y="1295400"/>
                </a:lnTo>
                <a:lnTo>
                  <a:pt x="2204996" y="1308100"/>
                </a:lnTo>
                <a:lnTo>
                  <a:pt x="2234714" y="1308100"/>
                </a:lnTo>
                <a:lnTo>
                  <a:pt x="2228872" y="1295400"/>
                </a:lnTo>
                <a:close/>
              </a:path>
              <a:path w="2243455" h="3086100">
                <a:moveTo>
                  <a:pt x="236966" y="1054100"/>
                </a:moveTo>
                <a:lnTo>
                  <a:pt x="232152" y="1054100"/>
                </a:lnTo>
                <a:lnTo>
                  <a:pt x="232152" y="1295400"/>
                </a:lnTo>
                <a:lnTo>
                  <a:pt x="236966" y="1295400"/>
                </a:lnTo>
                <a:lnTo>
                  <a:pt x="236966" y="1054100"/>
                </a:lnTo>
                <a:close/>
              </a:path>
              <a:path w="2243455" h="3086100">
                <a:moveTo>
                  <a:pt x="733396" y="1041400"/>
                </a:moveTo>
                <a:lnTo>
                  <a:pt x="728697" y="1041400"/>
                </a:lnTo>
                <a:lnTo>
                  <a:pt x="728697" y="1295400"/>
                </a:lnTo>
                <a:lnTo>
                  <a:pt x="733396" y="1295400"/>
                </a:lnTo>
                <a:lnTo>
                  <a:pt x="733396" y="1041400"/>
                </a:lnTo>
                <a:close/>
              </a:path>
              <a:path w="2243455" h="3086100">
                <a:moveTo>
                  <a:pt x="1229941" y="1054100"/>
                </a:moveTo>
                <a:lnTo>
                  <a:pt x="1225127" y="1054100"/>
                </a:lnTo>
                <a:lnTo>
                  <a:pt x="1225127" y="1295400"/>
                </a:lnTo>
                <a:lnTo>
                  <a:pt x="1229941" y="1295400"/>
                </a:lnTo>
                <a:lnTo>
                  <a:pt x="1229941" y="1054100"/>
                </a:lnTo>
                <a:close/>
              </a:path>
              <a:path w="2243455" h="3086100">
                <a:moveTo>
                  <a:pt x="1726333" y="1054100"/>
                </a:moveTo>
                <a:lnTo>
                  <a:pt x="1721634" y="1054100"/>
                </a:lnTo>
                <a:lnTo>
                  <a:pt x="1721634" y="1295400"/>
                </a:lnTo>
                <a:lnTo>
                  <a:pt x="1726333" y="1295400"/>
                </a:lnTo>
                <a:lnTo>
                  <a:pt x="1726333" y="1054100"/>
                </a:lnTo>
                <a:close/>
              </a:path>
              <a:path w="2243455" h="3086100">
                <a:moveTo>
                  <a:pt x="2221633" y="1054100"/>
                </a:moveTo>
                <a:lnTo>
                  <a:pt x="2216934" y="1054100"/>
                </a:lnTo>
                <a:lnTo>
                  <a:pt x="2216934" y="1295400"/>
                </a:lnTo>
                <a:lnTo>
                  <a:pt x="2221633" y="1295400"/>
                </a:lnTo>
                <a:lnTo>
                  <a:pt x="2221633" y="1054100"/>
                </a:lnTo>
                <a:close/>
              </a:path>
              <a:path w="2243455" h="3086100">
                <a:moveTo>
                  <a:pt x="244078" y="1041400"/>
                </a:moveTo>
                <a:lnTo>
                  <a:pt x="225028" y="1041400"/>
                </a:lnTo>
                <a:lnTo>
                  <a:pt x="228596" y="1054100"/>
                </a:lnTo>
                <a:lnTo>
                  <a:pt x="240522" y="1054100"/>
                </a:lnTo>
                <a:lnTo>
                  <a:pt x="244078" y="1041400"/>
                </a:lnTo>
                <a:close/>
              </a:path>
              <a:path w="2243455" h="3086100">
                <a:moveTo>
                  <a:pt x="1243022" y="1041400"/>
                </a:moveTo>
                <a:lnTo>
                  <a:pt x="1210891" y="1041400"/>
                </a:lnTo>
                <a:lnTo>
                  <a:pt x="1216860" y="1054100"/>
                </a:lnTo>
                <a:lnTo>
                  <a:pt x="1237053" y="1054100"/>
                </a:lnTo>
                <a:lnTo>
                  <a:pt x="1243022" y="1041400"/>
                </a:lnTo>
                <a:close/>
              </a:path>
              <a:path w="2243455" h="3086100">
                <a:moveTo>
                  <a:pt x="1741827" y="1041400"/>
                </a:moveTo>
                <a:lnTo>
                  <a:pt x="1704870" y="1041400"/>
                </a:lnTo>
                <a:lnTo>
                  <a:pt x="1708553" y="1054100"/>
                </a:lnTo>
                <a:lnTo>
                  <a:pt x="1734715" y="1054100"/>
                </a:lnTo>
                <a:lnTo>
                  <a:pt x="1741827" y="1041400"/>
                </a:lnTo>
                <a:close/>
              </a:path>
              <a:path w="2243455" h="3086100">
                <a:moveTo>
                  <a:pt x="2233571" y="1041400"/>
                </a:moveTo>
                <a:lnTo>
                  <a:pt x="2201440" y="1041400"/>
                </a:lnTo>
                <a:lnTo>
                  <a:pt x="2204996" y="1054100"/>
                </a:lnTo>
                <a:lnTo>
                  <a:pt x="2230015" y="1054100"/>
                </a:lnTo>
                <a:lnTo>
                  <a:pt x="2233571" y="1041400"/>
                </a:lnTo>
                <a:close/>
              </a:path>
              <a:path w="2243455" h="3086100">
                <a:moveTo>
                  <a:pt x="10675" y="901700"/>
                </a:moveTo>
                <a:lnTo>
                  <a:pt x="8268" y="901700"/>
                </a:lnTo>
                <a:lnTo>
                  <a:pt x="215503" y="1016000"/>
                </a:lnTo>
                <a:lnTo>
                  <a:pt x="214258" y="1028700"/>
                </a:lnTo>
                <a:lnTo>
                  <a:pt x="215503" y="1041400"/>
                </a:lnTo>
                <a:lnTo>
                  <a:pt x="254758" y="1041400"/>
                </a:lnTo>
                <a:lnTo>
                  <a:pt x="256016" y="1028700"/>
                </a:lnTo>
                <a:lnTo>
                  <a:pt x="254758" y="1016000"/>
                </a:lnTo>
                <a:lnTo>
                  <a:pt x="217916" y="1016000"/>
                </a:lnTo>
                <a:lnTo>
                  <a:pt x="10675" y="901700"/>
                </a:lnTo>
                <a:close/>
              </a:path>
              <a:path w="2243455" h="3086100">
                <a:moveTo>
                  <a:pt x="503653" y="901700"/>
                </a:moveTo>
                <a:lnTo>
                  <a:pt x="501253" y="901700"/>
                </a:lnTo>
                <a:lnTo>
                  <a:pt x="714346" y="1016000"/>
                </a:lnTo>
                <a:lnTo>
                  <a:pt x="713203" y="1028700"/>
                </a:lnTo>
                <a:lnTo>
                  <a:pt x="714346" y="1028700"/>
                </a:lnTo>
                <a:lnTo>
                  <a:pt x="717915" y="1041400"/>
                </a:lnTo>
                <a:lnTo>
                  <a:pt x="744077" y="1041400"/>
                </a:lnTo>
                <a:lnTo>
                  <a:pt x="747734" y="1028700"/>
                </a:lnTo>
                <a:lnTo>
                  <a:pt x="768564" y="1016000"/>
                </a:lnTo>
                <a:lnTo>
                  <a:pt x="716759" y="1016000"/>
                </a:lnTo>
                <a:lnTo>
                  <a:pt x="503653" y="901700"/>
                </a:lnTo>
                <a:close/>
              </a:path>
              <a:path w="2243455" h="3086100">
                <a:moveTo>
                  <a:pt x="1003652" y="901700"/>
                </a:moveTo>
                <a:lnTo>
                  <a:pt x="1001353" y="901700"/>
                </a:lnTo>
                <a:lnTo>
                  <a:pt x="1207335" y="1016000"/>
                </a:lnTo>
                <a:lnTo>
                  <a:pt x="1206077" y="1028700"/>
                </a:lnTo>
                <a:lnTo>
                  <a:pt x="1204922" y="1028700"/>
                </a:lnTo>
                <a:lnTo>
                  <a:pt x="1206077" y="1041400"/>
                </a:lnTo>
                <a:lnTo>
                  <a:pt x="1247733" y="1041400"/>
                </a:lnTo>
                <a:lnTo>
                  <a:pt x="1248991" y="1028700"/>
                </a:lnTo>
                <a:lnTo>
                  <a:pt x="1247733" y="1016000"/>
                </a:lnTo>
                <a:lnTo>
                  <a:pt x="1208490" y="1016000"/>
                </a:lnTo>
                <a:lnTo>
                  <a:pt x="1003652" y="901700"/>
                </a:lnTo>
                <a:close/>
              </a:path>
              <a:path w="2243455" h="3086100">
                <a:moveTo>
                  <a:pt x="1496590" y="901700"/>
                </a:moveTo>
                <a:lnTo>
                  <a:pt x="1494177" y="901700"/>
                </a:lnTo>
                <a:lnTo>
                  <a:pt x="1700171" y="1016000"/>
                </a:lnTo>
                <a:lnTo>
                  <a:pt x="1697758" y="1028700"/>
                </a:lnTo>
                <a:lnTo>
                  <a:pt x="1700171" y="1041400"/>
                </a:lnTo>
                <a:lnTo>
                  <a:pt x="1746653" y="1041400"/>
                </a:lnTo>
                <a:lnTo>
                  <a:pt x="1747796" y="1028700"/>
                </a:lnTo>
                <a:lnTo>
                  <a:pt x="1746653" y="1016000"/>
                </a:lnTo>
                <a:lnTo>
                  <a:pt x="1702584" y="1016000"/>
                </a:lnTo>
                <a:lnTo>
                  <a:pt x="1496590" y="901700"/>
                </a:lnTo>
                <a:close/>
              </a:path>
              <a:path w="2243455" h="3086100">
                <a:moveTo>
                  <a:pt x="2011575" y="901700"/>
                </a:moveTo>
                <a:lnTo>
                  <a:pt x="1989477" y="901700"/>
                </a:lnTo>
                <a:lnTo>
                  <a:pt x="2196614" y="1016000"/>
                </a:lnTo>
                <a:lnTo>
                  <a:pt x="2195471" y="1028700"/>
                </a:lnTo>
                <a:lnTo>
                  <a:pt x="2196614" y="1041400"/>
                </a:lnTo>
                <a:lnTo>
                  <a:pt x="2241953" y="1041400"/>
                </a:lnTo>
                <a:lnTo>
                  <a:pt x="2243096" y="1028700"/>
                </a:lnTo>
                <a:lnTo>
                  <a:pt x="2241953" y="1016000"/>
                </a:lnTo>
                <a:lnTo>
                  <a:pt x="2199027" y="1016000"/>
                </a:lnTo>
                <a:lnTo>
                  <a:pt x="2011575" y="901700"/>
                </a:lnTo>
                <a:close/>
              </a:path>
              <a:path w="2243455" h="3086100">
                <a:moveTo>
                  <a:pt x="240522" y="1003300"/>
                </a:moveTo>
                <a:lnTo>
                  <a:pt x="229739" y="1003300"/>
                </a:lnTo>
                <a:lnTo>
                  <a:pt x="225028" y="1016000"/>
                </a:lnTo>
                <a:lnTo>
                  <a:pt x="245233" y="1016000"/>
                </a:lnTo>
                <a:lnTo>
                  <a:pt x="240522" y="1003300"/>
                </a:lnTo>
                <a:close/>
              </a:path>
              <a:path w="2243455" h="3086100">
                <a:moveTo>
                  <a:pt x="503653" y="876300"/>
                </a:moveTo>
                <a:lnTo>
                  <a:pt x="461997" y="876300"/>
                </a:lnTo>
                <a:lnTo>
                  <a:pt x="460740" y="889000"/>
                </a:lnTo>
                <a:lnTo>
                  <a:pt x="461997" y="901700"/>
                </a:lnTo>
                <a:lnTo>
                  <a:pt x="252345" y="1016000"/>
                </a:lnTo>
                <a:lnTo>
                  <a:pt x="254758" y="1016000"/>
                </a:lnTo>
                <a:lnTo>
                  <a:pt x="464308" y="901700"/>
                </a:lnTo>
                <a:lnTo>
                  <a:pt x="503653" y="901700"/>
                </a:lnTo>
                <a:lnTo>
                  <a:pt x="504809" y="889000"/>
                </a:lnTo>
                <a:lnTo>
                  <a:pt x="503653" y="876300"/>
                </a:lnTo>
                <a:close/>
              </a:path>
              <a:path w="2243455" h="3086100">
                <a:moveTo>
                  <a:pt x="1006065" y="876300"/>
                </a:moveTo>
                <a:lnTo>
                  <a:pt x="952471" y="876300"/>
                </a:lnTo>
                <a:lnTo>
                  <a:pt x="952471" y="889000"/>
                </a:lnTo>
                <a:lnTo>
                  <a:pt x="953728" y="901700"/>
                </a:lnTo>
                <a:lnTo>
                  <a:pt x="745334" y="1016000"/>
                </a:lnTo>
                <a:lnTo>
                  <a:pt x="768564" y="1016000"/>
                </a:lnTo>
                <a:lnTo>
                  <a:pt x="956027" y="901700"/>
                </a:lnTo>
                <a:lnTo>
                  <a:pt x="1003652" y="901700"/>
                </a:lnTo>
                <a:lnTo>
                  <a:pt x="1006065" y="889000"/>
                </a:lnTo>
                <a:lnTo>
                  <a:pt x="1006065" y="876300"/>
                </a:lnTo>
                <a:close/>
              </a:path>
              <a:path w="2243455" h="3086100">
                <a:moveTo>
                  <a:pt x="1237053" y="1003300"/>
                </a:moveTo>
                <a:lnTo>
                  <a:pt x="1216860" y="1003300"/>
                </a:lnTo>
                <a:lnTo>
                  <a:pt x="1212046" y="1016000"/>
                </a:lnTo>
                <a:lnTo>
                  <a:pt x="1241764" y="1016000"/>
                </a:lnTo>
                <a:lnTo>
                  <a:pt x="1237053" y="1003300"/>
                </a:lnTo>
                <a:close/>
              </a:path>
              <a:path w="2243455" h="3086100">
                <a:moveTo>
                  <a:pt x="1495320" y="876300"/>
                </a:moveTo>
                <a:lnTo>
                  <a:pt x="1453664" y="876300"/>
                </a:lnTo>
                <a:lnTo>
                  <a:pt x="1452521" y="889000"/>
                </a:lnTo>
                <a:lnTo>
                  <a:pt x="1453664" y="901700"/>
                </a:lnTo>
                <a:lnTo>
                  <a:pt x="1245435" y="1016000"/>
                </a:lnTo>
                <a:lnTo>
                  <a:pt x="1247733" y="1016000"/>
                </a:lnTo>
                <a:lnTo>
                  <a:pt x="1456077" y="901700"/>
                </a:lnTo>
                <a:lnTo>
                  <a:pt x="1496590" y="901700"/>
                </a:lnTo>
                <a:lnTo>
                  <a:pt x="1496590" y="889000"/>
                </a:lnTo>
                <a:lnTo>
                  <a:pt x="1495320" y="876300"/>
                </a:lnTo>
                <a:close/>
              </a:path>
              <a:path w="2243455" h="3086100">
                <a:moveTo>
                  <a:pt x="1734715" y="1003300"/>
                </a:moveTo>
                <a:lnTo>
                  <a:pt x="1710839" y="1003300"/>
                </a:lnTo>
                <a:lnTo>
                  <a:pt x="1706140" y="1016000"/>
                </a:lnTo>
                <a:lnTo>
                  <a:pt x="1740684" y="1016000"/>
                </a:lnTo>
                <a:lnTo>
                  <a:pt x="1734715" y="1003300"/>
                </a:lnTo>
                <a:close/>
              </a:path>
              <a:path w="2243455" h="3086100">
                <a:moveTo>
                  <a:pt x="1990747" y="889000"/>
                </a:moveTo>
                <a:lnTo>
                  <a:pt x="1951377" y="889000"/>
                </a:lnTo>
                <a:lnTo>
                  <a:pt x="1744240" y="1016000"/>
                </a:lnTo>
                <a:lnTo>
                  <a:pt x="1746653" y="1016000"/>
                </a:lnTo>
                <a:lnTo>
                  <a:pt x="1953790" y="901700"/>
                </a:lnTo>
                <a:lnTo>
                  <a:pt x="2011575" y="901700"/>
                </a:lnTo>
                <a:lnTo>
                  <a:pt x="1990747" y="889000"/>
                </a:lnTo>
                <a:close/>
              </a:path>
              <a:path w="2243455" h="3086100">
                <a:moveTo>
                  <a:pt x="2232428" y="1003300"/>
                </a:moveTo>
                <a:lnTo>
                  <a:pt x="2207409" y="1003300"/>
                </a:lnTo>
                <a:lnTo>
                  <a:pt x="2203853" y="1016000"/>
                </a:lnTo>
                <a:lnTo>
                  <a:pt x="2235984" y="1016000"/>
                </a:lnTo>
                <a:lnTo>
                  <a:pt x="2232428" y="1003300"/>
                </a:lnTo>
                <a:close/>
              </a:path>
              <a:path w="2243455" h="3086100">
                <a:moveTo>
                  <a:pt x="0" y="863600"/>
                </a:moveTo>
                <a:lnTo>
                  <a:pt x="0" y="914400"/>
                </a:lnTo>
                <a:lnTo>
                  <a:pt x="4710" y="901700"/>
                </a:lnTo>
                <a:lnTo>
                  <a:pt x="10675" y="901700"/>
                </a:lnTo>
                <a:lnTo>
                  <a:pt x="11932" y="889000"/>
                </a:lnTo>
                <a:lnTo>
                  <a:pt x="10675" y="876300"/>
                </a:lnTo>
                <a:lnTo>
                  <a:pt x="4710" y="876300"/>
                </a:lnTo>
                <a:lnTo>
                  <a:pt x="0" y="863600"/>
                </a:lnTo>
                <a:close/>
              </a:path>
              <a:path w="2243455" h="3086100">
                <a:moveTo>
                  <a:pt x="494128" y="901700"/>
                </a:moveTo>
                <a:lnTo>
                  <a:pt x="472678" y="901700"/>
                </a:lnTo>
                <a:lnTo>
                  <a:pt x="477389" y="914400"/>
                </a:lnTo>
                <a:lnTo>
                  <a:pt x="488172" y="914400"/>
                </a:lnTo>
                <a:lnTo>
                  <a:pt x="494128" y="901700"/>
                </a:lnTo>
                <a:close/>
              </a:path>
              <a:path w="2243455" h="3086100">
                <a:moveTo>
                  <a:pt x="997683" y="901700"/>
                </a:moveTo>
                <a:lnTo>
                  <a:pt x="960840" y="901700"/>
                </a:lnTo>
                <a:lnTo>
                  <a:pt x="965552" y="914400"/>
                </a:lnTo>
                <a:lnTo>
                  <a:pt x="991828" y="914400"/>
                </a:lnTo>
                <a:lnTo>
                  <a:pt x="997683" y="901700"/>
                </a:lnTo>
                <a:close/>
              </a:path>
              <a:path w="2243455" h="3086100">
                <a:moveTo>
                  <a:pt x="1485795" y="901700"/>
                </a:moveTo>
                <a:lnTo>
                  <a:pt x="1464459" y="901700"/>
                </a:lnTo>
                <a:lnTo>
                  <a:pt x="1469158" y="914400"/>
                </a:lnTo>
                <a:lnTo>
                  <a:pt x="1481096" y="914400"/>
                </a:lnTo>
                <a:lnTo>
                  <a:pt x="1485795" y="901700"/>
                </a:lnTo>
                <a:close/>
              </a:path>
              <a:path w="2243455" h="3086100">
                <a:moveTo>
                  <a:pt x="1976396" y="901700"/>
                </a:moveTo>
                <a:lnTo>
                  <a:pt x="1965728" y="901700"/>
                </a:lnTo>
                <a:lnTo>
                  <a:pt x="1971697" y="914400"/>
                </a:lnTo>
                <a:lnTo>
                  <a:pt x="1976396" y="901700"/>
                </a:lnTo>
                <a:close/>
              </a:path>
              <a:path w="2243455" h="3086100">
                <a:moveTo>
                  <a:pt x="1990747" y="876300"/>
                </a:moveTo>
                <a:lnTo>
                  <a:pt x="1951377" y="876300"/>
                </a:lnTo>
                <a:lnTo>
                  <a:pt x="1950234" y="889000"/>
                </a:lnTo>
                <a:lnTo>
                  <a:pt x="1991890" y="889000"/>
                </a:lnTo>
                <a:lnTo>
                  <a:pt x="1990747" y="876300"/>
                </a:lnTo>
                <a:close/>
              </a:path>
              <a:path w="2243455" h="3086100">
                <a:moveTo>
                  <a:pt x="492871" y="863600"/>
                </a:moveTo>
                <a:lnTo>
                  <a:pt x="472678" y="863600"/>
                </a:lnTo>
                <a:lnTo>
                  <a:pt x="466709" y="876300"/>
                </a:lnTo>
                <a:lnTo>
                  <a:pt x="498840" y="876300"/>
                </a:lnTo>
                <a:lnTo>
                  <a:pt x="492871" y="863600"/>
                </a:lnTo>
                <a:close/>
              </a:path>
              <a:path w="2243455" h="3086100">
                <a:moveTo>
                  <a:pt x="998940" y="863600"/>
                </a:moveTo>
                <a:lnTo>
                  <a:pt x="959583" y="863600"/>
                </a:lnTo>
                <a:lnTo>
                  <a:pt x="956027" y="876300"/>
                </a:lnTo>
                <a:lnTo>
                  <a:pt x="1001353" y="876300"/>
                </a:lnTo>
                <a:lnTo>
                  <a:pt x="998940" y="863600"/>
                </a:lnTo>
                <a:close/>
              </a:path>
              <a:path w="2243455" h="3086100">
                <a:moveTo>
                  <a:pt x="1485795" y="863600"/>
                </a:moveTo>
                <a:lnTo>
                  <a:pt x="1462046" y="863600"/>
                </a:lnTo>
                <a:lnTo>
                  <a:pt x="1458490" y="876300"/>
                </a:lnTo>
                <a:lnTo>
                  <a:pt x="1491764" y="876300"/>
                </a:lnTo>
                <a:lnTo>
                  <a:pt x="1485795" y="863600"/>
                </a:lnTo>
                <a:close/>
              </a:path>
              <a:path w="2243455" h="3086100">
                <a:moveTo>
                  <a:pt x="1981222" y="863600"/>
                </a:moveTo>
                <a:lnTo>
                  <a:pt x="1962172" y="863600"/>
                </a:lnTo>
                <a:lnTo>
                  <a:pt x="1954933" y="876300"/>
                </a:lnTo>
                <a:lnTo>
                  <a:pt x="1987064" y="876300"/>
                </a:lnTo>
                <a:lnTo>
                  <a:pt x="1981222" y="863600"/>
                </a:lnTo>
                <a:close/>
              </a:path>
              <a:path w="2243455" h="3086100">
                <a:moveTo>
                  <a:pt x="485759" y="622300"/>
                </a:moveTo>
                <a:lnTo>
                  <a:pt x="481047" y="622300"/>
                </a:lnTo>
                <a:lnTo>
                  <a:pt x="481047" y="863600"/>
                </a:lnTo>
                <a:lnTo>
                  <a:pt x="485759" y="863600"/>
                </a:lnTo>
                <a:lnTo>
                  <a:pt x="485759" y="622300"/>
                </a:lnTo>
                <a:close/>
              </a:path>
              <a:path w="2243455" h="3086100">
                <a:moveTo>
                  <a:pt x="988158" y="609600"/>
                </a:moveTo>
                <a:lnTo>
                  <a:pt x="970365" y="609600"/>
                </a:lnTo>
                <a:lnTo>
                  <a:pt x="976334" y="622300"/>
                </a:lnTo>
                <a:lnTo>
                  <a:pt x="976334" y="863600"/>
                </a:lnTo>
                <a:lnTo>
                  <a:pt x="981046" y="863600"/>
                </a:lnTo>
                <a:lnTo>
                  <a:pt x="981046" y="622300"/>
                </a:lnTo>
                <a:lnTo>
                  <a:pt x="988158" y="609600"/>
                </a:lnTo>
                <a:close/>
              </a:path>
              <a:path w="2243455" h="3086100">
                <a:moveTo>
                  <a:pt x="1477540" y="622300"/>
                </a:moveTo>
                <a:lnTo>
                  <a:pt x="1472714" y="622300"/>
                </a:lnTo>
                <a:lnTo>
                  <a:pt x="1472714" y="863600"/>
                </a:lnTo>
                <a:lnTo>
                  <a:pt x="1477540" y="863600"/>
                </a:lnTo>
                <a:lnTo>
                  <a:pt x="1477540" y="622300"/>
                </a:lnTo>
                <a:close/>
              </a:path>
              <a:path w="2243455" h="3086100">
                <a:moveTo>
                  <a:pt x="1979952" y="609600"/>
                </a:moveTo>
                <a:lnTo>
                  <a:pt x="1962172" y="609600"/>
                </a:lnTo>
                <a:lnTo>
                  <a:pt x="1969284" y="622300"/>
                </a:lnTo>
                <a:lnTo>
                  <a:pt x="1969284" y="863600"/>
                </a:lnTo>
                <a:lnTo>
                  <a:pt x="1973983" y="863600"/>
                </a:lnTo>
                <a:lnTo>
                  <a:pt x="1973983" y="622300"/>
                </a:lnTo>
                <a:lnTo>
                  <a:pt x="1979952" y="609600"/>
                </a:lnTo>
                <a:close/>
              </a:path>
              <a:path w="2243455" h="3086100">
                <a:moveTo>
                  <a:pt x="500097" y="609600"/>
                </a:moveTo>
                <a:lnTo>
                  <a:pt x="465553" y="609600"/>
                </a:lnTo>
                <a:lnTo>
                  <a:pt x="469122" y="622300"/>
                </a:lnTo>
                <a:lnTo>
                  <a:pt x="496439" y="622300"/>
                </a:lnTo>
                <a:lnTo>
                  <a:pt x="500097" y="609600"/>
                </a:lnTo>
                <a:close/>
              </a:path>
              <a:path w="2243455" h="3086100">
                <a:moveTo>
                  <a:pt x="1494177" y="609600"/>
                </a:moveTo>
                <a:lnTo>
                  <a:pt x="1453664" y="609600"/>
                </a:lnTo>
                <a:lnTo>
                  <a:pt x="1456077" y="622300"/>
                </a:lnTo>
                <a:lnTo>
                  <a:pt x="1490621" y="622300"/>
                </a:lnTo>
                <a:lnTo>
                  <a:pt x="1494177" y="609600"/>
                </a:lnTo>
                <a:close/>
              </a:path>
              <a:path w="2243455" h="3086100">
                <a:moveTo>
                  <a:pt x="253603" y="444500"/>
                </a:moveTo>
                <a:lnTo>
                  <a:pt x="215503" y="444500"/>
                </a:lnTo>
                <a:lnTo>
                  <a:pt x="214258" y="457200"/>
                </a:lnTo>
                <a:lnTo>
                  <a:pt x="215503" y="469900"/>
                </a:lnTo>
                <a:lnTo>
                  <a:pt x="3558" y="584200"/>
                </a:lnTo>
                <a:lnTo>
                  <a:pt x="0" y="584200"/>
                </a:lnTo>
                <a:lnTo>
                  <a:pt x="0" y="609600"/>
                </a:lnTo>
                <a:lnTo>
                  <a:pt x="7117" y="609600"/>
                </a:lnTo>
                <a:lnTo>
                  <a:pt x="7117" y="596900"/>
                </a:lnTo>
                <a:lnTo>
                  <a:pt x="5966" y="584200"/>
                </a:lnTo>
                <a:lnTo>
                  <a:pt x="217916" y="469900"/>
                </a:lnTo>
                <a:lnTo>
                  <a:pt x="253603" y="469900"/>
                </a:lnTo>
                <a:lnTo>
                  <a:pt x="254758" y="457200"/>
                </a:lnTo>
                <a:lnTo>
                  <a:pt x="253603" y="444500"/>
                </a:lnTo>
                <a:close/>
              </a:path>
              <a:path w="2243455" h="3086100">
                <a:moveTo>
                  <a:pt x="253603" y="469900"/>
                </a:moveTo>
                <a:lnTo>
                  <a:pt x="252345" y="469900"/>
                </a:lnTo>
                <a:lnTo>
                  <a:pt x="461997" y="584200"/>
                </a:lnTo>
                <a:lnTo>
                  <a:pt x="460740" y="596900"/>
                </a:lnTo>
                <a:lnTo>
                  <a:pt x="461997" y="609600"/>
                </a:lnTo>
                <a:lnTo>
                  <a:pt x="503653" y="609600"/>
                </a:lnTo>
                <a:lnTo>
                  <a:pt x="504809" y="596900"/>
                </a:lnTo>
                <a:lnTo>
                  <a:pt x="503653" y="584200"/>
                </a:lnTo>
                <a:lnTo>
                  <a:pt x="464308" y="584200"/>
                </a:lnTo>
                <a:lnTo>
                  <a:pt x="253603" y="469900"/>
                </a:lnTo>
                <a:close/>
              </a:path>
              <a:path w="2243455" h="3086100">
                <a:moveTo>
                  <a:pt x="998940" y="596900"/>
                </a:moveTo>
                <a:lnTo>
                  <a:pt x="959583" y="596900"/>
                </a:lnTo>
                <a:lnTo>
                  <a:pt x="960840" y="609600"/>
                </a:lnTo>
                <a:lnTo>
                  <a:pt x="997683" y="609600"/>
                </a:lnTo>
                <a:lnTo>
                  <a:pt x="998940" y="596900"/>
                </a:lnTo>
                <a:close/>
              </a:path>
              <a:path w="2243455" h="3086100">
                <a:moveTo>
                  <a:pt x="1501289" y="596900"/>
                </a:moveTo>
                <a:lnTo>
                  <a:pt x="1448965" y="596900"/>
                </a:lnTo>
                <a:lnTo>
                  <a:pt x="1450108" y="609600"/>
                </a:lnTo>
                <a:lnTo>
                  <a:pt x="1500146" y="609600"/>
                </a:lnTo>
                <a:lnTo>
                  <a:pt x="1501289" y="596900"/>
                </a:lnTo>
                <a:close/>
              </a:path>
              <a:path w="2243455" h="3086100">
                <a:moveTo>
                  <a:pt x="1989477" y="596900"/>
                </a:moveTo>
                <a:lnTo>
                  <a:pt x="1952647" y="596900"/>
                </a:lnTo>
                <a:lnTo>
                  <a:pt x="1953790" y="609600"/>
                </a:lnTo>
                <a:lnTo>
                  <a:pt x="1988334" y="609600"/>
                </a:lnTo>
                <a:lnTo>
                  <a:pt x="1989477" y="596900"/>
                </a:lnTo>
                <a:close/>
              </a:path>
              <a:path w="2243455" h="3086100">
                <a:moveTo>
                  <a:pt x="753602" y="469900"/>
                </a:moveTo>
                <a:lnTo>
                  <a:pt x="752446" y="469900"/>
                </a:lnTo>
                <a:lnTo>
                  <a:pt x="960840" y="596900"/>
                </a:lnTo>
                <a:lnTo>
                  <a:pt x="997683" y="596900"/>
                </a:lnTo>
                <a:lnTo>
                  <a:pt x="1018648" y="584200"/>
                </a:lnTo>
                <a:lnTo>
                  <a:pt x="963253" y="584200"/>
                </a:lnTo>
                <a:lnTo>
                  <a:pt x="753602" y="469900"/>
                </a:lnTo>
                <a:close/>
              </a:path>
              <a:path w="2243455" h="3086100">
                <a:moveTo>
                  <a:pt x="1248991" y="469900"/>
                </a:moveTo>
                <a:lnTo>
                  <a:pt x="1246578" y="469900"/>
                </a:lnTo>
                <a:lnTo>
                  <a:pt x="1451251" y="584200"/>
                </a:lnTo>
                <a:lnTo>
                  <a:pt x="1450108" y="596900"/>
                </a:lnTo>
                <a:lnTo>
                  <a:pt x="1500146" y="596900"/>
                </a:lnTo>
                <a:lnTo>
                  <a:pt x="1498876" y="584200"/>
                </a:lnTo>
                <a:lnTo>
                  <a:pt x="1453664" y="584200"/>
                </a:lnTo>
                <a:lnTo>
                  <a:pt x="1248991" y="469900"/>
                </a:lnTo>
                <a:close/>
              </a:path>
              <a:path w="2243455" h="3086100">
                <a:moveTo>
                  <a:pt x="1746653" y="469900"/>
                </a:moveTo>
                <a:lnTo>
                  <a:pt x="1744240" y="469900"/>
                </a:lnTo>
                <a:lnTo>
                  <a:pt x="1953790" y="596900"/>
                </a:lnTo>
                <a:lnTo>
                  <a:pt x="1988334" y="596900"/>
                </a:lnTo>
                <a:lnTo>
                  <a:pt x="2009644" y="584200"/>
                </a:lnTo>
                <a:lnTo>
                  <a:pt x="1956203" y="584200"/>
                </a:lnTo>
                <a:lnTo>
                  <a:pt x="1746653" y="469900"/>
                </a:lnTo>
                <a:close/>
              </a:path>
              <a:path w="2243455" h="3086100">
                <a:moveTo>
                  <a:pt x="488172" y="571500"/>
                </a:moveTo>
                <a:lnTo>
                  <a:pt x="477389" y="571500"/>
                </a:lnTo>
                <a:lnTo>
                  <a:pt x="472678" y="584200"/>
                </a:lnTo>
                <a:lnTo>
                  <a:pt x="494128" y="584200"/>
                </a:lnTo>
                <a:lnTo>
                  <a:pt x="488172" y="571500"/>
                </a:lnTo>
                <a:close/>
              </a:path>
              <a:path w="2243455" h="3086100">
                <a:moveTo>
                  <a:pt x="753602" y="444500"/>
                </a:moveTo>
                <a:lnTo>
                  <a:pt x="707234" y="444500"/>
                </a:lnTo>
                <a:lnTo>
                  <a:pt x="705977" y="457200"/>
                </a:lnTo>
                <a:lnTo>
                  <a:pt x="707234" y="469900"/>
                </a:lnTo>
                <a:lnTo>
                  <a:pt x="501253" y="584200"/>
                </a:lnTo>
                <a:lnTo>
                  <a:pt x="503653" y="584200"/>
                </a:lnTo>
                <a:lnTo>
                  <a:pt x="709647" y="469900"/>
                </a:lnTo>
                <a:lnTo>
                  <a:pt x="753602" y="469900"/>
                </a:lnTo>
                <a:lnTo>
                  <a:pt x="756015" y="457200"/>
                </a:lnTo>
                <a:lnTo>
                  <a:pt x="753602" y="444500"/>
                </a:lnTo>
                <a:close/>
              </a:path>
              <a:path w="2243455" h="3086100">
                <a:moveTo>
                  <a:pt x="1248991" y="444500"/>
                </a:moveTo>
                <a:lnTo>
                  <a:pt x="1204922" y="444500"/>
                </a:lnTo>
                <a:lnTo>
                  <a:pt x="1203664" y="457200"/>
                </a:lnTo>
                <a:lnTo>
                  <a:pt x="1204922" y="469900"/>
                </a:lnTo>
                <a:lnTo>
                  <a:pt x="995384" y="584200"/>
                </a:lnTo>
                <a:lnTo>
                  <a:pt x="1018648" y="584200"/>
                </a:lnTo>
                <a:lnTo>
                  <a:pt x="1207335" y="469900"/>
                </a:lnTo>
                <a:lnTo>
                  <a:pt x="1248991" y="469900"/>
                </a:lnTo>
                <a:lnTo>
                  <a:pt x="1250146" y="457200"/>
                </a:lnTo>
                <a:lnTo>
                  <a:pt x="1248991" y="444500"/>
                </a:lnTo>
                <a:close/>
              </a:path>
              <a:path w="2243455" h="3086100">
                <a:moveTo>
                  <a:pt x="1487065" y="571500"/>
                </a:moveTo>
                <a:lnTo>
                  <a:pt x="1463189" y="571500"/>
                </a:lnTo>
                <a:lnTo>
                  <a:pt x="1457220" y="584200"/>
                </a:lnTo>
                <a:lnTo>
                  <a:pt x="1493034" y="584200"/>
                </a:lnTo>
                <a:lnTo>
                  <a:pt x="1487065" y="571500"/>
                </a:lnTo>
                <a:close/>
              </a:path>
              <a:path w="2243455" h="3086100">
                <a:moveTo>
                  <a:pt x="1746653" y="444500"/>
                </a:moveTo>
                <a:lnTo>
                  <a:pt x="1700171" y="444500"/>
                </a:lnTo>
                <a:lnTo>
                  <a:pt x="1699028" y="457200"/>
                </a:lnTo>
                <a:lnTo>
                  <a:pt x="1700171" y="469900"/>
                </a:lnTo>
                <a:lnTo>
                  <a:pt x="1496590" y="584200"/>
                </a:lnTo>
                <a:lnTo>
                  <a:pt x="1498876" y="584200"/>
                </a:lnTo>
                <a:lnTo>
                  <a:pt x="1702584" y="469900"/>
                </a:lnTo>
                <a:lnTo>
                  <a:pt x="1746653" y="469900"/>
                </a:lnTo>
                <a:lnTo>
                  <a:pt x="1747796" y="457200"/>
                </a:lnTo>
                <a:lnTo>
                  <a:pt x="1746653" y="444500"/>
                </a:lnTo>
                <a:close/>
              </a:path>
              <a:path w="2243455" h="3086100">
                <a:moveTo>
                  <a:pt x="2239540" y="444500"/>
                </a:moveTo>
                <a:lnTo>
                  <a:pt x="2199027" y="444500"/>
                </a:lnTo>
                <a:lnTo>
                  <a:pt x="2197884" y="457200"/>
                </a:lnTo>
                <a:lnTo>
                  <a:pt x="2199027" y="469900"/>
                </a:lnTo>
                <a:lnTo>
                  <a:pt x="1985921" y="584200"/>
                </a:lnTo>
                <a:lnTo>
                  <a:pt x="2009644" y="584200"/>
                </a:lnTo>
                <a:lnTo>
                  <a:pt x="2201440" y="469900"/>
                </a:lnTo>
                <a:lnTo>
                  <a:pt x="2238397" y="469900"/>
                </a:lnTo>
                <a:lnTo>
                  <a:pt x="2239540" y="457200"/>
                </a:lnTo>
                <a:lnTo>
                  <a:pt x="2239540" y="444500"/>
                </a:lnTo>
                <a:close/>
              </a:path>
              <a:path w="2243455" h="3086100">
                <a:moveTo>
                  <a:pt x="244078" y="469900"/>
                </a:moveTo>
                <a:lnTo>
                  <a:pt x="225028" y="469900"/>
                </a:lnTo>
                <a:lnTo>
                  <a:pt x="229739" y="482600"/>
                </a:lnTo>
                <a:lnTo>
                  <a:pt x="240522" y="482600"/>
                </a:lnTo>
                <a:lnTo>
                  <a:pt x="244078" y="469900"/>
                </a:lnTo>
                <a:close/>
              </a:path>
              <a:path w="2243455" h="3086100">
                <a:moveTo>
                  <a:pt x="747734" y="469900"/>
                </a:moveTo>
                <a:lnTo>
                  <a:pt x="713203" y="469900"/>
                </a:lnTo>
                <a:lnTo>
                  <a:pt x="719172" y="482600"/>
                </a:lnTo>
                <a:lnTo>
                  <a:pt x="742921" y="482600"/>
                </a:lnTo>
                <a:lnTo>
                  <a:pt x="747734" y="469900"/>
                </a:lnTo>
                <a:close/>
              </a:path>
              <a:path w="2243455" h="3086100">
                <a:moveTo>
                  <a:pt x="1243022" y="469900"/>
                </a:moveTo>
                <a:lnTo>
                  <a:pt x="1210891" y="469900"/>
                </a:lnTo>
                <a:lnTo>
                  <a:pt x="1215602" y="482600"/>
                </a:lnTo>
                <a:lnTo>
                  <a:pt x="1238208" y="482600"/>
                </a:lnTo>
                <a:lnTo>
                  <a:pt x="1243022" y="469900"/>
                </a:lnTo>
                <a:close/>
              </a:path>
              <a:path w="2243455" h="3086100">
                <a:moveTo>
                  <a:pt x="1740684" y="469900"/>
                </a:moveTo>
                <a:lnTo>
                  <a:pt x="1706140" y="469900"/>
                </a:lnTo>
                <a:lnTo>
                  <a:pt x="1710839" y="482600"/>
                </a:lnTo>
                <a:lnTo>
                  <a:pt x="1735858" y="482600"/>
                </a:lnTo>
                <a:lnTo>
                  <a:pt x="1740684" y="469900"/>
                </a:lnTo>
                <a:close/>
              </a:path>
              <a:path w="2243455" h="3086100">
                <a:moveTo>
                  <a:pt x="2231158" y="469900"/>
                </a:moveTo>
                <a:lnTo>
                  <a:pt x="2208552" y="469900"/>
                </a:lnTo>
                <a:lnTo>
                  <a:pt x="2213378" y="482600"/>
                </a:lnTo>
                <a:lnTo>
                  <a:pt x="2227602" y="482600"/>
                </a:lnTo>
                <a:lnTo>
                  <a:pt x="2231158" y="469900"/>
                </a:lnTo>
                <a:close/>
              </a:path>
              <a:path w="2243455" h="3086100">
                <a:moveTo>
                  <a:pt x="236966" y="190500"/>
                </a:moveTo>
                <a:lnTo>
                  <a:pt x="232152" y="190500"/>
                </a:lnTo>
                <a:lnTo>
                  <a:pt x="232152" y="431800"/>
                </a:lnTo>
                <a:lnTo>
                  <a:pt x="225028" y="444500"/>
                </a:lnTo>
                <a:lnTo>
                  <a:pt x="244078" y="444500"/>
                </a:lnTo>
                <a:lnTo>
                  <a:pt x="236966" y="431800"/>
                </a:lnTo>
                <a:lnTo>
                  <a:pt x="236966" y="190500"/>
                </a:lnTo>
                <a:close/>
              </a:path>
              <a:path w="2243455" h="3086100">
                <a:moveTo>
                  <a:pt x="746490" y="431800"/>
                </a:moveTo>
                <a:lnTo>
                  <a:pt x="715502" y="431800"/>
                </a:lnTo>
                <a:lnTo>
                  <a:pt x="711946" y="444500"/>
                </a:lnTo>
                <a:lnTo>
                  <a:pt x="752446" y="444500"/>
                </a:lnTo>
                <a:lnTo>
                  <a:pt x="746490" y="431800"/>
                </a:lnTo>
                <a:close/>
              </a:path>
              <a:path w="2243455" h="3086100">
                <a:moveTo>
                  <a:pt x="1240621" y="431800"/>
                </a:moveTo>
                <a:lnTo>
                  <a:pt x="1213189" y="431800"/>
                </a:lnTo>
                <a:lnTo>
                  <a:pt x="1209633" y="444500"/>
                </a:lnTo>
                <a:lnTo>
                  <a:pt x="1244177" y="444500"/>
                </a:lnTo>
                <a:lnTo>
                  <a:pt x="1240621" y="431800"/>
                </a:lnTo>
                <a:close/>
              </a:path>
              <a:path w="2243455" h="3086100">
                <a:moveTo>
                  <a:pt x="1734715" y="431800"/>
                </a:moveTo>
                <a:lnTo>
                  <a:pt x="1708553" y="431800"/>
                </a:lnTo>
                <a:lnTo>
                  <a:pt x="1704870" y="444500"/>
                </a:lnTo>
                <a:lnTo>
                  <a:pt x="1741827" y="444500"/>
                </a:lnTo>
                <a:lnTo>
                  <a:pt x="1734715" y="431800"/>
                </a:lnTo>
                <a:close/>
              </a:path>
              <a:path w="2243455" h="3086100">
                <a:moveTo>
                  <a:pt x="2221633" y="190500"/>
                </a:moveTo>
                <a:lnTo>
                  <a:pt x="2216934" y="190500"/>
                </a:lnTo>
                <a:lnTo>
                  <a:pt x="2216934" y="431800"/>
                </a:lnTo>
                <a:lnTo>
                  <a:pt x="2209822" y="431800"/>
                </a:lnTo>
                <a:lnTo>
                  <a:pt x="2203853" y="444500"/>
                </a:lnTo>
                <a:lnTo>
                  <a:pt x="2228872" y="444500"/>
                </a:lnTo>
                <a:lnTo>
                  <a:pt x="2221633" y="431800"/>
                </a:lnTo>
                <a:lnTo>
                  <a:pt x="2221633" y="190500"/>
                </a:lnTo>
                <a:close/>
              </a:path>
              <a:path w="2243455" h="3086100">
                <a:moveTo>
                  <a:pt x="733396" y="190500"/>
                </a:moveTo>
                <a:lnTo>
                  <a:pt x="728697" y="190500"/>
                </a:lnTo>
                <a:lnTo>
                  <a:pt x="728697" y="431800"/>
                </a:lnTo>
                <a:lnTo>
                  <a:pt x="733396" y="431800"/>
                </a:lnTo>
                <a:lnTo>
                  <a:pt x="733396" y="190500"/>
                </a:lnTo>
                <a:close/>
              </a:path>
              <a:path w="2243455" h="3086100">
                <a:moveTo>
                  <a:pt x="1726333" y="190500"/>
                </a:moveTo>
                <a:lnTo>
                  <a:pt x="1721634" y="190500"/>
                </a:lnTo>
                <a:lnTo>
                  <a:pt x="1721634" y="431800"/>
                </a:lnTo>
                <a:lnTo>
                  <a:pt x="1726333" y="431800"/>
                </a:lnTo>
                <a:lnTo>
                  <a:pt x="1726333" y="190500"/>
                </a:lnTo>
                <a:close/>
              </a:path>
              <a:path w="2243455" h="3086100">
                <a:moveTo>
                  <a:pt x="257171" y="177800"/>
                </a:moveTo>
                <a:lnTo>
                  <a:pt x="213102" y="177800"/>
                </a:lnTo>
                <a:lnTo>
                  <a:pt x="215503" y="190500"/>
                </a:lnTo>
                <a:lnTo>
                  <a:pt x="253603" y="190500"/>
                </a:lnTo>
                <a:lnTo>
                  <a:pt x="257171" y="177800"/>
                </a:lnTo>
                <a:close/>
              </a:path>
              <a:path w="2243455" h="3086100">
                <a:moveTo>
                  <a:pt x="745334" y="177800"/>
                </a:moveTo>
                <a:lnTo>
                  <a:pt x="715502" y="177800"/>
                </a:lnTo>
                <a:lnTo>
                  <a:pt x="721471" y="190500"/>
                </a:lnTo>
                <a:lnTo>
                  <a:pt x="740521" y="190500"/>
                </a:lnTo>
                <a:lnTo>
                  <a:pt x="745334" y="177800"/>
                </a:lnTo>
                <a:close/>
              </a:path>
              <a:path w="2243455" h="3086100">
                <a:moveTo>
                  <a:pt x="1738271" y="177800"/>
                </a:moveTo>
                <a:lnTo>
                  <a:pt x="1707283" y="177800"/>
                </a:lnTo>
                <a:lnTo>
                  <a:pt x="1713252" y="190500"/>
                </a:lnTo>
                <a:lnTo>
                  <a:pt x="1733445" y="190500"/>
                </a:lnTo>
                <a:lnTo>
                  <a:pt x="1738271" y="177800"/>
                </a:lnTo>
                <a:close/>
              </a:path>
              <a:path w="2243455" h="3086100">
                <a:moveTo>
                  <a:pt x="2234714" y="177800"/>
                </a:moveTo>
                <a:lnTo>
                  <a:pt x="2203853" y="177800"/>
                </a:lnTo>
                <a:lnTo>
                  <a:pt x="2209822" y="190500"/>
                </a:lnTo>
                <a:lnTo>
                  <a:pt x="2228872" y="190500"/>
                </a:lnTo>
                <a:lnTo>
                  <a:pt x="2234714" y="177800"/>
                </a:lnTo>
                <a:close/>
              </a:path>
              <a:path w="2243455" h="3086100">
                <a:moveTo>
                  <a:pt x="11932" y="38100"/>
                </a:moveTo>
                <a:lnTo>
                  <a:pt x="10675" y="38100"/>
                </a:lnTo>
                <a:lnTo>
                  <a:pt x="210689" y="152400"/>
                </a:lnTo>
                <a:lnTo>
                  <a:pt x="209546" y="165100"/>
                </a:lnTo>
                <a:lnTo>
                  <a:pt x="208391" y="165100"/>
                </a:lnTo>
                <a:lnTo>
                  <a:pt x="210689" y="177800"/>
                </a:lnTo>
                <a:lnTo>
                  <a:pt x="260727" y="177800"/>
                </a:lnTo>
                <a:lnTo>
                  <a:pt x="260727" y="165100"/>
                </a:lnTo>
                <a:lnTo>
                  <a:pt x="258314" y="152400"/>
                </a:lnTo>
                <a:lnTo>
                  <a:pt x="213102" y="152400"/>
                </a:lnTo>
                <a:lnTo>
                  <a:pt x="11932" y="38100"/>
                </a:lnTo>
                <a:close/>
              </a:path>
              <a:path w="2243455" h="3086100">
                <a:moveTo>
                  <a:pt x="751303" y="165100"/>
                </a:moveTo>
                <a:lnTo>
                  <a:pt x="710790" y="165100"/>
                </a:lnTo>
                <a:lnTo>
                  <a:pt x="711946" y="177800"/>
                </a:lnTo>
                <a:lnTo>
                  <a:pt x="750046" y="177800"/>
                </a:lnTo>
                <a:lnTo>
                  <a:pt x="751303" y="165100"/>
                </a:lnTo>
                <a:close/>
              </a:path>
              <a:path w="2243455" h="3086100">
                <a:moveTo>
                  <a:pt x="1744240" y="165100"/>
                </a:moveTo>
                <a:lnTo>
                  <a:pt x="1702584" y="165100"/>
                </a:lnTo>
                <a:lnTo>
                  <a:pt x="1702584" y="177800"/>
                </a:lnTo>
                <a:lnTo>
                  <a:pt x="1742970" y="177800"/>
                </a:lnTo>
                <a:lnTo>
                  <a:pt x="1744240" y="165100"/>
                </a:lnTo>
                <a:close/>
              </a:path>
              <a:path w="2243455" h="3086100">
                <a:moveTo>
                  <a:pt x="2240683" y="165100"/>
                </a:moveTo>
                <a:lnTo>
                  <a:pt x="2197884" y="165100"/>
                </a:lnTo>
                <a:lnTo>
                  <a:pt x="2197884" y="177800"/>
                </a:lnTo>
                <a:lnTo>
                  <a:pt x="2240683" y="177800"/>
                </a:lnTo>
                <a:lnTo>
                  <a:pt x="2240683" y="165100"/>
                </a:lnTo>
                <a:close/>
              </a:path>
              <a:path w="2243455" h="3086100">
                <a:moveTo>
                  <a:pt x="505964" y="38100"/>
                </a:moveTo>
                <a:lnTo>
                  <a:pt x="503653" y="38100"/>
                </a:lnTo>
                <a:lnTo>
                  <a:pt x="711946" y="165100"/>
                </a:lnTo>
                <a:lnTo>
                  <a:pt x="748890" y="165100"/>
                </a:lnTo>
                <a:lnTo>
                  <a:pt x="747734" y="152400"/>
                </a:lnTo>
                <a:lnTo>
                  <a:pt x="714346" y="152400"/>
                </a:lnTo>
                <a:lnTo>
                  <a:pt x="505964" y="38100"/>
                </a:lnTo>
                <a:close/>
              </a:path>
              <a:path w="2243455" h="3086100">
                <a:moveTo>
                  <a:pt x="1991890" y="25400"/>
                </a:moveTo>
                <a:lnTo>
                  <a:pt x="1950234" y="25400"/>
                </a:lnTo>
                <a:lnTo>
                  <a:pt x="1951377" y="38100"/>
                </a:lnTo>
                <a:lnTo>
                  <a:pt x="1740684" y="152400"/>
                </a:lnTo>
                <a:lnTo>
                  <a:pt x="1708553" y="152400"/>
                </a:lnTo>
                <a:lnTo>
                  <a:pt x="1703727" y="165100"/>
                </a:lnTo>
                <a:lnTo>
                  <a:pt x="1742970" y="165100"/>
                </a:lnTo>
                <a:lnTo>
                  <a:pt x="1953790" y="38100"/>
                </a:lnTo>
                <a:lnTo>
                  <a:pt x="1990747" y="38100"/>
                </a:lnTo>
                <a:lnTo>
                  <a:pt x="1991890" y="25400"/>
                </a:lnTo>
                <a:close/>
              </a:path>
              <a:path w="2243455" h="3086100">
                <a:moveTo>
                  <a:pt x="1990747" y="38100"/>
                </a:moveTo>
                <a:lnTo>
                  <a:pt x="1988334" y="38100"/>
                </a:lnTo>
                <a:lnTo>
                  <a:pt x="2199027" y="165100"/>
                </a:lnTo>
                <a:lnTo>
                  <a:pt x="2238397" y="165100"/>
                </a:lnTo>
                <a:lnTo>
                  <a:pt x="2237127" y="152400"/>
                </a:lnTo>
                <a:lnTo>
                  <a:pt x="2201440" y="152400"/>
                </a:lnTo>
                <a:lnTo>
                  <a:pt x="1990747" y="38100"/>
                </a:lnTo>
                <a:close/>
              </a:path>
              <a:path w="2243455" h="3086100">
                <a:moveTo>
                  <a:pt x="247646" y="139700"/>
                </a:moveTo>
                <a:lnTo>
                  <a:pt x="222627" y="139700"/>
                </a:lnTo>
                <a:lnTo>
                  <a:pt x="216658" y="152400"/>
                </a:lnTo>
                <a:lnTo>
                  <a:pt x="252345" y="152400"/>
                </a:lnTo>
                <a:lnTo>
                  <a:pt x="247646" y="139700"/>
                </a:lnTo>
                <a:close/>
              </a:path>
              <a:path w="2243455" h="3086100">
                <a:moveTo>
                  <a:pt x="461997" y="38100"/>
                </a:moveTo>
                <a:lnTo>
                  <a:pt x="459597" y="38100"/>
                </a:lnTo>
                <a:lnTo>
                  <a:pt x="256016" y="152400"/>
                </a:lnTo>
                <a:lnTo>
                  <a:pt x="258314" y="152400"/>
                </a:lnTo>
                <a:lnTo>
                  <a:pt x="461997" y="38100"/>
                </a:lnTo>
                <a:close/>
              </a:path>
              <a:path w="2243455" h="3086100">
                <a:moveTo>
                  <a:pt x="0" y="0"/>
                </a:moveTo>
                <a:lnTo>
                  <a:pt x="0" y="50800"/>
                </a:lnTo>
                <a:lnTo>
                  <a:pt x="5966" y="50800"/>
                </a:lnTo>
                <a:lnTo>
                  <a:pt x="10675" y="38100"/>
                </a:lnTo>
                <a:lnTo>
                  <a:pt x="14234" y="38100"/>
                </a:lnTo>
                <a:lnTo>
                  <a:pt x="14234" y="25400"/>
                </a:lnTo>
                <a:lnTo>
                  <a:pt x="13083" y="25400"/>
                </a:lnTo>
                <a:lnTo>
                  <a:pt x="10675" y="12700"/>
                </a:lnTo>
                <a:lnTo>
                  <a:pt x="5966" y="12700"/>
                </a:lnTo>
                <a:lnTo>
                  <a:pt x="0" y="0"/>
                </a:lnTo>
                <a:close/>
              </a:path>
              <a:path w="2243455" h="3086100">
                <a:moveTo>
                  <a:pt x="503653" y="38100"/>
                </a:moveTo>
                <a:lnTo>
                  <a:pt x="461997" y="38100"/>
                </a:lnTo>
                <a:lnTo>
                  <a:pt x="465553" y="50800"/>
                </a:lnTo>
                <a:lnTo>
                  <a:pt x="500097" y="50800"/>
                </a:lnTo>
                <a:lnTo>
                  <a:pt x="503653" y="38100"/>
                </a:lnTo>
                <a:close/>
              </a:path>
              <a:path w="2243455" h="3086100">
                <a:moveTo>
                  <a:pt x="1985921" y="38100"/>
                </a:moveTo>
                <a:lnTo>
                  <a:pt x="1953790" y="38100"/>
                </a:lnTo>
                <a:lnTo>
                  <a:pt x="1960902" y="50800"/>
                </a:lnTo>
                <a:lnTo>
                  <a:pt x="1981222" y="50800"/>
                </a:lnTo>
                <a:lnTo>
                  <a:pt x="1985921" y="38100"/>
                </a:lnTo>
                <a:close/>
              </a:path>
              <a:path w="2243455" h="3086100">
                <a:moveTo>
                  <a:pt x="505964" y="12700"/>
                </a:moveTo>
                <a:lnTo>
                  <a:pt x="459597" y="12700"/>
                </a:lnTo>
                <a:lnTo>
                  <a:pt x="458339" y="25400"/>
                </a:lnTo>
                <a:lnTo>
                  <a:pt x="458339" y="38100"/>
                </a:lnTo>
                <a:lnTo>
                  <a:pt x="507222" y="38100"/>
                </a:lnTo>
                <a:lnTo>
                  <a:pt x="507222" y="25400"/>
                </a:lnTo>
                <a:lnTo>
                  <a:pt x="505964" y="12700"/>
                </a:lnTo>
                <a:close/>
              </a:path>
              <a:path w="2243455" h="3086100">
                <a:moveTo>
                  <a:pt x="1985921" y="12700"/>
                </a:moveTo>
                <a:lnTo>
                  <a:pt x="1956203" y="12700"/>
                </a:lnTo>
                <a:lnTo>
                  <a:pt x="1951377" y="25400"/>
                </a:lnTo>
                <a:lnTo>
                  <a:pt x="1990747" y="25400"/>
                </a:lnTo>
                <a:lnTo>
                  <a:pt x="1985921" y="12700"/>
                </a:lnTo>
                <a:close/>
              </a:path>
              <a:path w="2243455" h="3086100">
                <a:moveTo>
                  <a:pt x="492871" y="0"/>
                </a:moveTo>
                <a:lnTo>
                  <a:pt x="472678" y="0"/>
                </a:lnTo>
                <a:lnTo>
                  <a:pt x="469122" y="12700"/>
                </a:lnTo>
                <a:lnTo>
                  <a:pt x="496439" y="12700"/>
                </a:lnTo>
                <a:lnTo>
                  <a:pt x="492871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7819" y="2488819"/>
            <a:ext cx="542925" cy="610870"/>
          </a:xfrm>
          <a:custGeom>
            <a:avLst/>
            <a:gdLst/>
            <a:ahLst/>
            <a:cxnLst/>
            <a:rect l="l" t="t" r="r" b="b"/>
            <a:pathLst>
              <a:path w="542925" h="610869">
                <a:moveTo>
                  <a:pt x="51406" y="461137"/>
                </a:moveTo>
                <a:lnTo>
                  <a:pt x="42798" y="461137"/>
                </a:lnTo>
                <a:lnTo>
                  <a:pt x="252094" y="582422"/>
                </a:lnTo>
                <a:lnTo>
                  <a:pt x="250951" y="585978"/>
                </a:lnTo>
                <a:lnTo>
                  <a:pt x="250951" y="594232"/>
                </a:lnTo>
                <a:lnTo>
                  <a:pt x="252094" y="599058"/>
                </a:lnTo>
                <a:lnTo>
                  <a:pt x="254507" y="602614"/>
                </a:lnTo>
                <a:lnTo>
                  <a:pt x="259206" y="607313"/>
                </a:lnTo>
                <a:lnTo>
                  <a:pt x="264032" y="609726"/>
                </a:lnTo>
                <a:lnTo>
                  <a:pt x="267588" y="610869"/>
                </a:lnTo>
                <a:lnTo>
                  <a:pt x="275970" y="610869"/>
                </a:lnTo>
                <a:lnTo>
                  <a:pt x="279526" y="609726"/>
                </a:lnTo>
                <a:lnTo>
                  <a:pt x="283082" y="607313"/>
                </a:lnTo>
                <a:lnTo>
                  <a:pt x="286638" y="605028"/>
                </a:lnTo>
                <a:lnTo>
                  <a:pt x="289051" y="602614"/>
                </a:lnTo>
                <a:lnTo>
                  <a:pt x="291464" y="599058"/>
                </a:lnTo>
                <a:lnTo>
                  <a:pt x="292607" y="594232"/>
                </a:lnTo>
                <a:lnTo>
                  <a:pt x="292607" y="585978"/>
                </a:lnTo>
                <a:lnTo>
                  <a:pt x="291464" y="582422"/>
                </a:lnTo>
                <a:lnTo>
                  <a:pt x="299573" y="577723"/>
                </a:lnTo>
                <a:lnTo>
                  <a:pt x="254507" y="577723"/>
                </a:lnTo>
                <a:lnTo>
                  <a:pt x="51406" y="461137"/>
                </a:lnTo>
                <a:close/>
              </a:path>
              <a:path w="542925" h="610869">
                <a:moveTo>
                  <a:pt x="277113" y="569341"/>
                </a:moveTo>
                <a:lnTo>
                  <a:pt x="266445" y="569341"/>
                </a:lnTo>
                <a:lnTo>
                  <a:pt x="261619" y="571754"/>
                </a:lnTo>
                <a:lnTo>
                  <a:pt x="258063" y="574167"/>
                </a:lnTo>
                <a:lnTo>
                  <a:pt x="254507" y="577723"/>
                </a:lnTo>
                <a:lnTo>
                  <a:pt x="289051" y="577723"/>
                </a:lnTo>
                <a:lnTo>
                  <a:pt x="285495" y="574167"/>
                </a:lnTo>
                <a:lnTo>
                  <a:pt x="281939" y="571754"/>
                </a:lnTo>
                <a:lnTo>
                  <a:pt x="277113" y="569341"/>
                </a:lnTo>
                <a:close/>
              </a:path>
              <a:path w="542925" h="610869">
                <a:moveTo>
                  <a:pt x="297607" y="30861"/>
                </a:moveTo>
                <a:lnTo>
                  <a:pt x="289051" y="30861"/>
                </a:lnTo>
                <a:lnTo>
                  <a:pt x="498347" y="152145"/>
                </a:lnTo>
                <a:lnTo>
                  <a:pt x="497204" y="156844"/>
                </a:lnTo>
                <a:lnTo>
                  <a:pt x="497204" y="165226"/>
                </a:lnTo>
                <a:lnTo>
                  <a:pt x="498347" y="169925"/>
                </a:lnTo>
                <a:lnTo>
                  <a:pt x="517397" y="184150"/>
                </a:lnTo>
                <a:lnTo>
                  <a:pt x="517397" y="427863"/>
                </a:lnTo>
                <a:lnTo>
                  <a:pt x="513841" y="429006"/>
                </a:lnTo>
                <a:lnTo>
                  <a:pt x="509015" y="430149"/>
                </a:lnTo>
                <a:lnTo>
                  <a:pt x="503046" y="434975"/>
                </a:lnTo>
                <a:lnTo>
                  <a:pt x="500760" y="437388"/>
                </a:lnTo>
                <a:lnTo>
                  <a:pt x="499490" y="440944"/>
                </a:lnTo>
                <a:lnTo>
                  <a:pt x="498347" y="445643"/>
                </a:lnTo>
                <a:lnTo>
                  <a:pt x="497204" y="449199"/>
                </a:lnTo>
                <a:lnTo>
                  <a:pt x="498347" y="452881"/>
                </a:lnTo>
                <a:lnTo>
                  <a:pt x="499490" y="457581"/>
                </a:lnTo>
                <a:lnTo>
                  <a:pt x="289051" y="577723"/>
                </a:lnTo>
                <a:lnTo>
                  <a:pt x="299573" y="577723"/>
                </a:lnTo>
                <a:lnTo>
                  <a:pt x="500760" y="461137"/>
                </a:lnTo>
                <a:lnTo>
                  <a:pt x="537590" y="461137"/>
                </a:lnTo>
                <a:lnTo>
                  <a:pt x="540003" y="457581"/>
                </a:lnTo>
                <a:lnTo>
                  <a:pt x="541146" y="454025"/>
                </a:lnTo>
                <a:lnTo>
                  <a:pt x="541146" y="445643"/>
                </a:lnTo>
                <a:lnTo>
                  <a:pt x="522096" y="427863"/>
                </a:lnTo>
                <a:lnTo>
                  <a:pt x="522096" y="184150"/>
                </a:lnTo>
                <a:lnTo>
                  <a:pt x="525779" y="183006"/>
                </a:lnTo>
                <a:lnTo>
                  <a:pt x="530478" y="181863"/>
                </a:lnTo>
                <a:lnTo>
                  <a:pt x="534034" y="179450"/>
                </a:lnTo>
                <a:lnTo>
                  <a:pt x="536447" y="177037"/>
                </a:lnTo>
                <a:lnTo>
                  <a:pt x="538860" y="173481"/>
                </a:lnTo>
                <a:lnTo>
                  <a:pt x="541146" y="169925"/>
                </a:lnTo>
                <a:lnTo>
                  <a:pt x="542416" y="165226"/>
                </a:lnTo>
                <a:lnTo>
                  <a:pt x="542416" y="156844"/>
                </a:lnTo>
                <a:lnTo>
                  <a:pt x="541146" y="152145"/>
                </a:lnTo>
                <a:lnTo>
                  <a:pt x="538860" y="148462"/>
                </a:lnTo>
                <a:lnTo>
                  <a:pt x="500760" y="148462"/>
                </a:lnTo>
                <a:lnTo>
                  <a:pt x="297607" y="30861"/>
                </a:lnTo>
                <a:close/>
              </a:path>
              <a:path w="542925" h="610869">
                <a:moveTo>
                  <a:pt x="22605" y="142620"/>
                </a:moveTo>
                <a:lnTo>
                  <a:pt x="19050" y="143763"/>
                </a:lnTo>
                <a:lnTo>
                  <a:pt x="15366" y="143763"/>
                </a:lnTo>
                <a:lnTo>
                  <a:pt x="9525" y="148462"/>
                </a:lnTo>
                <a:lnTo>
                  <a:pt x="5841" y="154431"/>
                </a:lnTo>
                <a:lnTo>
                  <a:pt x="4698" y="157987"/>
                </a:lnTo>
                <a:lnTo>
                  <a:pt x="4698" y="161670"/>
                </a:lnTo>
                <a:lnTo>
                  <a:pt x="5841" y="168782"/>
                </a:lnTo>
                <a:lnTo>
                  <a:pt x="9525" y="173481"/>
                </a:lnTo>
                <a:lnTo>
                  <a:pt x="15366" y="178307"/>
                </a:lnTo>
                <a:lnTo>
                  <a:pt x="21335" y="179450"/>
                </a:lnTo>
                <a:lnTo>
                  <a:pt x="21335" y="426593"/>
                </a:lnTo>
                <a:lnTo>
                  <a:pt x="16636" y="427863"/>
                </a:lnTo>
                <a:lnTo>
                  <a:pt x="13080" y="429006"/>
                </a:lnTo>
                <a:lnTo>
                  <a:pt x="9525" y="431419"/>
                </a:lnTo>
                <a:lnTo>
                  <a:pt x="5841" y="433831"/>
                </a:lnTo>
                <a:lnTo>
                  <a:pt x="3555" y="437388"/>
                </a:lnTo>
                <a:lnTo>
                  <a:pt x="1142" y="440944"/>
                </a:lnTo>
                <a:lnTo>
                  <a:pt x="0" y="444500"/>
                </a:lnTo>
                <a:lnTo>
                  <a:pt x="0" y="454025"/>
                </a:lnTo>
                <a:lnTo>
                  <a:pt x="2285" y="458724"/>
                </a:lnTo>
                <a:lnTo>
                  <a:pt x="3555" y="462406"/>
                </a:lnTo>
                <a:lnTo>
                  <a:pt x="7111" y="465963"/>
                </a:lnTo>
                <a:lnTo>
                  <a:pt x="10667" y="468249"/>
                </a:lnTo>
                <a:lnTo>
                  <a:pt x="14223" y="470662"/>
                </a:lnTo>
                <a:lnTo>
                  <a:pt x="17779" y="471931"/>
                </a:lnTo>
                <a:lnTo>
                  <a:pt x="22605" y="473075"/>
                </a:lnTo>
                <a:lnTo>
                  <a:pt x="28575" y="471931"/>
                </a:lnTo>
                <a:lnTo>
                  <a:pt x="34416" y="469519"/>
                </a:lnTo>
                <a:lnTo>
                  <a:pt x="39242" y="465963"/>
                </a:lnTo>
                <a:lnTo>
                  <a:pt x="42798" y="461137"/>
                </a:lnTo>
                <a:lnTo>
                  <a:pt x="51406" y="461137"/>
                </a:lnTo>
                <a:lnTo>
                  <a:pt x="45211" y="457581"/>
                </a:lnTo>
                <a:lnTo>
                  <a:pt x="45211" y="452881"/>
                </a:lnTo>
                <a:lnTo>
                  <a:pt x="46354" y="449199"/>
                </a:lnTo>
                <a:lnTo>
                  <a:pt x="45211" y="445643"/>
                </a:lnTo>
                <a:lnTo>
                  <a:pt x="26161" y="426593"/>
                </a:lnTo>
                <a:lnTo>
                  <a:pt x="26161" y="179450"/>
                </a:lnTo>
                <a:lnTo>
                  <a:pt x="32130" y="177037"/>
                </a:lnTo>
                <a:lnTo>
                  <a:pt x="36829" y="173481"/>
                </a:lnTo>
                <a:lnTo>
                  <a:pt x="40385" y="167512"/>
                </a:lnTo>
                <a:lnTo>
                  <a:pt x="41655" y="161670"/>
                </a:lnTo>
                <a:lnTo>
                  <a:pt x="40385" y="155701"/>
                </a:lnTo>
                <a:lnTo>
                  <a:pt x="48739" y="150875"/>
                </a:lnTo>
                <a:lnTo>
                  <a:pt x="38100" y="150875"/>
                </a:lnTo>
                <a:lnTo>
                  <a:pt x="35686" y="147319"/>
                </a:lnTo>
                <a:lnTo>
                  <a:pt x="32130" y="144906"/>
                </a:lnTo>
                <a:lnTo>
                  <a:pt x="22605" y="142620"/>
                </a:lnTo>
                <a:close/>
              </a:path>
              <a:path w="542925" h="610869">
                <a:moveTo>
                  <a:pt x="537590" y="461137"/>
                </a:moveTo>
                <a:lnTo>
                  <a:pt x="500760" y="461137"/>
                </a:lnTo>
                <a:lnTo>
                  <a:pt x="504316" y="465963"/>
                </a:lnTo>
                <a:lnTo>
                  <a:pt x="509015" y="468249"/>
                </a:lnTo>
                <a:lnTo>
                  <a:pt x="513841" y="470662"/>
                </a:lnTo>
                <a:lnTo>
                  <a:pt x="519810" y="471931"/>
                </a:lnTo>
                <a:lnTo>
                  <a:pt x="524509" y="470662"/>
                </a:lnTo>
                <a:lnTo>
                  <a:pt x="528065" y="469519"/>
                </a:lnTo>
                <a:lnTo>
                  <a:pt x="531621" y="467106"/>
                </a:lnTo>
                <a:lnTo>
                  <a:pt x="535304" y="464693"/>
                </a:lnTo>
                <a:lnTo>
                  <a:pt x="537590" y="461137"/>
                </a:lnTo>
                <a:close/>
              </a:path>
              <a:path w="542925" h="610869">
                <a:moveTo>
                  <a:pt x="275970" y="0"/>
                </a:moveTo>
                <a:lnTo>
                  <a:pt x="267588" y="0"/>
                </a:lnTo>
                <a:lnTo>
                  <a:pt x="264032" y="1143"/>
                </a:lnTo>
                <a:lnTo>
                  <a:pt x="260476" y="3556"/>
                </a:lnTo>
                <a:lnTo>
                  <a:pt x="256920" y="5842"/>
                </a:lnTo>
                <a:lnTo>
                  <a:pt x="254507" y="9525"/>
                </a:lnTo>
                <a:lnTo>
                  <a:pt x="253364" y="13081"/>
                </a:lnTo>
                <a:lnTo>
                  <a:pt x="252094" y="16637"/>
                </a:lnTo>
                <a:lnTo>
                  <a:pt x="250951" y="20193"/>
                </a:lnTo>
                <a:lnTo>
                  <a:pt x="252094" y="27305"/>
                </a:lnTo>
                <a:lnTo>
                  <a:pt x="38100" y="150875"/>
                </a:lnTo>
                <a:lnTo>
                  <a:pt x="48739" y="150875"/>
                </a:lnTo>
                <a:lnTo>
                  <a:pt x="254507" y="32004"/>
                </a:lnTo>
                <a:lnTo>
                  <a:pt x="288187" y="32004"/>
                </a:lnTo>
                <a:lnTo>
                  <a:pt x="289051" y="30861"/>
                </a:lnTo>
                <a:lnTo>
                  <a:pt x="297607" y="30861"/>
                </a:lnTo>
                <a:lnTo>
                  <a:pt x="291464" y="27305"/>
                </a:lnTo>
                <a:lnTo>
                  <a:pt x="292607" y="20193"/>
                </a:lnTo>
                <a:lnTo>
                  <a:pt x="291464" y="16637"/>
                </a:lnTo>
                <a:lnTo>
                  <a:pt x="290194" y="13081"/>
                </a:lnTo>
                <a:lnTo>
                  <a:pt x="289051" y="9525"/>
                </a:lnTo>
                <a:lnTo>
                  <a:pt x="286638" y="5842"/>
                </a:lnTo>
                <a:lnTo>
                  <a:pt x="283082" y="3556"/>
                </a:lnTo>
                <a:lnTo>
                  <a:pt x="279526" y="1143"/>
                </a:lnTo>
                <a:lnTo>
                  <a:pt x="275970" y="0"/>
                </a:lnTo>
                <a:close/>
              </a:path>
              <a:path w="542925" h="610869">
                <a:moveTo>
                  <a:pt x="519810" y="137794"/>
                </a:moveTo>
                <a:lnTo>
                  <a:pt x="513841" y="138937"/>
                </a:lnTo>
                <a:lnTo>
                  <a:pt x="509015" y="141350"/>
                </a:lnTo>
                <a:lnTo>
                  <a:pt x="504316" y="143763"/>
                </a:lnTo>
                <a:lnTo>
                  <a:pt x="500760" y="148462"/>
                </a:lnTo>
                <a:lnTo>
                  <a:pt x="538860" y="148462"/>
                </a:lnTo>
                <a:lnTo>
                  <a:pt x="519810" y="137794"/>
                </a:lnTo>
                <a:close/>
              </a:path>
              <a:path w="542925" h="610869">
                <a:moveTo>
                  <a:pt x="288187" y="32004"/>
                </a:moveTo>
                <a:lnTo>
                  <a:pt x="254507" y="32004"/>
                </a:lnTo>
                <a:lnTo>
                  <a:pt x="258063" y="35560"/>
                </a:lnTo>
                <a:lnTo>
                  <a:pt x="261619" y="37973"/>
                </a:lnTo>
                <a:lnTo>
                  <a:pt x="266445" y="40258"/>
                </a:lnTo>
                <a:lnTo>
                  <a:pt x="277113" y="40258"/>
                </a:lnTo>
                <a:lnTo>
                  <a:pt x="281939" y="37973"/>
                </a:lnTo>
                <a:lnTo>
                  <a:pt x="285495" y="35560"/>
                </a:lnTo>
                <a:lnTo>
                  <a:pt x="288187" y="32004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1704" y="5071871"/>
            <a:ext cx="82296" cy="716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" y="0"/>
            <a:ext cx="117242" cy="9283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147431" y="253"/>
            <a:ext cx="996950" cy="953769"/>
          </a:xfrm>
          <a:custGeom>
            <a:avLst/>
            <a:gdLst/>
            <a:ahLst/>
            <a:cxnLst/>
            <a:rect l="l" t="t" r="r" b="b"/>
            <a:pathLst>
              <a:path w="996950" h="953769">
                <a:moveTo>
                  <a:pt x="278638" y="952500"/>
                </a:moveTo>
                <a:lnTo>
                  <a:pt x="270255" y="952500"/>
                </a:lnTo>
                <a:lnTo>
                  <a:pt x="274954" y="953770"/>
                </a:lnTo>
                <a:lnTo>
                  <a:pt x="278638" y="952500"/>
                </a:lnTo>
                <a:close/>
              </a:path>
              <a:path w="996950" h="953769">
                <a:moveTo>
                  <a:pt x="51905" y="801370"/>
                </a:moveTo>
                <a:lnTo>
                  <a:pt x="44069" y="801370"/>
                </a:lnTo>
                <a:lnTo>
                  <a:pt x="254762" y="923290"/>
                </a:lnTo>
                <a:lnTo>
                  <a:pt x="253619" y="927100"/>
                </a:lnTo>
                <a:lnTo>
                  <a:pt x="252349" y="932180"/>
                </a:lnTo>
                <a:lnTo>
                  <a:pt x="253619" y="935990"/>
                </a:lnTo>
                <a:lnTo>
                  <a:pt x="254762" y="939800"/>
                </a:lnTo>
                <a:lnTo>
                  <a:pt x="255904" y="944880"/>
                </a:lnTo>
                <a:lnTo>
                  <a:pt x="259588" y="947420"/>
                </a:lnTo>
                <a:lnTo>
                  <a:pt x="261874" y="951230"/>
                </a:lnTo>
                <a:lnTo>
                  <a:pt x="265429" y="952500"/>
                </a:lnTo>
                <a:lnTo>
                  <a:pt x="283337" y="952500"/>
                </a:lnTo>
                <a:lnTo>
                  <a:pt x="286893" y="951230"/>
                </a:lnTo>
                <a:lnTo>
                  <a:pt x="290449" y="947420"/>
                </a:lnTo>
                <a:lnTo>
                  <a:pt x="292862" y="944880"/>
                </a:lnTo>
                <a:lnTo>
                  <a:pt x="295275" y="939800"/>
                </a:lnTo>
                <a:lnTo>
                  <a:pt x="296418" y="935990"/>
                </a:lnTo>
                <a:lnTo>
                  <a:pt x="296418" y="928370"/>
                </a:lnTo>
                <a:lnTo>
                  <a:pt x="295275" y="923290"/>
                </a:lnTo>
                <a:lnTo>
                  <a:pt x="301830" y="919480"/>
                </a:lnTo>
                <a:lnTo>
                  <a:pt x="292862" y="919480"/>
                </a:lnTo>
                <a:lnTo>
                  <a:pt x="291973" y="918210"/>
                </a:lnTo>
                <a:lnTo>
                  <a:pt x="257175" y="918210"/>
                </a:lnTo>
                <a:lnTo>
                  <a:pt x="51905" y="801370"/>
                </a:lnTo>
                <a:close/>
              </a:path>
              <a:path w="996950" h="953769">
                <a:moveTo>
                  <a:pt x="306502" y="374650"/>
                </a:moveTo>
                <a:lnTo>
                  <a:pt x="296418" y="374650"/>
                </a:lnTo>
                <a:lnTo>
                  <a:pt x="502412" y="492760"/>
                </a:lnTo>
                <a:lnTo>
                  <a:pt x="499999" y="496570"/>
                </a:lnTo>
                <a:lnTo>
                  <a:pt x="499999" y="506730"/>
                </a:lnTo>
                <a:lnTo>
                  <a:pt x="501269" y="510540"/>
                </a:lnTo>
                <a:lnTo>
                  <a:pt x="520319" y="524510"/>
                </a:lnTo>
                <a:lnTo>
                  <a:pt x="520319" y="772160"/>
                </a:lnTo>
                <a:lnTo>
                  <a:pt x="514350" y="774700"/>
                </a:lnTo>
                <a:lnTo>
                  <a:pt x="509524" y="778510"/>
                </a:lnTo>
                <a:lnTo>
                  <a:pt x="505968" y="783590"/>
                </a:lnTo>
                <a:lnTo>
                  <a:pt x="504825" y="791210"/>
                </a:lnTo>
                <a:lnTo>
                  <a:pt x="504825" y="796290"/>
                </a:lnTo>
                <a:lnTo>
                  <a:pt x="292862" y="919480"/>
                </a:lnTo>
                <a:lnTo>
                  <a:pt x="301830" y="919480"/>
                </a:lnTo>
                <a:lnTo>
                  <a:pt x="507238" y="800100"/>
                </a:lnTo>
                <a:lnTo>
                  <a:pt x="538480" y="800100"/>
                </a:lnTo>
                <a:lnTo>
                  <a:pt x="539369" y="798830"/>
                </a:lnTo>
                <a:lnTo>
                  <a:pt x="540512" y="795020"/>
                </a:lnTo>
                <a:lnTo>
                  <a:pt x="540512" y="791210"/>
                </a:lnTo>
                <a:lnTo>
                  <a:pt x="539369" y="783590"/>
                </a:lnTo>
                <a:lnTo>
                  <a:pt x="536955" y="779780"/>
                </a:lnTo>
                <a:lnTo>
                  <a:pt x="530987" y="774700"/>
                </a:lnTo>
                <a:lnTo>
                  <a:pt x="525018" y="773430"/>
                </a:lnTo>
                <a:lnTo>
                  <a:pt x="525018" y="524510"/>
                </a:lnTo>
                <a:lnTo>
                  <a:pt x="544068" y="510540"/>
                </a:lnTo>
                <a:lnTo>
                  <a:pt x="544068" y="506730"/>
                </a:lnTo>
                <a:lnTo>
                  <a:pt x="545338" y="501650"/>
                </a:lnTo>
                <a:lnTo>
                  <a:pt x="544068" y="497840"/>
                </a:lnTo>
                <a:lnTo>
                  <a:pt x="542925" y="492760"/>
                </a:lnTo>
                <a:lnTo>
                  <a:pt x="549606" y="488950"/>
                </a:lnTo>
                <a:lnTo>
                  <a:pt x="504825" y="488950"/>
                </a:lnTo>
                <a:lnTo>
                  <a:pt x="306502" y="374650"/>
                </a:lnTo>
                <a:close/>
              </a:path>
              <a:path w="996950" h="953769">
                <a:moveTo>
                  <a:pt x="279780" y="910590"/>
                </a:moveTo>
                <a:lnTo>
                  <a:pt x="269113" y="910590"/>
                </a:lnTo>
                <a:lnTo>
                  <a:pt x="264287" y="913130"/>
                </a:lnTo>
                <a:lnTo>
                  <a:pt x="260730" y="914400"/>
                </a:lnTo>
                <a:lnTo>
                  <a:pt x="257175" y="918210"/>
                </a:lnTo>
                <a:lnTo>
                  <a:pt x="291973" y="918210"/>
                </a:lnTo>
                <a:lnTo>
                  <a:pt x="289305" y="914400"/>
                </a:lnTo>
                <a:lnTo>
                  <a:pt x="284479" y="913130"/>
                </a:lnTo>
                <a:lnTo>
                  <a:pt x="279780" y="910590"/>
                </a:lnTo>
                <a:close/>
              </a:path>
              <a:path w="996950" h="953769">
                <a:moveTo>
                  <a:pt x="33274" y="476250"/>
                </a:moveTo>
                <a:lnTo>
                  <a:pt x="21336" y="476250"/>
                </a:lnTo>
                <a:lnTo>
                  <a:pt x="16637" y="477520"/>
                </a:lnTo>
                <a:lnTo>
                  <a:pt x="0" y="501650"/>
                </a:lnTo>
                <a:lnTo>
                  <a:pt x="1143" y="508000"/>
                </a:lnTo>
                <a:lnTo>
                  <a:pt x="2286" y="511810"/>
                </a:lnTo>
                <a:lnTo>
                  <a:pt x="7112" y="519430"/>
                </a:lnTo>
                <a:lnTo>
                  <a:pt x="10668" y="523240"/>
                </a:lnTo>
                <a:lnTo>
                  <a:pt x="15494" y="525780"/>
                </a:lnTo>
                <a:lnTo>
                  <a:pt x="19050" y="528320"/>
                </a:lnTo>
                <a:lnTo>
                  <a:pt x="25019" y="528320"/>
                </a:lnTo>
                <a:lnTo>
                  <a:pt x="25019" y="770890"/>
                </a:lnTo>
                <a:lnTo>
                  <a:pt x="17779" y="773430"/>
                </a:lnTo>
                <a:lnTo>
                  <a:pt x="11811" y="777240"/>
                </a:lnTo>
                <a:lnTo>
                  <a:pt x="7112" y="782320"/>
                </a:lnTo>
                <a:lnTo>
                  <a:pt x="7112" y="786130"/>
                </a:lnTo>
                <a:lnTo>
                  <a:pt x="5969" y="791210"/>
                </a:lnTo>
                <a:lnTo>
                  <a:pt x="26162" y="811530"/>
                </a:lnTo>
                <a:lnTo>
                  <a:pt x="32130" y="810260"/>
                </a:lnTo>
                <a:lnTo>
                  <a:pt x="36829" y="807720"/>
                </a:lnTo>
                <a:lnTo>
                  <a:pt x="40386" y="805180"/>
                </a:lnTo>
                <a:lnTo>
                  <a:pt x="44069" y="801370"/>
                </a:lnTo>
                <a:lnTo>
                  <a:pt x="51905" y="801370"/>
                </a:lnTo>
                <a:lnTo>
                  <a:pt x="45212" y="797560"/>
                </a:lnTo>
                <a:lnTo>
                  <a:pt x="46354" y="791210"/>
                </a:lnTo>
                <a:lnTo>
                  <a:pt x="45212" y="783590"/>
                </a:lnTo>
                <a:lnTo>
                  <a:pt x="41655" y="778510"/>
                </a:lnTo>
                <a:lnTo>
                  <a:pt x="35687" y="773430"/>
                </a:lnTo>
                <a:lnTo>
                  <a:pt x="29718" y="770890"/>
                </a:lnTo>
                <a:lnTo>
                  <a:pt x="29718" y="528320"/>
                </a:lnTo>
                <a:lnTo>
                  <a:pt x="52324" y="506730"/>
                </a:lnTo>
                <a:lnTo>
                  <a:pt x="52324" y="496570"/>
                </a:lnTo>
                <a:lnTo>
                  <a:pt x="49911" y="491490"/>
                </a:lnTo>
                <a:lnTo>
                  <a:pt x="56553" y="487680"/>
                </a:lnTo>
                <a:lnTo>
                  <a:pt x="47625" y="487680"/>
                </a:lnTo>
                <a:lnTo>
                  <a:pt x="44069" y="482600"/>
                </a:lnTo>
                <a:lnTo>
                  <a:pt x="39243" y="478790"/>
                </a:lnTo>
                <a:lnTo>
                  <a:pt x="33274" y="476250"/>
                </a:lnTo>
                <a:close/>
              </a:path>
              <a:path w="996950" h="953769">
                <a:moveTo>
                  <a:pt x="538480" y="800100"/>
                </a:moveTo>
                <a:lnTo>
                  <a:pt x="507238" y="800100"/>
                </a:lnTo>
                <a:lnTo>
                  <a:pt x="509524" y="803910"/>
                </a:lnTo>
                <a:lnTo>
                  <a:pt x="514350" y="806450"/>
                </a:lnTo>
                <a:lnTo>
                  <a:pt x="517905" y="808990"/>
                </a:lnTo>
                <a:lnTo>
                  <a:pt x="526288" y="808990"/>
                </a:lnTo>
                <a:lnTo>
                  <a:pt x="529844" y="807720"/>
                </a:lnTo>
                <a:lnTo>
                  <a:pt x="535813" y="803910"/>
                </a:lnTo>
                <a:lnTo>
                  <a:pt x="538480" y="800100"/>
                </a:lnTo>
                <a:close/>
              </a:path>
              <a:path w="996950" h="953769">
                <a:moveTo>
                  <a:pt x="802932" y="374650"/>
                </a:moveTo>
                <a:lnTo>
                  <a:pt x="791718" y="374650"/>
                </a:lnTo>
                <a:lnTo>
                  <a:pt x="996569" y="492760"/>
                </a:lnTo>
                <a:lnTo>
                  <a:pt x="996569" y="486410"/>
                </a:lnTo>
                <a:lnTo>
                  <a:pt x="802932" y="374650"/>
                </a:lnTo>
                <a:close/>
              </a:path>
              <a:path w="996950" h="953769">
                <a:moveTo>
                  <a:pt x="522732" y="478790"/>
                </a:moveTo>
                <a:lnTo>
                  <a:pt x="516763" y="480060"/>
                </a:lnTo>
                <a:lnTo>
                  <a:pt x="511937" y="482600"/>
                </a:lnTo>
                <a:lnTo>
                  <a:pt x="508380" y="485140"/>
                </a:lnTo>
                <a:lnTo>
                  <a:pt x="504825" y="488950"/>
                </a:lnTo>
                <a:lnTo>
                  <a:pt x="540512" y="488950"/>
                </a:lnTo>
                <a:lnTo>
                  <a:pt x="536955" y="485140"/>
                </a:lnTo>
                <a:lnTo>
                  <a:pt x="533400" y="482600"/>
                </a:lnTo>
                <a:lnTo>
                  <a:pt x="528574" y="480060"/>
                </a:lnTo>
                <a:lnTo>
                  <a:pt x="522732" y="478790"/>
                </a:lnTo>
                <a:close/>
              </a:path>
              <a:path w="996950" h="953769">
                <a:moveTo>
                  <a:pt x="651255" y="0"/>
                </a:moveTo>
                <a:lnTo>
                  <a:pt x="641730" y="0"/>
                </a:lnTo>
                <a:lnTo>
                  <a:pt x="747649" y="62230"/>
                </a:lnTo>
                <a:lnTo>
                  <a:pt x="745363" y="72390"/>
                </a:lnTo>
                <a:lnTo>
                  <a:pt x="764413" y="96520"/>
                </a:lnTo>
                <a:lnTo>
                  <a:pt x="769112" y="96520"/>
                </a:lnTo>
                <a:lnTo>
                  <a:pt x="769112" y="336550"/>
                </a:lnTo>
                <a:lnTo>
                  <a:pt x="745363" y="361950"/>
                </a:lnTo>
                <a:lnTo>
                  <a:pt x="747649" y="369570"/>
                </a:lnTo>
                <a:lnTo>
                  <a:pt x="540512" y="488950"/>
                </a:lnTo>
                <a:lnTo>
                  <a:pt x="549606" y="488950"/>
                </a:lnTo>
                <a:lnTo>
                  <a:pt x="750062" y="374650"/>
                </a:lnTo>
                <a:lnTo>
                  <a:pt x="802932" y="374650"/>
                </a:lnTo>
                <a:lnTo>
                  <a:pt x="794130" y="369570"/>
                </a:lnTo>
                <a:lnTo>
                  <a:pt x="795274" y="364490"/>
                </a:lnTo>
                <a:lnTo>
                  <a:pt x="795274" y="356870"/>
                </a:lnTo>
                <a:lnTo>
                  <a:pt x="794130" y="351790"/>
                </a:lnTo>
                <a:lnTo>
                  <a:pt x="791718" y="347980"/>
                </a:lnTo>
                <a:lnTo>
                  <a:pt x="789432" y="344170"/>
                </a:lnTo>
                <a:lnTo>
                  <a:pt x="785749" y="342900"/>
                </a:lnTo>
                <a:lnTo>
                  <a:pt x="778637" y="337820"/>
                </a:lnTo>
                <a:lnTo>
                  <a:pt x="773938" y="336550"/>
                </a:lnTo>
                <a:lnTo>
                  <a:pt x="773938" y="96520"/>
                </a:lnTo>
                <a:lnTo>
                  <a:pt x="778637" y="95250"/>
                </a:lnTo>
                <a:lnTo>
                  <a:pt x="785749" y="92710"/>
                </a:lnTo>
                <a:lnTo>
                  <a:pt x="789432" y="88900"/>
                </a:lnTo>
                <a:lnTo>
                  <a:pt x="791718" y="85090"/>
                </a:lnTo>
                <a:lnTo>
                  <a:pt x="794130" y="81280"/>
                </a:lnTo>
                <a:lnTo>
                  <a:pt x="795274" y="76200"/>
                </a:lnTo>
                <a:lnTo>
                  <a:pt x="795274" y="67310"/>
                </a:lnTo>
                <a:lnTo>
                  <a:pt x="792988" y="62230"/>
                </a:lnTo>
                <a:lnTo>
                  <a:pt x="799620" y="58420"/>
                </a:lnTo>
                <a:lnTo>
                  <a:pt x="790575" y="58420"/>
                </a:lnTo>
                <a:lnTo>
                  <a:pt x="789389" y="57150"/>
                </a:lnTo>
                <a:lnTo>
                  <a:pt x="751332" y="57150"/>
                </a:lnTo>
                <a:lnTo>
                  <a:pt x="651255" y="0"/>
                </a:lnTo>
                <a:close/>
              </a:path>
              <a:path w="996950" h="953769">
                <a:moveTo>
                  <a:pt x="279780" y="49530"/>
                </a:moveTo>
                <a:lnTo>
                  <a:pt x="270255" y="49530"/>
                </a:lnTo>
                <a:lnTo>
                  <a:pt x="265429" y="50800"/>
                </a:lnTo>
                <a:lnTo>
                  <a:pt x="254762" y="58420"/>
                </a:lnTo>
                <a:lnTo>
                  <a:pt x="252349" y="63500"/>
                </a:lnTo>
                <a:lnTo>
                  <a:pt x="251205" y="68580"/>
                </a:lnTo>
                <a:lnTo>
                  <a:pt x="251205" y="76200"/>
                </a:lnTo>
                <a:lnTo>
                  <a:pt x="272669" y="95250"/>
                </a:lnTo>
                <a:lnTo>
                  <a:pt x="272669" y="336550"/>
                </a:lnTo>
                <a:lnTo>
                  <a:pt x="263144" y="339090"/>
                </a:lnTo>
                <a:lnTo>
                  <a:pt x="259588" y="340360"/>
                </a:lnTo>
                <a:lnTo>
                  <a:pt x="255904" y="342900"/>
                </a:lnTo>
                <a:lnTo>
                  <a:pt x="253619" y="347980"/>
                </a:lnTo>
                <a:lnTo>
                  <a:pt x="251205" y="351790"/>
                </a:lnTo>
                <a:lnTo>
                  <a:pt x="250063" y="356870"/>
                </a:lnTo>
                <a:lnTo>
                  <a:pt x="248793" y="361950"/>
                </a:lnTo>
                <a:lnTo>
                  <a:pt x="250063" y="365760"/>
                </a:lnTo>
                <a:lnTo>
                  <a:pt x="251205" y="369570"/>
                </a:lnTo>
                <a:lnTo>
                  <a:pt x="47625" y="487680"/>
                </a:lnTo>
                <a:lnTo>
                  <a:pt x="56553" y="487680"/>
                </a:lnTo>
                <a:lnTo>
                  <a:pt x="253619" y="374650"/>
                </a:lnTo>
                <a:lnTo>
                  <a:pt x="306502" y="374650"/>
                </a:lnTo>
                <a:lnTo>
                  <a:pt x="297688" y="369570"/>
                </a:lnTo>
                <a:lnTo>
                  <a:pt x="299974" y="361950"/>
                </a:lnTo>
                <a:lnTo>
                  <a:pt x="297688" y="351790"/>
                </a:lnTo>
                <a:lnTo>
                  <a:pt x="296418" y="347980"/>
                </a:lnTo>
                <a:lnTo>
                  <a:pt x="292862" y="344170"/>
                </a:lnTo>
                <a:lnTo>
                  <a:pt x="290449" y="340360"/>
                </a:lnTo>
                <a:lnTo>
                  <a:pt x="285750" y="339090"/>
                </a:lnTo>
                <a:lnTo>
                  <a:pt x="282194" y="337820"/>
                </a:lnTo>
                <a:lnTo>
                  <a:pt x="277368" y="336550"/>
                </a:lnTo>
                <a:lnTo>
                  <a:pt x="277368" y="95250"/>
                </a:lnTo>
                <a:lnTo>
                  <a:pt x="282194" y="93980"/>
                </a:lnTo>
                <a:lnTo>
                  <a:pt x="289305" y="91440"/>
                </a:lnTo>
                <a:lnTo>
                  <a:pt x="291719" y="88900"/>
                </a:lnTo>
                <a:lnTo>
                  <a:pt x="294004" y="85090"/>
                </a:lnTo>
                <a:lnTo>
                  <a:pt x="296418" y="81280"/>
                </a:lnTo>
                <a:lnTo>
                  <a:pt x="297688" y="76200"/>
                </a:lnTo>
                <a:lnTo>
                  <a:pt x="297688" y="67310"/>
                </a:lnTo>
                <a:lnTo>
                  <a:pt x="296418" y="63500"/>
                </a:lnTo>
                <a:lnTo>
                  <a:pt x="305084" y="58420"/>
                </a:lnTo>
                <a:lnTo>
                  <a:pt x="294004" y="58420"/>
                </a:lnTo>
                <a:lnTo>
                  <a:pt x="290449" y="54610"/>
                </a:lnTo>
                <a:lnTo>
                  <a:pt x="285750" y="52070"/>
                </a:lnTo>
                <a:lnTo>
                  <a:pt x="279780" y="49530"/>
                </a:lnTo>
                <a:close/>
              </a:path>
              <a:path w="996950" h="953769">
                <a:moveTo>
                  <a:pt x="296418" y="374650"/>
                </a:moveTo>
                <a:lnTo>
                  <a:pt x="253619" y="374650"/>
                </a:lnTo>
                <a:lnTo>
                  <a:pt x="257175" y="378460"/>
                </a:lnTo>
                <a:lnTo>
                  <a:pt x="261874" y="382270"/>
                </a:lnTo>
                <a:lnTo>
                  <a:pt x="267843" y="384810"/>
                </a:lnTo>
                <a:lnTo>
                  <a:pt x="274954" y="386080"/>
                </a:lnTo>
                <a:lnTo>
                  <a:pt x="280924" y="384810"/>
                </a:lnTo>
                <a:lnTo>
                  <a:pt x="286893" y="382270"/>
                </a:lnTo>
                <a:lnTo>
                  <a:pt x="291719" y="378460"/>
                </a:lnTo>
                <a:lnTo>
                  <a:pt x="296418" y="374650"/>
                </a:lnTo>
                <a:close/>
              </a:path>
              <a:path w="996950" h="953769">
                <a:moveTo>
                  <a:pt x="791718" y="374650"/>
                </a:moveTo>
                <a:lnTo>
                  <a:pt x="750062" y="374650"/>
                </a:lnTo>
                <a:lnTo>
                  <a:pt x="753618" y="378460"/>
                </a:lnTo>
                <a:lnTo>
                  <a:pt x="758444" y="382270"/>
                </a:lnTo>
                <a:lnTo>
                  <a:pt x="764413" y="384810"/>
                </a:lnTo>
                <a:lnTo>
                  <a:pt x="770382" y="386080"/>
                </a:lnTo>
                <a:lnTo>
                  <a:pt x="777494" y="384810"/>
                </a:lnTo>
                <a:lnTo>
                  <a:pt x="783463" y="382270"/>
                </a:lnTo>
                <a:lnTo>
                  <a:pt x="788162" y="378460"/>
                </a:lnTo>
                <a:lnTo>
                  <a:pt x="791718" y="374650"/>
                </a:lnTo>
                <a:close/>
              </a:path>
              <a:path w="996950" h="953769">
                <a:moveTo>
                  <a:pt x="404749" y="0"/>
                </a:moveTo>
                <a:lnTo>
                  <a:pt x="395224" y="0"/>
                </a:lnTo>
                <a:lnTo>
                  <a:pt x="294004" y="58420"/>
                </a:lnTo>
                <a:lnTo>
                  <a:pt x="305084" y="58420"/>
                </a:lnTo>
                <a:lnTo>
                  <a:pt x="404749" y="0"/>
                </a:lnTo>
                <a:close/>
              </a:path>
              <a:path w="996950" h="953769">
                <a:moveTo>
                  <a:pt x="901319" y="0"/>
                </a:moveTo>
                <a:lnTo>
                  <a:pt x="891794" y="0"/>
                </a:lnTo>
                <a:lnTo>
                  <a:pt x="790575" y="58420"/>
                </a:lnTo>
                <a:lnTo>
                  <a:pt x="799620" y="58420"/>
                </a:lnTo>
                <a:lnTo>
                  <a:pt x="901319" y="0"/>
                </a:lnTo>
                <a:close/>
              </a:path>
              <a:path w="996950" h="953769">
                <a:moveTo>
                  <a:pt x="776224" y="48260"/>
                </a:moveTo>
                <a:lnTo>
                  <a:pt x="764413" y="48260"/>
                </a:lnTo>
                <a:lnTo>
                  <a:pt x="759587" y="50800"/>
                </a:lnTo>
                <a:lnTo>
                  <a:pt x="754888" y="54610"/>
                </a:lnTo>
                <a:lnTo>
                  <a:pt x="751332" y="57150"/>
                </a:lnTo>
                <a:lnTo>
                  <a:pt x="789389" y="57150"/>
                </a:lnTo>
                <a:lnTo>
                  <a:pt x="787019" y="54610"/>
                </a:lnTo>
                <a:lnTo>
                  <a:pt x="782193" y="50800"/>
                </a:lnTo>
                <a:lnTo>
                  <a:pt x="776224" y="4826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2522" y="2723388"/>
            <a:ext cx="641985" cy="1045844"/>
          </a:xfrm>
          <a:custGeom>
            <a:avLst/>
            <a:gdLst/>
            <a:ahLst/>
            <a:cxnLst/>
            <a:rect l="l" t="t" r="r" b="b"/>
            <a:pathLst>
              <a:path w="641984" h="1045845">
                <a:moveTo>
                  <a:pt x="47862" y="892937"/>
                </a:moveTo>
                <a:lnTo>
                  <a:pt x="40385" y="892937"/>
                </a:lnTo>
                <a:lnTo>
                  <a:pt x="253492" y="1016762"/>
                </a:lnTo>
                <a:lnTo>
                  <a:pt x="252222" y="1020318"/>
                </a:lnTo>
                <a:lnTo>
                  <a:pt x="252222" y="1028700"/>
                </a:lnTo>
                <a:lnTo>
                  <a:pt x="253492" y="1032256"/>
                </a:lnTo>
                <a:lnTo>
                  <a:pt x="255777" y="1035812"/>
                </a:lnTo>
                <a:lnTo>
                  <a:pt x="258191" y="1039368"/>
                </a:lnTo>
                <a:lnTo>
                  <a:pt x="261747" y="1041781"/>
                </a:lnTo>
                <a:lnTo>
                  <a:pt x="264159" y="1044194"/>
                </a:lnTo>
                <a:lnTo>
                  <a:pt x="268858" y="1045337"/>
                </a:lnTo>
                <a:lnTo>
                  <a:pt x="277241" y="1045337"/>
                </a:lnTo>
                <a:lnTo>
                  <a:pt x="293877" y="1025144"/>
                </a:lnTo>
                <a:lnTo>
                  <a:pt x="292734" y="1020318"/>
                </a:lnTo>
                <a:lnTo>
                  <a:pt x="291592" y="1016762"/>
                </a:lnTo>
                <a:lnTo>
                  <a:pt x="297812" y="1013206"/>
                </a:lnTo>
                <a:lnTo>
                  <a:pt x="290322" y="1013206"/>
                </a:lnTo>
                <a:lnTo>
                  <a:pt x="289178" y="1012063"/>
                </a:lnTo>
                <a:lnTo>
                  <a:pt x="255777" y="1012063"/>
                </a:lnTo>
                <a:lnTo>
                  <a:pt x="47862" y="892937"/>
                </a:lnTo>
                <a:close/>
              </a:path>
              <a:path w="641984" h="1045845">
                <a:moveTo>
                  <a:pt x="299905" y="464438"/>
                </a:moveTo>
                <a:lnTo>
                  <a:pt x="289178" y="464438"/>
                </a:lnTo>
                <a:lnTo>
                  <a:pt x="504571" y="588137"/>
                </a:lnTo>
                <a:lnTo>
                  <a:pt x="503300" y="595376"/>
                </a:lnTo>
                <a:lnTo>
                  <a:pt x="504571" y="601218"/>
                </a:lnTo>
                <a:lnTo>
                  <a:pt x="506856" y="607187"/>
                </a:lnTo>
                <a:lnTo>
                  <a:pt x="512825" y="610743"/>
                </a:lnTo>
                <a:lnTo>
                  <a:pt x="518795" y="613156"/>
                </a:lnTo>
                <a:lnTo>
                  <a:pt x="518795" y="858393"/>
                </a:lnTo>
                <a:lnTo>
                  <a:pt x="514096" y="859663"/>
                </a:lnTo>
                <a:lnTo>
                  <a:pt x="509270" y="860806"/>
                </a:lnTo>
                <a:lnTo>
                  <a:pt x="505713" y="863219"/>
                </a:lnTo>
                <a:lnTo>
                  <a:pt x="502157" y="866775"/>
                </a:lnTo>
                <a:lnTo>
                  <a:pt x="499745" y="870331"/>
                </a:lnTo>
                <a:lnTo>
                  <a:pt x="497458" y="873887"/>
                </a:lnTo>
                <a:lnTo>
                  <a:pt x="496188" y="878713"/>
                </a:lnTo>
                <a:lnTo>
                  <a:pt x="496188" y="888238"/>
                </a:lnTo>
                <a:lnTo>
                  <a:pt x="497458" y="892937"/>
                </a:lnTo>
                <a:lnTo>
                  <a:pt x="290322" y="1013206"/>
                </a:lnTo>
                <a:lnTo>
                  <a:pt x="297812" y="1013206"/>
                </a:lnTo>
                <a:lnTo>
                  <a:pt x="499745" y="897763"/>
                </a:lnTo>
                <a:lnTo>
                  <a:pt x="540465" y="897763"/>
                </a:lnTo>
                <a:lnTo>
                  <a:pt x="541401" y="896493"/>
                </a:lnTo>
                <a:lnTo>
                  <a:pt x="550014" y="896493"/>
                </a:lnTo>
                <a:lnTo>
                  <a:pt x="543813" y="892937"/>
                </a:lnTo>
                <a:lnTo>
                  <a:pt x="545083" y="888238"/>
                </a:lnTo>
                <a:lnTo>
                  <a:pt x="546226" y="883412"/>
                </a:lnTo>
                <a:lnTo>
                  <a:pt x="545083" y="878713"/>
                </a:lnTo>
                <a:lnTo>
                  <a:pt x="543813" y="873887"/>
                </a:lnTo>
                <a:lnTo>
                  <a:pt x="542671" y="870331"/>
                </a:lnTo>
                <a:lnTo>
                  <a:pt x="539115" y="866775"/>
                </a:lnTo>
                <a:lnTo>
                  <a:pt x="536701" y="863219"/>
                </a:lnTo>
                <a:lnTo>
                  <a:pt x="531876" y="860806"/>
                </a:lnTo>
                <a:lnTo>
                  <a:pt x="528320" y="859663"/>
                </a:lnTo>
                <a:lnTo>
                  <a:pt x="523621" y="858393"/>
                </a:lnTo>
                <a:lnTo>
                  <a:pt x="523621" y="612013"/>
                </a:lnTo>
                <a:lnTo>
                  <a:pt x="529590" y="610743"/>
                </a:lnTo>
                <a:lnTo>
                  <a:pt x="534288" y="606044"/>
                </a:lnTo>
                <a:lnTo>
                  <a:pt x="537845" y="601218"/>
                </a:lnTo>
                <a:lnTo>
                  <a:pt x="539115" y="595376"/>
                </a:lnTo>
                <a:lnTo>
                  <a:pt x="537845" y="589407"/>
                </a:lnTo>
                <a:lnTo>
                  <a:pt x="546083" y="584581"/>
                </a:lnTo>
                <a:lnTo>
                  <a:pt x="506856" y="584581"/>
                </a:lnTo>
                <a:lnTo>
                  <a:pt x="299905" y="464438"/>
                </a:lnTo>
                <a:close/>
              </a:path>
              <a:path w="641984" h="1045845">
                <a:moveTo>
                  <a:pt x="272542" y="1003681"/>
                </a:moveTo>
                <a:lnTo>
                  <a:pt x="267716" y="1004824"/>
                </a:lnTo>
                <a:lnTo>
                  <a:pt x="263017" y="1006094"/>
                </a:lnTo>
                <a:lnTo>
                  <a:pt x="259333" y="1008380"/>
                </a:lnTo>
                <a:lnTo>
                  <a:pt x="255777" y="1012063"/>
                </a:lnTo>
                <a:lnTo>
                  <a:pt x="289178" y="1012063"/>
                </a:lnTo>
                <a:lnTo>
                  <a:pt x="283209" y="1006094"/>
                </a:lnTo>
                <a:lnTo>
                  <a:pt x="278383" y="1004824"/>
                </a:lnTo>
                <a:lnTo>
                  <a:pt x="272542" y="1003681"/>
                </a:lnTo>
                <a:close/>
              </a:path>
              <a:path w="641984" h="1045845">
                <a:moveTo>
                  <a:pt x="550014" y="896493"/>
                </a:moveTo>
                <a:lnTo>
                  <a:pt x="541401" y="896493"/>
                </a:lnTo>
                <a:lnTo>
                  <a:pt x="641476" y="953643"/>
                </a:lnTo>
                <a:lnTo>
                  <a:pt x="641476" y="948944"/>
                </a:lnTo>
                <a:lnTo>
                  <a:pt x="550014" y="896493"/>
                </a:lnTo>
                <a:close/>
              </a:path>
              <a:path w="641984" h="1045845">
                <a:moveTo>
                  <a:pt x="540465" y="897763"/>
                </a:moveTo>
                <a:lnTo>
                  <a:pt x="499745" y="897763"/>
                </a:lnTo>
                <a:lnTo>
                  <a:pt x="503300" y="901319"/>
                </a:lnTo>
                <a:lnTo>
                  <a:pt x="509270" y="904875"/>
                </a:lnTo>
                <a:lnTo>
                  <a:pt x="514096" y="907288"/>
                </a:lnTo>
                <a:lnTo>
                  <a:pt x="521207" y="908431"/>
                </a:lnTo>
                <a:lnTo>
                  <a:pt x="527176" y="907288"/>
                </a:lnTo>
                <a:lnTo>
                  <a:pt x="533146" y="904875"/>
                </a:lnTo>
                <a:lnTo>
                  <a:pt x="537845" y="901319"/>
                </a:lnTo>
                <a:lnTo>
                  <a:pt x="540465" y="897763"/>
                </a:lnTo>
                <a:close/>
              </a:path>
              <a:path w="641984" h="1045845">
                <a:moveTo>
                  <a:pt x="24892" y="569087"/>
                </a:moveTo>
                <a:lnTo>
                  <a:pt x="20193" y="570357"/>
                </a:lnTo>
                <a:lnTo>
                  <a:pt x="15367" y="571500"/>
                </a:lnTo>
                <a:lnTo>
                  <a:pt x="10668" y="573913"/>
                </a:lnTo>
                <a:lnTo>
                  <a:pt x="7111" y="576326"/>
                </a:lnTo>
                <a:lnTo>
                  <a:pt x="3555" y="581025"/>
                </a:lnTo>
                <a:lnTo>
                  <a:pt x="1143" y="584581"/>
                </a:lnTo>
                <a:lnTo>
                  <a:pt x="0" y="589407"/>
                </a:lnTo>
                <a:lnTo>
                  <a:pt x="0" y="600075"/>
                </a:lnTo>
                <a:lnTo>
                  <a:pt x="22605" y="620268"/>
                </a:lnTo>
                <a:lnTo>
                  <a:pt x="22605" y="865505"/>
                </a:lnTo>
                <a:lnTo>
                  <a:pt x="16636" y="866775"/>
                </a:lnTo>
                <a:lnTo>
                  <a:pt x="11810" y="871474"/>
                </a:lnTo>
                <a:lnTo>
                  <a:pt x="8254" y="876300"/>
                </a:lnTo>
                <a:lnTo>
                  <a:pt x="7111" y="883412"/>
                </a:lnTo>
                <a:lnTo>
                  <a:pt x="7111" y="886968"/>
                </a:lnTo>
                <a:lnTo>
                  <a:pt x="8254" y="890524"/>
                </a:lnTo>
                <a:lnTo>
                  <a:pt x="11810" y="896493"/>
                </a:lnTo>
                <a:lnTo>
                  <a:pt x="17779" y="900049"/>
                </a:lnTo>
                <a:lnTo>
                  <a:pt x="21335" y="901319"/>
                </a:lnTo>
                <a:lnTo>
                  <a:pt x="29718" y="901319"/>
                </a:lnTo>
                <a:lnTo>
                  <a:pt x="36829" y="896493"/>
                </a:lnTo>
                <a:lnTo>
                  <a:pt x="40385" y="892937"/>
                </a:lnTo>
                <a:lnTo>
                  <a:pt x="47862" y="892937"/>
                </a:lnTo>
                <a:lnTo>
                  <a:pt x="41655" y="889381"/>
                </a:lnTo>
                <a:lnTo>
                  <a:pt x="42799" y="883412"/>
                </a:lnTo>
                <a:lnTo>
                  <a:pt x="41655" y="877443"/>
                </a:lnTo>
                <a:lnTo>
                  <a:pt x="39243" y="871474"/>
                </a:lnTo>
                <a:lnTo>
                  <a:pt x="33274" y="867918"/>
                </a:lnTo>
                <a:lnTo>
                  <a:pt x="27304" y="865505"/>
                </a:lnTo>
                <a:lnTo>
                  <a:pt x="27304" y="620268"/>
                </a:lnTo>
                <a:lnTo>
                  <a:pt x="49910" y="600075"/>
                </a:lnTo>
                <a:lnTo>
                  <a:pt x="49910" y="589407"/>
                </a:lnTo>
                <a:lnTo>
                  <a:pt x="48768" y="584581"/>
                </a:lnTo>
                <a:lnTo>
                  <a:pt x="54932" y="581025"/>
                </a:lnTo>
                <a:lnTo>
                  <a:pt x="46354" y="581025"/>
                </a:lnTo>
                <a:lnTo>
                  <a:pt x="41655" y="576326"/>
                </a:lnTo>
                <a:lnTo>
                  <a:pt x="36829" y="572769"/>
                </a:lnTo>
                <a:lnTo>
                  <a:pt x="30860" y="570357"/>
                </a:lnTo>
                <a:lnTo>
                  <a:pt x="24892" y="569087"/>
                </a:lnTo>
                <a:close/>
              </a:path>
              <a:path w="641984" h="1045845">
                <a:moveTo>
                  <a:pt x="521207" y="576326"/>
                </a:moveTo>
                <a:lnTo>
                  <a:pt x="516508" y="577469"/>
                </a:lnTo>
                <a:lnTo>
                  <a:pt x="512825" y="578612"/>
                </a:lnTo>
                <a:lnTo>
                  <a:pt x="509270" y="581025"/>
                </a:lnTo>
                <a:lnTo>
                  <a:pt x="506856" y="584581"/>
                </a:lnTo>
                <a:lnTo>
                  <a:pt x="535558" y="584581"/>
                </a:lnTo>
                <a:lnTo>
                  <a:pt x="533146" y="581025"/>
                </a:lnTo>
                <a:lnTo>
                  <a:pt x="529590" y="578612"/>
                </a:lnTo>
                <a:lnTo>
                  <a:pt x="524763" y="577469"/>
                </a:lnTo>
                <a:lnTo>
                  <a:pt x="521207" y="576326"/>
                </a:lnTo>
                <a:close/>
              </a:path>
              <a:path w="641984" h="1045845">
                <a:moveTo>
                  <a:pt x="641476" y="523875"/>
                </a:moveTo>
                <a:lnTo>
                  <a:pt x="535558" y="584581"/>
                </a:lnTo>
                <a:lnTo>
                  <a:pt x="546083" y="584581"/>
                </a:lnTo>
                <a:lnTo>
                  <a:pt x="641476" y="528701"/>
                </a:lnTo>
                <a:lnTo>
                  <a:pt x="641476" y="523875"/>
                </a:lnTo>
                <a:close/>
              </a:path>
              <a:path w="641984" h="1045845">
                <a:moveTo>
                  <a:pt x="272542" y="147700"/>
                </a:moveTo>
                <a:lnTo>
                  <a:pt x="266573" y="148844"/>
                </a:lnTo>
                <a:lnTo>
                  <a:pt x="260603" y="152526"/>
                </a:lnTo>
                <a:lnTo>
                  <a:pt x="257048" y="158369"/>
                </a:lnTo>
                <a:lnTo>
                  <a:pt x="255777" y="165607"/>
                </a:lnTo>
                <a:lnTo>
                  <a:pt x="257048" y="171576"/>
                </a:lnTo>
                <a:lnTo>
                  <a:pt x="259333" y="177419"/>
                </a:lnTo>
                <a:lnTo>
                  <a:pt x="265302" y="181101"/>
                </a:lnTo>
                <a:lnTo>
                  <a:pt x="271272" y="182244"/>
                </a:lnTo>
                <a:lnTo>
                  <a:pt x="271272" y="434720"/>
                </a:lnTo>
                <a:lnTo>
                  <a:pt x="264159" y="437006"/>
                </a:lnTo>
                <a:lnTo>
                  <a:pt x="258191" y="440563"/>
                </a:lnTo>
                <a:lnTo>
                  <a:pt x="254634" y="446531"/>
                </a:lnTo>
                <a:lnTo>
                  <a:pt x="253492" y="453770"/>
                </a:lnTo>
                <a:lnTo>
                  <a:pt x="254634" y="460882"/>
                </a:lnTo>
                <a:lnTo>
                  <a:pt x="46354" y="581025"/>
                </a:lnTo>
                <a:lnTo>
                  <a:pt x="54932" y="581025"/>
                </a:lnTo>
                <a:lnTo>
                  <a:pt x="257048" y="464438"/>
                </a:lnTo>
                <a:lnTo>
                  <a:pt x="299905" y="464438"/>
                </a:lnTo>
                <a:lnTo>
                  <a:pt x="291592" y="459613"/>
                </a:lnTo>
                <a:lnTo>
                  <a:pt x="291592" y="453770"/>
                </a:lnTo>
                <a:lnTo>
                  <a:pt x="290322" y="446531"/>
                </a:lnTo>
                <a:lnTo>
                  <a:pt x="286766" y="441832"/>
                </a:lnTo>
                <a:lnTo>
                  <a:pt x="282067" y="437006"/>
                </a:lnTo>
                <a:lnTo>
                  <a:pt x="276098" y="434720"/>
                </a:lnTo>
                <a:lnTo>
                  <a:pt x="276098" y="182244"/>
                </a:lnTo>
                <a:lnTo>
                  <a:pt x="282067" y="179831"/>
                </a:lnTo>
                <a:lnTo>
                  <a:pt x="285623" y="176275"/>
                </a:lnTo>
                <a:lnTo>
                  <a:pt x="289178" y="171576"/>
                </a:lnTo>
                <a:lnTo>
                  <a:pt x="290322" y="165607"/>
                </a:lnTo>
                <a:lnTo>
                  <a:pt x="289178" y="159638"/>
                </a:lnTo>
                <a:lnTo>
                  <a:pt x="297512" y="154812"/>
                </a:lnTo>
                <a:lnTo>
                  <a:pt x="286766" y="154812"/>
                </a:lnTo>
                <a:lnTo>
                  <a:pt x="284352" y="152526"/>
                </a:lnTo>
                <a:lnTo>
                  <a:pt x="280797" y="150113"/>
                </a:lnTo>
                <a:lnTo>
                  <a:pt x="277241" y="148844"/>
                </a:lnTo>
                <a:lnTo>
                  <a:pt x="272542" y="147700"/>
                </a:lnTo>
                <a:close/>
              </a:path>
              <a:path w="641984" h="1045845">
                <a:moveTo>
                  <a:pt x="289178" y="464438"/>
                </a:moveTo>
                <a:lnTo>
                  <a:pt x="257048" y="464438"/>
                </a:lnTo>
                <a:lnTo>
                  <a:pt x="259333" y="467994"/>
                </a:lnTo>
                <a:lnTo>
                  <a:pt x="264159" y="470407"/>
                </a:lnTo>
                <a:lnTo>
                  <a:pt x="267716" y="472694"/>
                </a:lnTo>
                <a:lnTo>
                  <a:pt x="277241" y="472694"/>
                </a:lnTo>
                <a:lnTo>
                  <a:pt x="282067" y="470407"/>
                </a:lnTo>
                <a:lnTo>
                  <a:pt x="285623" y="467994"/>
                </a:lnTo>
                <a:lnTo>
                  <a:pt x="289178" y="464438"/>
                </a:lnTo>
                <a:close/>
              </a:path>
              <a:path w="641984" h="1045845">
                <a:moveTo>
                  <a:pt x="521207" y="0"/>
                </a:moveTo>
                <a:lnTo>
                  <a:pt x="516508" y="1269"/>
                </a:lnTo>
                <a:lnTo>
                  <a:pt x="511682" y="2412"/>
                </a:lnTo>
                <a:lnTo>
                  <a:pt x="506856" y="4825"/>
                </a:lnTo>
                <a:lnTo>
                  <a:pt x="503300" y="7238"/>
                </a:lnTo>
                <a:lnTo>
                  <a:pt x="501015" y="10794"/>
                </a:lnTo>
                <a:lnTo>
                  <a:pt x="498601" y="14350"/>
                </a:lnTo>
                <a:lnTo>
                  <a:pt x="497458" y="19050"/>
                </a:lnTo>
                <a:lnTo>
                  <a:pt x="497458" y="28575"/>
                </a:lnTo>
                <a:lnTo>
                  <a:pt x="498601" y="33400"/>
                </a:lnTo>
                <a:lnTo>
                  <a:pt x="286766" y="154812"/>
                </a:lnTo>
                <a:lnTo>
                  <a:pt x="297512" y="154812"/>
                </a:lnTo>
                <a:lnTo>
                  <a:pt x="501015" y="36956"/>
                </a:lnTo>
                <a:lnTo>
                  <a:pt x="550795" y="36956"/>
                </a:lnTo>
                <a:lnTo>
                  <a:pt x="542671" y="32257"/>
                </a:lnTo>
                <a:lnTo>
                  <a:pt x="543813" y="28575"/>
                </a:lnTo>
                <a:lnTo>
                  <a:pt x="545083" y="23875"/>
                </a:lnTo>
                <a:lnTo>
                  <a:pt x="543813" y="19050"/>
                </a:lnTo>
                <a:lnTo>
                  <a:pt x="542671" y="14350"/>
                </a:lnTo>
                <a:lnTo>
                  <a:pt x="537845" y="7238"/>
                </a:lnTo>
                <a:lnTo>
                  <a:pt x="534288" y="4825"/>
                </a:lnTo>
                <a:lnTo>
                  <a:pt x="529590" y="2412"/>
                </a:lnTo>
                <a:lnTo>
                  <a:pt x="526033" y="1269"/>
                </a:lnTo>
                <a:lnTo>
                  <a:pt x="521207" y="0"/>
                </a:lnTo>
                <a:close/>
              </a:path>
              <a:path w="641984" h="1045845">
                <a:moveTo>
                  <a:pt x="550795" y="36956"/>
                </a:moveTo>
                <a:lnTo>
                  <a:pt x="541401" y="36956"/>
                </a:lnTo>
                <a:lnTo>
                  <a:pt x="641476" y="94106"/>
                </a:lnTo>
                <a:lnTo>
                  <a:pt x="641476" y="89407"/>
                </a:lnTo>
                <a:lnTo>
                  <a:pt x="550795" y="36956"/>
                </a:lnTo>
                <a:close/>
              </a:path>
              <a:path w="641984" h="1045845">
                <a:moveTo>
                  <a:pt x="541401" y="36956"/>
                </a:moveTo>
                <a:lnTo>
                  <a:pt x="501015" y="36956"/>
                </a:lnTo>
                <a:lnTo>
                  <a:pt x="504571" y="41782"/>
                </a:lnTo>
                <a:lnTo>
                  <a:pt x="509270" y="45338"/>
                </a:lnTo>
                <a:lnTo>
                  <a:pt x="515238" y="47751"/>
                </a:lnTo>
                <a:lnTo>
                  <a:pt x="527176" y="47751"/>
                </a:lnTo>
                <a:lnTo>
                  <a:pt x="531876" y="45338"/>
                </a:lnTo>
                <a:lnTo>
                  <a:pt x="536701" y="41782"/>
                </a:lnTo>
                <a:lnTo>
                  <a:pt x="541401" y="36956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290315" y="12699"/>
            <a:ext cx="5011420" cy="5130800"/>
            <a:chOff x="3290315" y="12699"/>
            <a:chExt cx="5011420" cy="51308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0315" y="12699"/>
              <a:ext cx="5011166" cy="5130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65162" y="4445609"/>
              <a:ext cx="544195" cy="608330"/>
            </a:xfrm>
            <a:custGeom>
              <a:avLst/>
              <a:gdLst/>
              <a:ahLst/>
              <a:cxnLst/>
              <a:rect l="l" t="t" r="r" b="b"/>
              <a:pathLst>
                <a:path w="544195" h="608329">
                  <a:moveTo>
                    <a:pt x="58170" y="463956"/>
                  </a:moveTo>
                  <a:lnTo>
                    <a:pt x="47625" y="463956"/>
                  </a:lnTo>
                  <a:lnTo>
                    <a:pt x="257047" y="584127"/>
                  </a:lnTo>
                  <a:lnTo>
                    <a:pt x="255904" y="590088"/>
                  </a:lnTo>
                  <a:lnTo>
                    <a:pt x="255904" y="593644"/>
                  </a:lnTo>
                  <a:lnTo>
                    <a:pt x="257047" y="597200"/>
                  </a:lnTo>
                  <a:lnTo>
                    <a:pt x="260603" y="603162"/>
                  </a:lnTo>
                  <a:lnTo>
                    <a:pt x="266572" y="606719"/>
                  </a:lnTo>
                  <a:lnTo>
                    <a:pt x="270128" y="607868"/>
                  </a:lnTo>
                  <a:lnTo>
                    <a:pt x="277240" y="607868"/>
                  </a:lnTo>
                  <a:lnTo>
                    <a:pt x="280796" y="606719"/>
                  </a:lnTo>
                  <a:lnTo>
                    <a:pt x="285622" y="603162"/>
                  </a:lnTo>
                  <a:lnTo>
                    <a:pt x="290321" y="597200"/>
                  </a:lnTo>
                  <a:lnTo>
                    <a:pt x="290321" y="593644"/>
                  </a:lnTo>
                  <a:lnTo>
                    <a:pt x="291591" y="590088"/>
                  </a:lnTo>
                  <a:lnTo>
                    <a:pt x="290321" y="584127"/>
                  </a:lnTo>
                  <a:lnTo>
                    <a:pt x="296467" y="580571"/>
                  </a:lnTo>
                  <a:lnTo>
                    <a:pt x="259460" y="580571"/>
                  </a:lnTo>
                  <a:lnTo>
                    <a:pt x="58170" y="463956"/>
                  </a:lnTo>
                  <a:close/>
                </a:path>
                <a:path w="544195" h="608329">
                  <a:moveTo>
                    <a:pt x="273684" y="572204"/>
                  </a:moveTo>
                  <a:lnTo>
                    <a:pt x="268985" y="573459"/>
                  </a:lnTo>
                  <a:lnTo>
                    <a:pt x="265429" y="574610"/>
                  </a:lnTo>
                  <a:lnTo>
                    <a:pt x="261746" y="577015"/>
                  </a:lnTo>
                  <a:lnTo>
                    <a:pt x="259460" y="580571"/>
                  </a:lnTo>
                  <a:lnTo>
                    <a:pt x="288035" y="580571"/>
                  </a:lnTo>
                  <a:lnTo>
                    <a:pt x="285622" y="577015"/>
                  </a:lnTo>
                  <a:lnTo>
                    <a:pt x="282066" y="574610"/>
                  </a:lnTo>
                  <a:lnTo>
                    <a:pt x="278510" y="573459"/>
                  </a:lnTo>
                  <a:lnTo>
                    <a:pt x="273684" y="572204"/>
                  </a:lnTo>
                  <a:close/>
                </a:path>
                <a:path w="544195" h="608329">
                  <a:moveTo>
                    <a:pt x="528446" y="427037"/>
                  </a:moveTo>
                  <a:lnTo>
                    <a:pt x="515238" y="427037"/>
                  </a:lnTo>
                  <a:lnTo>
                    <a:pt x="511682" y="429437"/>
                  </a:lnTo>
                  <a:lnTo>
                    <a:pt x="508126" y="430695"/>
                  </a:lnTo>
                  <a:lnTo>
                    <a:pt x="504570" y="434251"/>
                  </a:lnTo>
                  <a:lnTo>
                    <a:pt x="502157" y="436549"/>
                  </a:lnTo>
                  <a:lnTo>
                    <a:pt x="499871" y="441363"/>
                  </a:lnTo>
                  <a:lnTo>
                    <a:pt x="498601" y="444919"/>
                  </a:lnTo>
                  <a:lnTo>
                    <a:pt x="498601" y="453288"/>
                  </a:lnTo>
                  <a:lnTo>
                    <a:pt x="499871" y="458000"/>
                  </a:lnTo>
                  <a:lnTo>
                    <a:pt x="288035" y="580571"/>
                  </a:lnTo>
                  <a:lnTo>
                    <a:pt x="296467" y="580571"/>
                  </a:lnTo>
                  <a:lnTo>
                    <a:pt x="502157" y="461556"/>
                  </a:lnTo>
                  <a:lnTo>
                    <a:pt x="540257" y="461556"/>
                  </a:lnTo>
                  <a:lnTo>
                    <a:pt x="542670" y="458000"/>
                  </a:lnTo>
                  <a:lnTo>
                    <a:pt x="543813" y="454444"/>
                  </a:lnTo>
                  <a:lnTo>
                    <a:pt x="543813" y="444919"/>
                  </a:lnTo>
                  <a:lnTo>
                    <a:pt x="541527" y="437807"/>
                  </a:lnTo>
                  <a:lnTo>
                    <a:pt x="539114" y="434251"/>
                  </a:lnTo>
                  <a:lnTo>
                    <a:pt x="528446" y="427037"/>
                  </a:lnTo>
                  <a:close/>
                </a:path>
                <a:path w="544195" h="608329">
                  <a:moveTo>
                    <a:pt x="29717" y="142760"/>
                  </a:moveTo>
                  <a:lnTo>
                    <a:pt x="21462" y="142760"/>
                  </a:lnTo>
                  <a:lnTo>
                    <a:pt x="17906" y="143916"/>
                  </a:lnTo>
                  <a:lnTo>
                    <a:pt x="11937" y="147472"/>
                  </a:lnTo>
                  <a:lnTo>
                    <a:pt x="8381" y="153428"/>
                  </a:lnTo>
                  <a:lnTo>
                    <a:pt x="7111" y="156984"/>
                  </a:lnTo>
                  <a:lnTo>
                    <a:pt x="7111" y="160540"/>
                  </a:lnTo>
                  <a:lnTo>
                    <a:pt x="8381" y="167767"/>
                  </a:lnTo>
                  <a:lnTo>
                    <a:pt x="11937" y="173621"/>
                  </a:lnTo>
                  <a:lnTo>
                    <a:pt x="16636" y="177279"/>
                  </a:lnTo>
                  <a:lnTo>
                    <a:pt x="23748" y="179578"/>
                  </a:lnTo>
                  <a:lnTo>
                    <a:pt x="23748" y="423481"/>
                  </a:lnTo>
                  <a:lnTo>
                    <a:pt x="19050" y="424738"/>
                  </a:lnTo>
                  <a:lnTo>
                    <a:pt x="14223" y="425881"/>
                  </a:lnTo>
                  <a:lnTo>
                    <a:pt x="9525" y="428294"/>
                  </a:lnTo>
                  <a:lnTo>
                    <a:pt x="5968" y="431850"/>
                  </a:lnTo>
                  <a:lnTo>
                    <a:pt x="3555" y="435406"/>
                  </a:lnTo>
                  <a:lnTo>
                    <a:pt x="1142" y="440220"/>
                  </a:lnTo>
                  <a:lnTo>
                    <a:pt x="0" y="443776"/>
                  </a:lnTo>
                  <a:lnTo>
                    <a:pt x="0" y="454444"/>
                  </a:lnTo>
                  <a:lnTo>
                    <a:pt x="26161" y="475881"/>
                  </a:lnTo>
                  <a:lnTo>
                    <a:pt x="32130" y="474624"/>
                  </a:lnTo>
                  <a:lnTo>
                    <a:pt x="38100" y="472325"/>
                  </a:lnTo>
                  <a:lnTo>
                    <a:pt x="44068" y="468769"/>
                  </a:lnTo>
                  <a:lnTo>
                    <a:pt x="47625" y="463956"/>
                  </a:lnTo>
                  <a:lnTo>
                    <a:pt x="58170" y="463956"/>
                  </a:lnTo>
                  <a:lnTo>
                    <a:pt x="50037" y="459244"/>
                  </a:lnTo>
                  <a:lnTo>
                    <a:pt x="51180" y="454444"/>
                  </a:lnTo>
                  <a:lnTo>
                    <a:pt x="51180" y="443776"/>
                  </a:lnTo>
                  <a:lnTo>
                    <a:pt x="28575" y="423481"/>
                  </a:lnTo>
                  <a:lnTo>
                    <a:pt x="28575" y="179578"/>
                  </a:lnTo>
                  <a:lnTo>
                    <a:pt x="34543" y="177279"/>
                  </a:lnTo>
                  <a:lnTo>
                    <a:pt x="39242" y="173621"/>
                  </a:lnTo>
                  <a:lnTo>
                    <a:pt x="42798" y="167767"/>
                  </a:lnTo>
                  <a:lnTo>
                    <a:pt x="44068" y="160540"/>
                  </a:lnTo>
                  <a:lnTo>
                    <a:pt x="42798" y="154584"/>
                  </a:lnTo>
                  <a:lnTo>
                    <a:pt x="50958" y="149872"/>
                  </a:lnTo>
                  <a:lnTo>
                    <a:pt x="40512" y="149872"/>
                  </a:lnTo>
                  <a:lnTo>
                    <a:pt x="34543" y="143916"/>
                  </a:lnTo>
                  <a:lnTo>
                    <a:pt x="29717" y="142760"/>
                  </a:lnTo>
                  <a:close/>
                </a:path>
                <a:path w="544195" h="608329">
                  <a:moveTo>
                    <a:pt x="540257" y="461556"/>
                  </a:moveTo>
                  <a:lnTo>
                    <a:pt x="502157" y="461556"/>
                  </a:lnTo>
                  <a:lnTo>
                    <a:pt x="505713" y="466356"/>
                  </a:lnTo>
                  <a:lnTo>
                    <a:pt x="510539" y="469912"/>
                  </a:lnTo>
                  <a:lnTo>
                    <a:pt x="515238" y="471068"/>
                  </a:lnTo>
                  <a:lnTo>
                    <a:pt x="521207" y="472325"/>
                  </a:lnTo>
                  <a:lnTo>
                    <a:pt x="526033" y="472325"/>
                  </a:lnTo>
                  <a:lnTo>
                    <a:pt x="530732" y="469912"/>
                  </a:lnTo>
                  <a:lnTo>
                    <a:pt x="534288" y="468769"/>
                  </a:lnTo>
                  <a:lnTo>
                    <a:pt x="537971" y="465112"/>
                  </a:lnTo>
                  <a:lnTo>
                    <a:pt x="540257" y="461556"/>
                  </a:lnTo>
                  <a:close/>
                </a:path>
                <a:path w="544195" h="608329">
                  <a:moveTo>
                    <a:pt x="299794" y="30860"/>
                  </a:moveTo>
                  <a:lnTo>
                    <a:pt x="290321" y="30860"/>
                  </a:lnTo>
                  <a:lnTo>
                    <a:pt x="504570" y="154584"/>
                  </a:lnTo>
                  <a:lnTo>
                    <a:pt x="503427" y="160540"/>
                  </a:lnTo>
                  <a:lnTo>
                    <a:pt x="504570" y="167767"/>
                  </a:lnTo>
                  <a:lnTo>
                    <a:pt x="508126" y="173621"/>
                  </a:lnTo>
                  <a:lnTo>
                    <a:pt x="512952" y="177279"/>
                  </a:lnTo>
                  <a:lnTo>
                    <a:pt x="518921" y="179578"/>
                  </a:lnTo>
                  <a:lnTo>
                    <a:pt x="518921" y="427037"/>
                  </a:lnTo>
                  <a:lnTo>
                    <a:pt x="523620" y="427037"/>
                  </a:lnTo>
                  <a:lnTo>
                    <a:pt x="523620" y="178434"/>
                  </a:lnTo>
                  <a:lnTo>
                    <a:pt x="530732" y="177279"/>
                  </a:lnTo>
                  <a:lnTo>
                    <a:pt x="535558" y="172465"/>
                  </a:lnTo>
                  <a:lnTo>
                    <a:pt x="539114" y="167767"/>
                  </a:lnTo>
                  <a:lnTo>
                    <a:pt x="540257" y="160540"/>
                  </a:lnTo>
                  <a:lnTo>
                    <a:pt x="537971" y="153428"/>
                  </a:lnTo>
                  <a:lnTo>
                    <a:pt x="535773" y="149872"/>
                  </a:lnTo>
                  <a:lnTo>
                    <a:pt x="506983" y="149872"/>
                  </a:lnTo>
                  <a:lnTo>
                    <a:pt x="299794" y="30860"/>
                  </a:lnTo>
                  <a:close/>
                </a:path>
                <a:path w="544195" h="608329">
                  <a:moveTo>
                    <a:pt x="277240" y="0"/>
                  </a:moveTo>
                  <a:lnTo>
                    <a:pt x="270128" y="0"/>
                  </a:lnTo>
                  <a:lnTo>
                    <a:pt x="265429" y="1155"/>
                  </a:lnTo>
                  <a:lnTo>
                    <a:pt x="263016" y="3556"/>
                  </a:lnTo>
                  <a:lnTo>
                    <a:pt x="259460" y="5968"/>
                  </a:lnTo>
                  <a:lnTo>
                    <a:pt x="257047" y="8267"/>
                  </a:lnTo>
                  <a:lnTo>
                    <a:pt x="255904" y="11823"/>
                  </a:lnTo>
                  <a:lnTo>
                    <a:pt x="254634" y="15481"/>
                  </a:lnTo>
                  <a:lnTo>
                    <a:pt x="253491" y="20192"/>
                  </a:lnTo>
                  <a:lnTo>
                    <a:pt x="254634" y="26149"/>
                  </a:lnTo>
                  <a:lnTo>
                    <a:pt x="40512" y="149872"/>
                  </a:lnTo>
                  <a:lnTo>
                    <a:pt x="50958" y="149872"/>
                  </a:lnTo>
                  <a:lnTo>
                    <a:pt x="257047" y="30860"/>
                  </a:lnTo>
                  <a:lnTo>
                    <a:pt x="299794" y="30860"/>
                  </a:lnTo>
                  <a:lnTo>
                    <a:pt x="291591" y="26149"/>
                  </a:lnTo>
                  <a:lnTo>
                    <a:pt x="292734" y="20192"/>
                  </a:lnTo>
                  <a:lnTo>
                    <a:pt x="292734" y="15481"/>
                  </a:lnTo>
                  <a:lnTo>
                    <a:pt x="280796" y="1155"/>
                  </a:lnTo>
                  <a:lnTo>
                    <a:pt x="277240" y="0"/>
                  </a:lnTo>
                  <a:close/>
                </a:path>
                <a:path w="544195" h="608329">
                  <a:moveTo>
                    <a:pt x="524763" y="142760"/>
                  </a:moveTo>
                  <a:lnTo>
                    <a:pt x="516508" y="142760"/>
                  </a:lnTo>
                  <a:lnTo>
                    <a:pt x="512952" y="145072"/>
                  </a:lnTo>
                  <a:lnTo>
                    <a:pt x="509396" y="147472"/>
                  </a:lnTo>
                  <a:lnTo>
                    <a:pt x="506983" y="149872"/>
                  </a:lnTo>
                  <a:lnTo>
                    <a:pt x="535773" y="149872"/>
                  </a:lnTo>
                  <a:lnTo>
                    <a:pt x="534288" y="147472"/>
                  </a:lnTo>
                  <a:lnTo>
                    <a:pt x="528446" y="143916"/>
                  </a:lnTo>
                  <a:lnTo>
                    <a:pt x="524763" y="142760"/>
                  </a:lnTo>
                  <a:close/>
                </a:path>
                <a:path w="544195" h="608329">
                  <a:moveTo>
                    <a:pt x="290321" y="30860"/>
                  </a:moveTo>
                  <a:lnTo>
                    <a:pt x="257047" y="30860"/>
                  </a:lnTo>
                  <a:lnTo>
                    <a:pt x="260603" y="34518"/>
                  </a:lnTo>
                  <a:lnTo>
                    <a:pt x="264159" y="36817"/>
                  </a:lnTo>
                  <a:lnTo>
                    <a:pt x="268985" y="39217"/>
                  </a:lnTo>
                  <a:lnTo>
                    <a:pt x="278510" y="39217"/>
                  </a:lnTo>
                  <a:lnTo>
                    <a:pt x="283209" y="36817"/>
                  </a:lnTo>
                  <a:lnTo>
                    <a:pt x="286765" y="34518"/>
                  </a:lnTo>
                  <a:lnTo>
                    <a:pt x="290321" y="30860"/>
                  </a:lnTo>
                  <a:close/>
                </a:path>
              </a:pathLst>
            </a:custGeom>
            <a:solidFill>
              <a:srgbClr val="FFFFFF">
                <a:alpha val="3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29"/>
            <a:ext cx="5256530" cy="3390900"/>
            <a:chOff x="0" y="3429"/>
            <a:chExt cx="5256530" cy="3390900"/>
          </a:xfrm>
        </p:grpSpPr>
        <p:sp>
          <p:nvSpPr>
            <p:cNvPr id="17" name="object 17"/>
            <p:cNvSpPr/>
            <p:nvPr/>
          </p:nvSpPr>
          <p:spPr>
            <a:xfrm>
              <a:off x="104" y="3429"/>
              <a:ext cx="2845435" cy="3340100"/>
            </a:xfrm>
            <a:custGeom>
              <a:avLst/>
              <a:gdLst/>
              <a:ahLst/>
              <a:cxnLst/>
              <a:rect l="l" t="t" r="r" b="b"/>
              <a:pathLst>
                <a:path w="2845435" h="3340100">
                  <a:moveTo>
                    <a:pt x="1102268" y="3327400"/>
                  </a:moveTo>
                  <a:lnTo>
                    <a:pt x="1065438" y="3327400"/>
                  </a:lnTo>
                  <a:lnTo>
                    <a:pt x="1071394" y="3340100"/>
                  </a:lnTo>
                  <a:lnTo>
                    <a:pt x="1099969" y="3340100"/>
                  </a:lnTo>
                  <a:lnTo>
                    <a:pt x="1102268" y="3327400"/>
                  </a:lnTo>
                  <a:close/>
                </a:path>
                <a:path w="2845435" h="3340100">
                  <a:moveTo>
                    <a:pt x="1603524" y="3327400"/>
                  </a:moveTo>
                  <a:lnTo>
                    <a:pt x="1557042" y="3327400"/>
                  </a:lnTo>
                  <a:lnTo>
                    <a:pt x="1559455" y="3340100"/>
                  </a:lnTo>
                  <a:lnTo>
                    <a:pt x="1601111" y="3340100"/>
                  </a:lnTo>
                  <a:lnTo>
                    <a:pt x="1603524" y="3327400"/>
                  </a:lnTo>
                  <a:close/>
                </a:path>
                <a:path w="2845435" h="3340100">
                  <a:moveTo>
                    <a:pt x="1105938" y="3314700"/>
                  </a:moveTo>
                  <a:lnTo>
                    <a:pt x="1063025" y="3314700"/>
                  </a:lnTo>
                  <a:lnTo>
                    <a:pt x="1061882" y="3327400"/>
                  </a:lnTo>
                  <a:lnTo>
                    <a:pt x="1105938" y="3327400"/>
                  </a:lnTo>
                  <a:lnTo>
                    <a:pt x="1105938" y="3314700"/>
                  </a:lnTo>
                  <a:close/>
                </a:path>
                <a:path w="2845435" h="3340100">
                  <a:moveTo>
                    <a:pt x="1604667" y="3314700"/>
                  </a:moveTo>
                  <a:lnTo>
                    <a:pt x="1554629" y="3314700"/>
                  </a:lnTo>
                  <a:lnTo>
                    <a:pt x="1554629" y="3327400"/>
                  </a:lnTo>
                  <a:lnTo>
                    <a:pt x="1605810" y="3327400"/>
                  </a:lnTo>
                  <a:lnTo>
                    <a:pt x="1604667" y="3314700"/>
                  </a:lnTo>
                  <a:close/>
                </a:path>
                <a:path w="2845435" h="3340100">
                  <a:moveTo>
                    <a:pt x="860637" y="3187700"/>
                  </a:moveTo>
                  <a:lnTo>
                    <a:pt x="858339" y="3187700"/>
                  </a:lnTo>
                  <a:lnTo>
                    <a:pt x="1064180" y="3314700"/>
                  </a:lnTo>
                  <a:lnTo>
                    <a:pt x="1104681" y="3314700"/>
                  </a:lnTo>
                  <a:lnTo>
                    <a:pt x="1125520" y="3302000"/>
                  </a:lnTo>
                  <a:lnTo>
                    <a:pt x="1065438" y="3302000"/>
                  </a:lnTo>
                  <a:lnTo>
                    <a:pt x="860637" y="3187700"/>
                  </a:lnTo>
                  <a:close/>
                </a:path>
                <a:path w="2845435" h="3340100">
                  <a:moveTo>
                    <a:pt x="1354731" y="3175000"/>
                  </a:moveTo>
                  <a:lnTo>
                    <a:pt x="1309519" y="3175000"/>
                  </a:lnTo>
                  <a:lnTo>
                    <a:pt x="1309519" y="3187700"/>
                  </a:lnTo>
                  <a:lnTo>
                    <a:pt x="1351175" y="3187700"/>
                  </a:lnTo>
                  <a:lnTo>
                    <a:pt x="1557042" y="3314700"/>
                  </a:lnTo>
                  <a:lnTo>
                    <a:pt x="1603524" y="3314700"/>
                  </a:lnTo>
                  <a:lnTo>
                    <a:pt x="1624238" y="3302000"/>
                  </a:lnTo>
                  <a:lnTo>
                    <a:pt x="1559455" y="3302000"/>
                  </a:lnTo>
                  <a:lnTo>
                    <a:pt x="1353588" y="3187700"/>
                  </a:lnTo>
                  <a:lnTo>
                    <a:pt x="1354731" y="3175000"/>
                  </a:lnTo>
                  <a:close/>
                </a:path>
                <a:path w="2845435" h="3340100">
                  <a:moveTo>
                    <a:pt x="1313075" y="3187700"/>
                  </a:moveTo>
                  <a:lnTo>
                    <a:pt x="1310662" y="3187700"/>
                  </a:lnTo>
                  <a:lnTo>
                    <a:pt x="1102268" y="3302000"/>
                  </a:lnTo>
                  <a:lnTo>
                    <a:pt x="1125520" y="3302000"/>
                  </a:lnTo>
                  <a:lnTo>
                    <a:pt x="1313075" y="3187700"/>
                  </a:lnTo>
                  <a:close/>
                </a:path>
                <a:path w="2845435" h="3340100">
                  <a:moveTo>
                    <a:pt x="1579648" y="3289300"/>
                  </a:moveTo>
                  <a:lnTo>
                    <a:pt x="1573679" y="3302000"/>
                  </a:lnTo>
                  <a:lnTo>
                    <a:pt x="1586760" y="3302000"/>
                  </a:lnTo>
                  <a:lnTo>
                    <a:pt x="1579648" y="3289300"/>
                  </a:lnTo>
                  <a:close/>
                </a:path>
                <a:path w="2845435" h="3340100">
                  <a:moveTo>
                    <a:pt x="1810661" y="3187700"/>
                  </a:moveTo>
                  <a:lnTo>
                    <a:pt x="1808248" y="3187700"/>
                  </a:lnTo>
                  <a:lnTo>
                    <a:pt x="1601111" y="3302000"/>
                  </a:lnTo>
                  <a:lnTo>
                    <a:pt x="1624238" y="3302000"/>
                  </a:lnTo>
                  <a:lnTo>
                    <a:pt x="1810661" y="3187700"/>
                  </a:lnTo>
                  <a:close/>
                </a:path>
                <a:path w="2845435" h="3340100">
                  <a:moveTo>
                    <a:pt x="842845" y="3200400"/>
                  </a:moveTo>
                  <a:lnTo>
                    <a:pt x="830919" y="3200400"/>
                  </a:lnTo>
                  <a:lnTo>
                    <a:pt x="835618" y="3213100"/>
                  </a:lnTo>
                  <a:lnTo>
                    <a:pt x="842845" y="3200400"/>
                  </a:lnTo>
                  <a:close/>
                </a:path>
                <a:path w="2845435" h="3340100">
                  <a:moveTo>
                    <a:pt x="858339" y="3187700"/>
                  </a:moveTo>
                  <a:lnTo>
                    <a:pt x="810714" y="3187700"/>
                  </a:lnTo>
                  <a:lnTo>
                    <a:pt x="813025" y="3200400"/>
                  </a:lnTo>
                  <a:lnTo>
                    <a:pt x="854668" y="3200400"/>
                  </a:lnTo>
                  <a:lnTo>
                    <a:pt x="858339" y="3187700"/>
                  </a:lnTo>
                  <a:close/>
                </a:path>
                <a:path w="2845435" h="3340100">
                  <a:moveTo>
                    <a:pt x="1351175" y="3187700"/>
                  </a:moveTo>
                  <a:lnTo>
                    <a:pt x="1313075" y="3187700"/>
                  </a:lnTo>
                  <a:lnTo>
                    <a:pt x="1316631" y="3200400"/>
                  </a:lnTo>
                  <a:lnTo>
                    <a:pt x="1347619" y="3200400"/>
                  </a:lnTo>
                  <a:lnTo>
                    <a:pt x="1351175" y="3187700"/>
                  </a:lnTo>
                  <a:close/>
                </a:path>
                <a:path w="2845435" h="3340100">
                  <a:moveTo>
                    <a:pt x="1845205" y="3187700"/>
                  </a:moveTo>
                  <a:lnTo>
                    <a:pt x="1810661" y="3187700"/>
                  </a:lnTo>
                  <a:lnTo>
                    <a:pt x="1814217" y="3200400"/>
                  </a:lnTo>
                  <a:lnTo>
                    <a:pt x="1842792" y="3200400"/>
                  </a:lnTo>
                  <a:lnTo>
                    <a:pt x="1845205" y="3187700"/>
                  </a:lnTo>
                  <a:close/>
                </a:path>
                <a:path w="2845435" h="3340100">
                  <a:moveTo>
                    <a:pt x="863038" y="3175000"/>
                  </a:moveTo>
                  <a:lnTo>
                    <a:pt x="809456" y="3175000"/>
                  </a:lnTo>
                  <a:lnTo>
                    <a:pt x="809456" y="3187700"/>
                  </a:lnTo>
                  <a:lnTo>
                    <a:pt x="863038" y="3187700"/>
                  </a:lnTo>
                  <a:lnTo>
                    <a:pt x="863038" y="3175000"/>
                  </a:lnTo>
                  <a:close/>
                </a:path>
                <a:path w="2845435" h="3340100">
                  <a:moveTo>
                    <a:pt x="1848761" y="3175000"/>
                  </a:moveTo>
                  <a:lnTo>
                    <a:pt x="1807105" y="3175000"/>
                  </a:lnTo>
                  <a:lnTo>
                    <a:pt x="1807105" y="3187700"/>
                  </a:lnTo>
                  <a:lnTo>
                    <a:pt x="1848761" y="3187700"/>
                  </a:lnTo>
                  <a:lnTo>
                    <a:pt x="1848761" y="3175000"/>
                  </a:lnTo>
                  <a:close/>
                </a:path>
                <a:path w="2845435" h="3340100">
                  <a:moveTo>
                    <a:pt x="858339" y="3162300"/>
                  </a:moveTo>
                  <a:lnTo>
                    <a:pt x="813025" y="3162300"/>
                  </a:lnTo>
                  <a:lnTo>
                    <a:pt x="810714" y="3175000"/>
                  </a:lnTo>
                  <a:lnTo>
                    <a:pt x="860637" y="3175000"/>
                  </a:lnTo>
                  <a:lnTo>
                    <a:pt x="858339" y="3162300"/>
                  </a:lnTo>
                  <a:close/>
                </a:path>
                <a:path w="2845435" h="3340100">
                  <a:moveTo>
                    <a:pt x="1351175" y="3162300"/>
                  </a:moveTo>
                  <a:lnTo>
                    <a:pt x="1315488" y="3162300"/>
                  </a:lnTo>
                  <a:lnTo>
                    <a:pt x="1310662" y="3175000"/>
                  </a:lnTo>
                  <a:lnTo>
                    <a:pt x="1352318" y="3175000"/>
                  </a:lnTo>
                  <a:lnTo>
                    <a:pt x="1351175" y="3162300"/>
                  </a:lnTo>
                  <a:close/>
                </a:path>
                <a:path w="2845435" h="3340100">
                  <a:moveTo>
                    <a:pt x="1843935" y="3162300"/>
                  </a:moveTo>
                  <a:lnTo>
                    <a:pt x="1811804" y="3162300"/>
                  </a:lnTo>
                  <a:lnTo>
                    <a:pt x="1808248" y="3175000"/>
                  </a:lnTo>
                  <a:lnTo>
                    <a:pt x="1847491" y="3175000"/>
                  </a:lnTo>
                  <a:lnTo>
                    <a:pt x="1843935" y="3162300"/>
                  </a:lnTo>
                  <a:close/>
                </a:path>
                <a:path w="2845435" h="3340100">
                  <a:moveTo>
                    <a:pt x="847556" y="3149600"/>
                  </a:moveTo>
                  <a:lnTo>
                    <a:pt x="823795" y="3149600"/>
                  </a:lnTo>
                  <a:lnTo>
                    <a:pt x="820239" y="3162300"/>
                  </a:lnTo>
                  <a:lnTo>
                    <a:pt x="852370" y="3162300"/>
                  </a:lnTo>
                  <a:lnTo>
                    <a:pt x="847556" y="3149600"/>
                  </a:lnTo>
                  <a:close/>
                </a:path>
                <a:path w="2845435" h="3340100">
                  <a:moveTo>
                    <a:pt x="1334538" y="2921000"/>
                  </a:moveTo>
                  <a:lnTo>
                    <a:pt x="1329712" y="2921000"/>
                  </a:lnTo>
                  <a:lnTo>
                    <a:pt x="1329712" y="3162300"/>
                  </a:lnTo>
                  <a:lnTo>
                    <a:pt x="1334538" y="3162300"/>
                  </a:lnTo>
                  <a:lnTo>
                    <a:pt x="1334538" y="2921000"/>
                  </a:lnTo>
                  <a:close/>
                </a:path>
                <a:path w="2845435" h="3340100">
                  <a:moveTo>
                    <a:pt x="1830854" y="2908300"/>
                  </a:moveTo>
                  <a:lnTo>
                    <a:pt x="1826155" y="2908300"/>
                  </a:lnTo>
                  <a:lnTo>
                    <a:pt x="1826155" y="3162300"/>
                  </a:lnTo>
                  <a:lnTo>
                    <a:pt x="1830854" y="3162300"/>
                  </a:lnTo>
                  <a:lnTo>
                    <a:pt x="1830854" y="2908300"/>
                  </a:lnTo>
                  <a:close/>
                </a:path>
                <a:path w="2845435" h="3340100">
                  <a:moveTo>
                    <a:pt x="838031" y="2908300"/>
                  </a:moveTo>
                  <a:lnTo>
                    <a:pt x="833320" y="2908300"/>
                  </a:lnTo>
                  <a:lnTo>
                    <a:pt x="833320" y="3149600"/>
                  </a:lnTo>
                  <a:lnTo>
                    <a:pt x="838031" y="3149600"/>
                  </a:lnTo>
                  <a:lnTo>
                    <a:pt x="838031" y="2908300"/>
                  </a:lnTo>
                  <a:close/>
                </a:path>
                <a:path w="2845435" h="3340100">
                  <a:moveTo>
                    <a:pt x="1344063" y="2908300"/>
                  </a:moveTo>
                  <a:lnTo>
                    <a:pt x="1320187" y="2908300"/>
                  </a:lnTo>
                  <a:lnTo>
                    <a:pt x="1325013" y="2921000"/>
                  </a:lnTo>
                  <a:lnTo>
                    <a:pt x="1339237" y="2921000"/>
                  </a:lnTo>
                  <a:lnTo>
                    <a:pt x="1344063" y="2908300"/>
                  </a:lnTo>
                  <a:close/>
                </a:path>
                <a:path w="2845435" h="3340100">
                  <a:moveTo>
                    <a:pt x="360727" y="2895600"/>
                  </a:moveTo>
                  <a:lnTo>
                    <a:pt x="318970" y="2895600"/>
                  </a:lnTo>
                  <a:lnTo>
                    <a:pt x="321383" y="2908300"/>
                  </a:lnTo>
                  <a:lnTo>
                    <a:pt x="359470" y="2908300"/>
                  </a:lnTo>
                  <a:lnTo>
                    <a:pt x="360727" y="2895600"/>
                  </a:lnTo>
                  <a:close/>
                </a:path>
                <a:path w="2845435" h="3340100">
                  <a:moveTo>
                    <a:pt x="854668" y="2895600"/>
                  </a:moveTo>
                  <a:lnTo>
                    <a:pt x="817838" y="2895600"/>
                  </a:lnTo>
                  <a:lnTo>
                    <a:pt x="821394" y="2908300"/>
                  </a:lnTo>
                  <a:lnTo>
                    <a:pt x="851112" y="2908300"/>
                  </a:lnTo>
                  <a:lnTo>
                    <a:pt x="854668" y="2895600"/>
                  </a:lnTo>
                  <a:close/>
                </a:path>
                <a:path w="2845435" h="3340100">
                  <a:moveTo>
                    <a:pt x="1355874" y="2895600"/>
                  </a:moveTo>
                  <a:lnTo>
                    <a:pt x="1308249" y="2895600"/>
                  </a:lnTo>
                  <a:lnTo>
                    <a:pt x="1310662" y="2908300"/>
                  </a:lnTo>
                  <a:lnTo>
                    <a:pt x="1353588" y="2908300"/>
                  </a:lnTo>
                  <a:lnTo>
                    <a:pt x="1355874" y="2895600"/>
                  </a:lnTo>
                  <a:close/>
                </a:path>
                <a:path w="2845435" h="3340100">
                  <a:moveTo>
                    <a:pt x="1845205" y="2895600"/>
                  </a:moveTo>
                  <a:lnTo>
                    <a:pt x="1810661" y="2895600"/>
                  </a:lnTo>
                  <a:lnTo>
                    <a:pt x="1814217" y="2908300"/>
                  </a:lnTo>
                  <a:lnTo>
                    <a:pt x="1842792" y="2908300"/>
                  </a:lnTo>
                  <a:lnTo>
                    <a:pt x="1845205" y="2895600"/>
                  </a:lnTo>
                  <a:close/>
                </a:path>
                <a:path w="2845435" h="3340100">
                  <a:moveTo>
                    <a:pt x="610625" y="2755900"/>
                  </a:moveTo>
                  <a:lnTo>
                    <a:pt x="564270" y="2755900"/>
                  </a:lnTo>
                  <a:lnTo>
                    <a:pt x="358314" y="2882900"/>
                  </a:lnTo>
                  <a:lnTo>
                    <a:pt x="317814" y="2882900"/>
                  </a:lnTo>
                  <a:lnTo>
                    <a:pt x="316671" y="2895600"/>
                  </a:lnTo>
                  <a:lnTo>
                    <a:pt x="363026" y="2895600"/>
                  </a:lnTo>
                  <a:lnTo>
                    <a:pt x="360727" y="2882900"/>
                  </a:lnTo>
                  <a:lnTo>
                    <a:pt x="566670" y="2768600"/>
                  </a:lnTo>
                  <a:lnTo>
                    <a:pt x="631587" y="2768600"/>
                  </a:lnTo>
                  <a:lnTo>
                    <a:pt x="610625" y="2755900"/>
                  </a:lnTo>
                  <a:close/>
                </a:path>
                <a:path w="2845435" h="3340100">
                  <a:moveTo>
                    <a:pt x="855926" y="2882900"/>
                  </a:moveTo>
                  <a:lnTo>
                    <a:pt x="816581" y="2882900"/>
                  </a:lnTo>
                  <a:lnTo>
                    <a:pt x="816581" y="2895600"/>
                  </a:lnTo>
                  <a:lnTo>
                    <a:pt x="855926" y="2895600"/>
                  </a:lnTo>
                  <a:lnTo>
                    <a:pt x="855926" y="2882900"/>
                  </a:lnTo>
                  <a:close/>
                </a:path>
                <a:path w="2845435" h="3340100">
                  <a:moveTo>
                    <a:pt x="1357144" y="2882900"/>
                  </a:moveTo>
                  <a:lnTo>
                    <a:pt x="1307106" y="2882900"/>
                  </a:lnTo>
                  <a:lnTo>
                    <a:pt x="1305963" y="2895600"/>
                  </a:lnTo>
                  <a:lnTo>
                    <a:pt x="1358287" y="2895600"/>
                  </a:lnTo>
                  <a:lnTo>
                    <a:pt x="1357144" y="2882900"/>
                  </a:lnTo>
                  <a:close/>
                </a:path>
                <a:path w="2845435" h="3340100">
                  <a:moveTo>
                    <a:pt x="1624479" y="2768600"/>
                  </a:moveTo>
                  <a:lnTo>
                    <a:pt x="1601111" y="2768600"/>
                  </a:lnTo>
                  <a:lnTo>
                    <a:pt x="1810661" y="2882900"/>
                  </a:lnTo>
                  <a:lnTo>
                    <a:pt x="1809391" y="2895600"/>
                  </a:lnTo>
                  <a:lnTo>
                    <a:pt x="1846348" y="2895600"/>
                  </a:lnTo>
                  <a:lnTo>
                    <a:pt x="1845205" y="2882900"/>
                  </a:lnTo>
                  <a:lnTo>
                    <a:pt x="1813074" y="2882900"/>
                  </a:lnTo>
                  <a:lnTo>
                    <a:pt x="1624479" y="2768600"/>
                  </a:lnTo>
                  <a:close/>
                </a:path>
                <a:path w="2845435" h="3340100">
                  <a:moveTo>
                    <a:pt x="110719" y="2755900"/>
                  </a:moveTo>
                  <a:lnTo>
                    <a:pt x="109463" y="2755900"/>
                  </a:lnTo>
                  <a:lnTo>
                    <a:pt x="318970" y="2882900"/>
                  </a:lnTo>
                  <a:lnTo>
                    <a:pt x="321383" y="2882900"/>
                  </a:lnTo>
                  <a:lnTo>
                    <a:pt x="110719" y="2755900"/>
                  </a:lnTo>
                  <a:close/>
                </a:path>
                <a:path w="2845435" h="3340100">
                  <a:moveTo>
                    <a:pt x="354758" y="2870200"/>
                  </a:moveTo>
                  <a:lnTo>
                    <a:pt x="324939" y="2870200"/>
                  </a:lnTo>
                  <a:lnTo>
                    <a:pt x="321383" y="2882900"/>
                  </a:lnTo>
                  <a:lnTo>
                    <a:pt x="358314" y="2882900"/>
                  </a:lnTo>
                  <a:lnTo>
                    <a:pt x="354758" y="2870200"/>
                  </a:lnTo>
                  <a:close/>
                </a:path>
                <a:path w="2845435" h="3340100">
                  <a:moveTo>
                    <a:pt x="631587" y="2768600"/>
                  </a:moveTo>
                  <a:lnTo>
                    <a:pt x="609482" y="2768600"/>
                  </a:lnTo>
                  <a:lnTo>
                    <a:pt x="817838" y="2882900"/>
                  </a:lnTo>
                  <a:lnTo>
                    <a:pt x="820239" y="2882900"/>
                  </a:lnTo>
                  <a:lnTo>
                    <a:pt x="631587" y="2768600"/>
                  </a:lnTo>
                  <a:close/>
                </a:path>
                <a:path w="2845435" h="3340100">
                  <a:moveTo>
                    <a:pt x="848814" y="2870200"/>
                  </a:moveTo>
                  <a:lnTo>
                    <a:pt x="822537" y="2870200"/>
                  </a:lnTo>
                  <a:lnTo>
                    <a:pt x="820239" y="2882900"/>
                  </a:lnTo>
                  <a:lnTo>
                    <a:pt x="852370" y="2882900"/>
                  </a:lnTo>
                  <a:lnTo>
                    <a:pt x="848814" y="2870200"/>
                  </a:lnTo>
                  <a:close/>
                </a:path>
                <a:path w="2845435" h="3340100">
                  <a:moveTo>
                    <a:pt x="1105938" y="2755900"/>
                  </a:moveTo>
                  <a:lnTo>
                    <a:pt x="1061882" y="2755900"/>
                  </a:lnTo>
                  <a:lnTo>
                    <a:pt x="852370" y="2882900"/>
                  </a:lnTo>
                  <a:lnTo>
                    <a:pt x="854668" y="2882900"/>
                  </a:lnTo>
                  <a:lnTo>
                    <a:pt x="1064180" y="2768600"/>
                  </a:lnTo>
                  <a:lnTo>
                    <a:pt x="1128685" y="2768600"/>
                  </a:lnTo>
                  <a:lnTo>
                    <a:pt x="1105938" y="2755900"/>
                  </a:lnTo>
                  <a:close/>
                </a:path>
                <a:path w="2845435" h="3340100">
                  <a:moveTo>
                    <a:pt x="1128685" y="2768600"/>
                  </a:moveTo>
                  <a:lnTo>
                    <a:pt x="1103525" y="2768600"/>
                  </a:lnTo>
                  <a:lnTo>
                    <a:pt x="1308249" y="2882900"/>
                  </a:lnTo>
                  <a:lnTo>
                    <a:pt x="1353588" y="2882900"/>
                  </a:lnTo>
                  <a:lnTo>
                    <a:pt x="1350032" y="2870200"/>
                  </a:lnTo>
                  <a:lnTo>
                    <a:pt x="1310662" y="2870200"/>
                  </a:lnTo>
                  <a:lnTo>
                    <a:pt x="1128685" y="2768600"/>
                  </a:lnTo>
                  <a:close/>
                </a:path>
                <a:path w="2845435" h="3340100">
                  <a:moveTo>
                    <a:pt x="1603524" y="2755900"/>
                  </a:moveTo>
                  <a:lnTo>
                    <a:pt x="1557042" y="2755900"/>
                  </a:lnTo>
                  <a:lnTo>
                    <a:pt x="1353588" y="2882900"/>
                  </a:lnTo>
                  <a:lnTo>
                    <a:pt x="1355874" y="2882900"/>
                  </a:lnTo>
                  <a:lnTo>
                    <a:pt x="1559455" y="2768600"/>
                  </a:lnTo>
                  <a:lnTo>
                    <a:pt x="1624479" y="2768600"/>
                  </a:lnTo>
                  <a:lnTo>
                    <a:pt x="1603524" y="2755900"/>
                  </a:lnTo>
                  <a:close/>
                </a:path>
                <a:path w="2845435" h="3340100">
                  <a:moveTo>
                    <a:pt x="1836823" y="2870200"/>
                  </a:moveTo>
                  <a:lnTo>
                    <a:pt x="1818916" y="2870200"/>
                  </a:lnTo>
                  <a:lnTo>
                    <a:pt x="1815360" y="2882900"/>
                  </a:lnTo>
                  <a:lnTo>
                    <a:pt x="1840379" y="2882900"/>
                  </a:lnTo>
                  <a:lnTo>
                    <a:pt x="1836823" y="2870200"/>
                  </a:lnTo>
                  <a:close/>
                </a:path>
                <a:path w="2845435" h="3340100">
                  <a:moveTo>
                    <a:pt x="2058184" y="2755900"/>
                  </a:moveTo>
                  <a:lnTo>
                    <a:pt x="2055771" y="2755900"/>
                  </a:lnTo>
                  <a:lnTo>
                    <a:pt x="1842792" y="2882900"/>
                  </a:lnTo>
                  <a:lnTo>
                    <a:pt x="1845205" y="2882900"/>
                  </a:lnTo>
                  <a:lnTo>
                    <a:pt x="2058184" y="2755900"/>
                  </a:lnTo>
                  <a:close/>
                </a:path>
                <a:path w="2845435" h="3340100">
                  <a:moveTo>
                    <a:pt x="75033" y="2755900"/>
                  </a:moveTo>
                  <a:lnTo>
                    <a:pt x="72626" y="2755900"/>
                  </a:lnTo>
                  <a:lnTo>
                    <a:pt x="0" y="2794000"/>
                  </a:lnTo>
                  <a:lnTo>
                    <a:pt x="0" y="2806700"/>
                  </a:lnTo>
                  <a:lnTo>
                    <a:pt x="75033" y="2755900"/>
                  </a:lnTo>
                  <a:close/>
                </a:path>
                <a:path w="2845435" h="3340100">
                  <a:moveTo>
                    <a:pt x="109463" y="2755900"/>
                  </a:moveTo>
                  <a:lnTo>
                    <a:pt x="75033" y="2755900"/>
                  </a:lnTo>
                  <a:lnTo>
                    <a:pt x="78592" y="2768600"/>
                  </a:lnTo>
                  <a:lnTo>
                    <a:pt x="105904" y="2768600"/>
                  </a:lnTo>
                  <a:lnTo>
                    <a:pt x="109463" y="2755900"/>
                  </a:lnTo>
                  <a:close/>
                </a:path>
                <a:path w="2845435" h="3340100">
                  <a:moveTo>
                    <a:pt x="2093871" y="2755900"/>
                  </a:moveTo>
                  <a:lnTo>
                    <a:pt x="2058184" y="2755900"/>
                  </a:lnTo>
                  <a:lnTo>
                    <a:pt x="2065296" y="2768600"/>
                  </a:lnTo>
                  <a:lnTo>
                    <a:pt x="2091458" y="2768600"/>
                  </a:lnTo>
                  <a:lnTo>
                    <a:pt x="2093871" y="2755900"/>
                  </a:lnTo>
                  <a:close/>
                </a:path>
                <a:path w="2845435" h="3340100">
                  <a:moveTo>
                    <a:pt x="111869" y="2743200"/>
                  </a:moveTo>
                  <a:lnTo>
                    <a:pt x="71370" y="2743200"/>
                  </a:lnTo>
                  <a:lnTo>
                    <a:pt x="71370" y="2755900"/>
                  </a:lnTo>
                  <a:lnTo>
                    <a:pt x="111869" y="2755900"/>
                  </a:lnTo>
                  <a:lnTo>
                    <a:pt x="111869" y="2743200"/>
                  </a:lnTo>
                  <a:close/>
                </a:path>
                <a:path w="2845435" h="3340100">
                  <a:moveTo>
                    <a:pt x="613038" y="2743200"/>
                  </a:moveTo>
                  <a:lnTo>
                    <a:pt x="563013" y="2743200"/>
                  </a:lnTo>
                  <a:lnTo>
                    <a:pt x="563013" y="2755900"/>
                  </a:lnTo>
                  <a:lnTo>
                    <a:pt x="613038" y="2755900"/>
                  </a:lnTo>
                  <a:lnTo>
                    <a:pt x="613038" y="2743200"/>
                  </a:lnTo>
                  <a:close/>
                </a:path>
                <a:path w="2845435" h="3340100">
                  <a:moveTo>
                    <a:pt x="1107081" y="2743200"/>
                  </a:moveTo>
                  <a:lnTo>
                    <a:pt x="1060624" y="2743200"/>
                  </a:lnTo>
                  <a:lnTo>
                    <a:pt x="1060624" y="2755900"/>
                  </a:lnTo>
                  <a:lnTo>
                    <a:pt x="1108237" y="2755900"/>
                  </a:lnTo>
                  <a:lnTo>
                    <a:pt x="1107081" y="2743200"/>
                  </a:lnTo>
                  <a:close/>
                </a:path>
                <a:path w="2845435" h="3340100">
                  <a:moveTo>
                    <a:pt x="1604667" y="2743200"/>
                  </a:moveTo>
                  <a:lnTo>
                    <a:pt x="1555899" y="2743200"/>
                  </a:lnTo>
                  <a:lnTo>
                    <a:pt x="1554629" y="2755900"/>
                  </a:lnTo>
                  <a:lnTo>
                    <a:pt x="1604667" y="2755900"/>
                  </a:lnTo>
                  <a:lnTo>
                    <a:pt x="1604667" y="2743200"/>
                  </a:lnTo>
                  <a:close/>
                </a:path>
                <a:path w="2845435" h="3340100">
                  <a:moveTo>
                    <a:pt x="2091458" y="2730500"/>
                  </a:moveTo>
                  <a:lnTo>
                    <a:pt x="2060597" y="2730500"/>
                  </a:lnTo>
                  <a:lnTo>
                    <a:pt x="2055771" y="2743200"/>
                  </a:lnTo>
                  <a:lnTo>
                    <a:pt x="2054628" y="2743200"/>
                  </a:lnTo>
                  <a:lnTo>
                    <a:pt x="2054628" y="2755900"/>
                  </a:lnTo>
                  <a:lnTo>
                    <a:pt x="2097427" y="2755900"/>
                  </a:lnTo>
                  <a:lnTo>
                    <a:pt x="2096284" y="2743200"/>
                  </a:lnTo>
                  <a:lnTo>
                    <a:pt x="2091458" y="2730500"/>
                  </a:lnTo>
                  <a:close/>
                </a:path>
                <a:path w="2845435" h="3340100">
                  <a:moveTo>
                    <a:pt x="107160" y="2730500"/>
                  </a:moveTo>
                  <a:lnTo>
                    <a:pt x="76184" y="2730500"/>
                  </a:lnTo>
                  <a:lnTo>
                    <a:pt x="72626" y="2743200"/>
                  </a:lnTo>
                  <a:lnTo>
                    <a:pt x="110719" y="2743200"/>
                  </a:lnTo>
                  <a:lnTo>
                    <a:pt x="107160" y="2730500"/>
                  </a:lnTo>
                  <a:close/>
                </a:path>
                <a:path w="2845435" h="3340100">
                  <a:moveTo>
                    <a:pt x="609482" y="2730500"/>
                  </a:moveTo>
                  <a:lnTo>
                    <a:pt x="566670" y="2730500"/>
                  </a:lnTo>
                  <a:lnTo>
                    <a:pt x="564270" y="2743200"/>
                  </a:lnTo>
                  <a:lnTo>
                    <a:pt x="610625" y="2743200"/>
                  </a:lnTo>
                  <a:lnTo>
                    <a:pt x="609482" y="2730500"/>
                  </a:lnTo>
                  <a:close/>
                </a:path>
                <a:path w="2845435" h="3340100">
                  <a:moveTo>
                    <a:pt x="1101125" y="2730500"/>
                  </a:moveTo>
                  <a:lnTo>
                    <a:pt x="1066581" y="2730500"/>
                  </a:lnTo>
                  <a:lnTo>
                    <a:pt x="1064180" y="2743200"/>
                  </a:lnTo>
                  <a:lnTo>
                    <a:pt x="1104681" y="2743200"/>
                  </a:lnTo>
                  <a:lnTo>
                    <a:pt x="1101125" y="2730500"/>
                  </a:lnTo>
                  <a:close/>
                </a:path>
                <a:path w="2845435" h="3340100">
                  <a:moveTo>
                    <a:pt x="1601111" y="2730500"/>
                  </a:moveTo>
                  <a:lnTo>
                    <a:pt x="1559455" y="2730500"/>
                  </a:lnTo>
                  <a:lnTo>
                    <a:pt x="1557042" y="2743200"/>
                  </a:lnTo>
                  <a:lnTo>
                    <a:pt x="1603524" y="2743200"/>
                  </a:lnTo>
                  <a:lnTo>
                    <a:pt x="1601111" y="2730500"/>
                  </a:lnTo>
                  <a:close/>
                </a:path>
                <a:path w="2845435" h="3340100">
                  <a:moveTo>
                    <a:pt x="94079" y="2489200"/>
                  </a:moveTo>
                  <a:lnTo>
                    <a:pt x="89265" y="2489200"/>
                  </a:lnTo>
                  <a:lnTo>
                    <a:pt x="89265" y="2730500"/>
                  </a:lnTo>
                  <a:lnTo>
                    <a:pt x="94079" y="2730500"/>
                  </a:lnTo>
                  <a:lnTo>
                    <a:pt x="94079" y="2489200"/>
                  </a:lnTo>
                  <a:close/>
                </a:path>
                <a:path w="2845435" h="3340100">
                  <a:moveTo>
                    <a:pt x="590432" y="2476500"/>
                  </a:moveTo>
                  <a:lnTo>
                    <a:pt x="585720" y="2476500"/>
                  </a:lnTo>
                  <a:lnTo>
                    <a:pt x="585720" y="2730500"/>
                  </a:lnTo>
                  <a:lnTo>
                    <a:pt x="590432" y="2730500"/>
                  </a:lnTo>
                  <a:lnTo>
                    <a:pt x="590432" y="2476500"/>
                  </a:lnTo>
                  <a:close/>
                </a:path>
                <a:path w="2845435" h="3340100">
                  <a:moveTo>
                    <a:pt x="1094000" y="2476500"/>
                  </a:moveTo>
                  <a:lnTo>
                    <a:pt x="1073705" y="2476500"/>
                  </a:lnTo>
                  <a:lnTo>
                    <a:pt x="1077363" y="2489200"/>
                  </a:lnTo>
                  <a:lnTo>
                    <a:pt x="1082075" y="2489200"/>
                  </a:lnTo>
                  <a:lnTo>
                    <a:pt x="1082075" y="2730500"/>
                  </a:lnTo>
                  <a:lnTo>
                    <a:pt x="1086888" y="2730500"/>
                  </a:lnTo>
                  <a:lnTo>
                    <a:pt x="1086888" y="2489200"/>
                  </a:lnTo>
                  <a:lnTo>
                    <a:pt x="1094000" y="2476500"/>
                  </a:lnTo>
                  <a:close/>
                </a:path>
                <a:path w="2845435" h="3340100">
                  <a:moveTo>
                    <a:pt x="1583204" y="2476500"/>
                  </a:moveTo>
                  <a:lnTo>
                    <a:pt x="1578505" y="2476500"/>
                  </a:lnTo>
                  <a:lnTo>
                    <a:pt x="1578505" y="2730500"/>
                  </a:lnTo>
                  <a:lnTo>
                    <a:pt x="1583204" y="2730500"/>
                  </a:lnTo>
                  <a:lnTo>
                    <a:pt x="1583204" y="2476500"/>
                  </a:lnTo>
                  <a:close/>
                </a:path>
                <a:path w="2845435" h="3340100">
                  <a:moveTo>
                    <a:pt x="2078377" y="2476500"/>
                  </a:moveTo>
                  <a:lnTo>
                    <a:pt x="2070122" y="2476500"/>
                  </a:lnTo>
                  <a:lnTo>
                    <a:pt x="2073678" y="2489200"/>
                  </a:lnTo>
                  <a:lnTo>
                    <a:pt x="2073678" y="2730500"/>
                  </a:lnTo>
                  <a:lnTo>
                    <a:pt x="2078377" y="2730500"/>
                  </a:lnTo>
                  <a:lnTo>
                    <a:pt x="2078377" y="2476500"/>
                  </a:lnTo>
                  <a:close/>
                </a:path>
                <a:path w="2845435" h="3340100">
                  <a:moveTo>
                    <a:pt x="107160" y="2476500"/>
                  </a:moveTo>
                  <a:lnTo>
                    <a:pt x="76184" y="2476500"/>
                  </a:lnTo>
                  <a:lnTo>
                    <a:pt x="79742" y="2489200"/>
                  </a:lnTo>
                  <a:lnTo>
                    <a:pt x="103602" y="2489200"/>
                  </a:lnTo>
                  <a:lnTo>
                    <a:pt x="107160" y="2476500"/>
                  </a:lnTo>
                  <a:close/>
                </a:path>
                <a:path w="2845435" h="3340100">
                  <a:moveTo>
                    <a:pt x="117835" y="2451100"/>
                  </a:moveTo>
                  <a:lnTo>
                    <a:pt x="66661" y="2451100"/>
                  </a:lnTo>
                  <a:lnTo>
                    <a:pt x="65509" y="2463800"/>
                  </a:lnTo>
                  <a:lnTo>
                    <a:pt x="66661" y="2463800"/>
                  </a:lnTo>
                  <a:lnTo>
                    <a:pt x="67812" y="2476500"/>
                  </a:lnTo>
                  <a:lnTo>
                    <a:pt x="116683" y="2476500"/>
                  </a:lnTo>
                  <a:lnTo>
                    <a:pt x="117835" y="2463800"/>
                  </a:lnTo>
                  <a:lnTo>
                    <a:pt x="117835" y="2451100"/>
                  </a:lnTo>
                  <a:close/>
                </a:path>
                <a:path w="2845435" h="3340100">
                  <a:moveTo>
                    <a:pt x="383862" y="2336800"/>
                  </a:moveTo>
                  <a:lnTo>
                    <a:pt x="360727" y="2336800"/>
                  </a:lnTo>
                  <a:lnTo>
                    <a:pt x="568982" y="2451100"/>
                  </a:lnTo>
                  <a:lnTo>
                    <a:pt x="567826" y="2463800"/>
                  </a:lnTo>
                  <a:lnTo>
                    <a:pt x="568982" y="2463800"/>
                  </a:lnTo>
                  <a:lnTo>
                    <a:pt x="572538" y="2476500"/>
                  </a:lnTo>
                  <a:lnTo>
                    <a:pt x="602357" y="2476500"/>
                  </a:lnTo>
                  <a:lnTo>
                    <a:pt x="607069" y="2463800"/>
                  </a:lnTo>
                  <a:lnTo>
                    <a:pt x="605913" y="2451100"/>
                  </a:lnTo>
                  <a:lnTo>
                    <a:pt x="571382" y="2451100"/>
                  </a:lnTo>
                  <a:lnTo>
                    <a:pt x="383862" y="2336800"/>
                  </a:lnTo>
                  <a:close/>
                </a:path>
                <a:path w="2845435" h="3340100">
                  <a:moveTo>
                    <a:pt x="1104681" y="2463800"/>
                  </a:moveTo>
                  <a:lnTo>
                    <a:pt x="1063025" y="2463800"/>
                  </a:lnTo>
                  <a:lnTo>
                    <a:pt x="1064180" y="2476500"/>
                  </a:lnTo>
                  <a:lnTo>
                    <a:pt x="1103525" y="2476500"/>
                  </a:lnTo>
                  <a:lnTo>
                    <a:pt x="1104681" y="2463800"/>
                  </a:lnTo>
                  <a:close/>
                </a:path>
                <a:path w="2845435" h="3340100">
                  <a:moveTo>
                    <a:pt x="1599841" y="2463800"/>
                  </a:moveTo>
                  <a:lnTo>
                    <a:pt x="1560598" y="2463800"/>
                  </a:lnTo>
                  <a:lnTo>
                    <a:pt x="1564154" y="2476500"/>
                  </a:lnTo>
                  <a:lnTo>
                    <a:pt x="1595142" y="2476500"/>
                  </a:lnTo>
                  <a:lnTo>
                    <a:pt x="1599841" y="2463800"/>
                  </a:lnTo>
                  <a:close/>
                </a:path>
                <a:path w="2845435" h="3340100">
                  <a:moveTo>
                    <a:pt x="2096284" y="2463800"/>
                  </a:moveTo>
                  <a:lnTo>
                    <a:pt x="2055771" y="2463800"/>
                  </a:lnTo>
                  <a:lnTo>
                    <a:pt x="2058184" y="2476500"/>
                  </a:lnTo>
                  <a:lnTo>
                    <a:pt x="2091458" y="2476500"/>
                  </a:lnTo>
                  <a:lnTo>
                    <a:pt x="2096284" y="2463800"/>
                  </a:lnTo>
                  <a:close/>
                </a:path>
                <a:path w="2845435" h="3340100">
                  <a:moveTo>
                    <a:pt x="1105938" y="2451100"/>
                  </a:moveTo>
                  <a:lnTo>
                    <a:pt x="1061882" y="2451100"/>
                  </a:lnTo>
                  <a:lnTo>
                    <a:pt x="1061882" y="2463800"/>
                  </a:lnTo>
                  <a:lnTo>
                    <a:pt x="1107081" y="2463800"/>
                  </a:lnTo>
                  <a:lnTo>
                    <a:pt x="1105938" y="2451100"/>
                  </a:lnTo>
                  <a:close/>
                </a:path>
                <a:path w="2845435" h="3340100">
                  <a:moveTo>
                    <a:pt x="1847491" y="2324100"/>
                  </a:moveTo>
                  <a:lnTo>
                    <a:pt x="1808248" y="2324100"/>
                  </a:lnTo>
                  <a:lnTo>
                    <a:pt x="1597555" y="2451100"/>
                  </a:lnTo>
                  <a:lnTo>
                    <a:pt x="1559455" y="2451100"/>
                  </a:lnTo>
                  <a:lnTo>
                    <a:pt x="1559455" y="2463800"/>
                  </a:lnTo>
                  <a:lnTo>
                    <a:pt x="1601111" y="2463800"/>
                  </a:lnTo>
                  <a:lnTo>
                    <a:pt x="1599841" y="2451100"/>
                  </a:lnTo>
                  <a:lnTo>
                    <a:pt x="1810661" y="2336800"/>
                  </a:lnTo>
                  <a:lnTo>
                    <a:pt x="1868560" y="2336800"/>
                  </a:lnTo>
                  <a:lnTo>
                    <a:pt x="1847491" y="2324100"/>
                  </a:lnTo>
                  <a:close/>
                </a:path>
                <a:path w="2845435" h="3340100">
                  <a:moveTo>
                    <a:pt x="2097427" y="2451100"/>
                  </a:moveTo>
                  <a:lnTo>
                    <a:pt x="2054628" y="2451100"/>
                  </a:lnTo>
                  <a:lnTo>
                    <a:pt x="2054628" y="2463800"/>
                  </a:lnTo>
                  <a:lnTo>
                    <a:pt x="2097427" y="2463800"/>
                  </a:lnTo>
                  <a:lnTo>
                    <a:pt x="2097427" y="2451100"/>
                  </a:lnTo>
                  <a:close/>
                </a:path>
                <a:path w="2845435" h="3340100">
                  <a:moveTo>
                    <a:pt x="0" y="2400300"/>
                  </a:moveTo>
                  <a:lnTo>
                    <a:pt x="0" y="2413000"/>
                  </a:lnTo>
                  <a:lnTo>
                    <a:pt x="67812" y="2451100"/>
                  </a:lnTo>
                  <a:lnTo>
                    <a:pt x="70219" y="2451100"/>
                  </a:lnTo>
                  <a:lnTo>
                    <a:pt x="0" y="2400300"/>
                  </a:lnTo>
                  <a:close/>
                </a:path>
                <a:path w="2845435" h="3340100">
                  <a:moveTo>
                    <a:pt x="109463" y="2438400"/>
                  </a:moveTo>
                  <a:lnTo>
                    <a:pt x="73777" y="2438400"/>
                  </a:lnTo>
                  <a:lnTo>
                    <a:pt x="70219" y="2451100"/>
                  </a:lnTo>
                  <a:lnTo>
                    <a:pt x="113126" y="2451100"/>
                  </a:lnTo>
                  <a:lnTo>
                    <a:pt x="109463" y="2438400"/>
                  </a:lnTo>
                  <a:close/>
                </a:path>
                <a:path w="2845435" h="3340100">
                  <a:moveTo>
                    <a:pt x="363026" y="2324100"/>
                  </a:moveTo>
                  <a:lnTo>
                    <a:pt x="316671" y="2324100"/>
                  </a:lnTo>
                  <a:lnTo>
                    <a:pt x="113126" y="2451100"/>
                  </a:lnTo>
                  <a:lnTo>
                    <a:pt x="115428" y="2451100"/>
                  </a:lnTo>
                  <a:lnTo>
                    <a:pt x="318970" y="2336800"/>
                  </a:lnTo>
                  <a:lnTo>
                    <a:pt x="383862" y="2336800"/>
                  </a:lnTo>
                  <a:lnTo>
                    <a:pt x="363026" y="2324100"/>
                  </a:lnTo>
                  <a:close/>
                </a:path>
                <a:path w="2845435" h="3340100">
                  <a:moveTo>
                    <a:pt x="597544" y="2438400"/>
                  </a:moveTo>
                  <a:lnTo>
                    <a:pt x="578494" y="2438400"/>
                  </a:lnTo>
                  <a:lnTo>
                    <a:pt x="574938" y="2451100"/>
                  </a:lnTo>
                  <a:lnTo>
                    <a:pt x="601100" y="2451100"/>
                  </a:lnTo>
                  <a:lnTo>
                    <a:pt x="597544" y="2438400"/>
                  </a:lnTo>
                  <a:close/>
                </a:path>
                <a:path w="2845435" h="3340100">
                  <a:moveTo>
                    <a:pt x="861895" y="2311400"/>
                  </a:moveTo>
                  <a:lnTo>
                    <a:pt x="809456" y="2311400"/>
                  </a:lnTo>
                  <a:lnTo>
                    <a:pt x="809456" y="2324100"/>
                  </a:lnTo>
                  <a:lnTo>
                    <a:pt x="811869" y="2336800"/>
                  </a:lnTo>
                  <a:lnTo>
                    <a:pt x="604770" y="2451100"/>
                  </a:lnTo>
                  <a:lnTo>
                    <a:pt x="605913" y="2451100"/>
                  </a:lnTo>
                  <a:lnTo>
                    <a:pt x="813025" y="2336800"/>
                  </a:lnTo>
                  <a:lnTo>
                    <a:pt x="860637" y="2336800"/>
                  </a:lnTo>
                  <a:lnTo>
                    <a:pt x="861895" y="2324100"/>
                  </a:lnTo>
                  <a:lnTo>
                    <a:pt x="861895" y="2311400"/>
                  </a:lnTo>
                  <a:close/>
                </a:path>
                <a:path w="2845435" h="3340100">
                  <a:moveTo>
                    <a:pt x="860637" y="2336800"/>
                  </a:moveTo>
                  <a:lnTo>
                    <a:pt x="858339" y="2336800"/>
                  </a:lnTo>
                  <a:lnTo>
                    <a:pt x="1063025" y="2451100"/>
                  </a:lnTo>
                  <a:lnTo>
                    <a:pt x="1065438" y="2451100"/>
                  </a:lnTo>
                  <a:lnTo>
                    <a:pt x="860637" y="2336800"/>
                  </a:lnTo>
                  <a:close/>
                </a:path>
                <a:path w="2845435" h="3340100">
                  <a:moveTo>
                    <a:pt x="1096413" y="2438400"/>
                  </a:moveTo>
                  <a:lnTo>
                    <a:pt x="1073705" y="2438400"/>
                  </a:lnTo>
                  <a:lnTo>
                    <a:pt x="1068994" y="2451100"/>
                  </a:lnTo>
                  <a:lnTo>
                    <a:pt x="1099969" y="2451100"/>
                  </a:lnTo>
                  <a:lnTo>
                    <a:pt x="1096413" y="2438400"/>
                  </a:lnTo>
                  <a:close/>
                </a:path>
                <a:path w="2845435" h="3340100">
                  <a:moveTo>
                    <a:pt x="1590316" y="2438400"/>
                  </a:moveTo>
                  <a:lnTo>
                    <a:pt x="1568980" y="2438400"/>
                  </a:lnTo>
                  <a:lnTo>
                    <a:pt x="1565424" y="2451100"/>
                  </a:lnTo>
                  <a:lnTo>
                    <a:pt x="1593999" y="2451100"/>
                  </a:lnTo>
                  <a:lnTo>
                    <a:pt x="1590316" y="2438400"/>
                  </a:lnTo>
                  <a:close/>
                </a:path>
                <a:path w="2845435" h="3340100">
                  <a:moveTo>
                    <a:pt x="1868560" y="2336800"/>
                  </a:moveTo>
                  <a:lnTo>
                    <a:pt x="1845205" y="2336800"/>
                  </a:lnTo>
                  <a:lnTo>
                    <a:pt x="2055771" y="2451100"/>
                  </a:lnTo>
                  <a:lnTo>
                    <a:pt x="2058184" y="2451100"/>
                  </a:lnTo>
                  <a:lnTo>
                    <a:pt x="1868560" y="2336800"/>
                  </a:lnTo>
                  <a:close/>
                </a:path>
                <a:path w="2845435" h="3340100">
                  <a:moveTo>
                    <a:pt x="2087902" y="2438400"/>
                  </a:moveTo>
                  <a:lnTo>
                    <a:pt x="2066566" y="2438400"/>
                  </a:lnTo>
                  <a:lnTo>
                    <a:pt x="2061740" y="2451100"/>
                  </a:lnTo>
                  <a:lnTo>
                    <a:pt x="2091458" y="2451100"/>
                  </a:lnTo>
                  <a:lnTo>
                    <a:pt x="2087902" y="2438400"/>
                  </a:lnTo>
                  <a:close/>
                </a:path>
                <a:path w="2845435" h="3340100">
                  <a:moveTo>
                    <a:pt x="352358" y="2336800"/>
                  </a:moveTo>
                  <a:lnTo>
                    <a:pt x="327339" y="2336800"/>
                  </a:lnTo>
                  <a:lnTo>
                    <a:pt x="333308" y="2349500"/>
                  </a:lnTo>
                  <a:lnTo>
                    <a:pt x="340420" y="2349500"/>
                  </a:lnTo>
                  <a:lnTo>
                    <a:pt x="352358" y="2336800"/>
                  </a:lnTo>
                  <a:close/>
                </a:path>
                <a:path w="2845435" h="3340100">
                  <a:moveTo>
                    <a:pt x="854668" y="2336800"/>
                  </a:moveTo>
                  <a:lnTo>
                    <a:pt x="817838" y="2336800"/>
                  </a:lnTo>
                  <a:lnTo>
                    <a:pt x="822537" y="2349500"/>
                  </a:lnTo>
                  <a:lnTo>
                    <a:pt x="848814" y="2349500"/>
                  </a:lnTo>
                  <a:lnTo>
                    <a:pt x="854668" y="2336800"/>
                  </a:lnTo>
                  <a:close/>
                </a:path>
                <a:path w="2845435" h="3340100">
                  <a:moveTo>
                    <a:pt x="364283" y="2311400"/>
                  </a:moveTo>
                  <a:lnTo>
                    <a:pt x="315414" y="2311400"/>
                  </a:lnTo>
                  <a:lnTo>
                    <a:pt x="315414" y="2324100"/>
                  </a:lnTo>
                  <a:lnTo>
                    <a:pt x="364283" y="2324100"/>
                  </a:lnTo>
                  <a:lnTo>
                    <a:pt x="364283" y="2311400"/>
                  </a:lnTo>
                  <a:close/>
                </a:path>
                <a:path w="2845435" h="3340100">
                  <a:moveTo>
                    <a:pt x="1848761" y="2311400"/>
                  </a:moveTo>
                  <a:lnTo>
                    <a:pt x="1807105" y="2311400"/>
                  </a:lnTo>
                  <a:lnTo>
                    <a:pt x="1807105" y="2324100"/>
                  </a:lnTo>
                  <a:lnTo>
                    <a:pt x="1848761" y="2324100"/>
                  </a:lnTo>
                  <a:lnTo>
                    <a:pt x="1848761" y="2311400"/>
                  </a:lnTo>
                  <a:close/>
                </a:path>
                <a:path w="2845435" h="3340100">
                  <a:moveTo>
                    <a:pt x="358314" y="2298700"/>
                  </a:moveTo>
                  <a:lnTo>
                    <a:pt x="321383" y="2298700"/>
                  </a:lnTo>
                  <a:lnTo>
                    <a:pt x="318970" y="2311400"/>
                  </a:lnTo>
                  <a:lnTo>
                    <a:pt x="360727" y="2311400"/>
                  </a:lnTo>
                  <a:lnTo>
                    <a:pt x="358314" y="2298700"/>
                  </a:lnTo>
                  <a:close/>
                </a:path>
                <a:path w="2845435" h="3340100">
                  <a:moveTo>
                    <a:pt x="854668" y="2298700"/>
                  </a:moveTo>
                  <a:lnTo>
                    <a:pt x="821394" y="2298700"/>
                  </a:lnTo>
                  <a:lnTo>
                    <a:pt x="814270" y="2311400"/>
                  </a:lnTo>
                  <a:lnTo>
                    <a:pt x="858339" y="2311400"/>
                  </a:lnTo>
                  <a:lnTo>
                    <a:pt x="854668" y="2298700"/>
                  </a:lnTo>
                  <a:close/>
                </a:path>
                <a:path w="2845435" h="3340100">
                  <a:moveTo>
                    <a:pt x="1835680" y="2298700"/>
                  </a:moveTo>
                  <a:lnTo>
                    <a:pt x="1820186" y="2298700"/>
                  </a:lnTo>
                  <a:lnTo>
                    <a:pt x="1813074" y="2311400"/>
                  </a:lnTo>
                  <a:lnTo>
                    <a:pt x="1842792" y="2311400"/>
                  </a:lnTo>
                  <a:lnTo>
                    <a:pt x="1835680" y="2298700"/>
                  </a:lnTo>
                  <a:close/>
                </a:path>
                <a:path w="2845435" h="3340100">
                  <a:moveTo>
                    <a:pt x="342833" y="2057400"/>
                  </a:moveTo>
                  <a:lnTo>
                    <a:pt x="338020" y="2057400"/>
                  </a:lnTo>
                  <a:lnTo>
                    <a:pt x="338020" y="2298700"/>
                  </a:lnTo>
                  <a:lnTo>
                    <a:pt x="342833" y="2298700"/>
                  </a:lnTo>
                  <a:lnTo>
                    <a:pt x="342833" y="2057400"/>
                  </a:lnTo>
                  <a:close/>
                </a:path>
                <a:path w="2845435" h="3340100">
                  <a:moveTo>
                    <a:pt x="359470" y="2044700"/>
                  </a:moveTo>
                  <a:lnTo>
                    <a:pt x="320227" y="2044700"/>
                  </a:lnTo>
                  <a:lnTo>
                    <a:pt x="323783" y="2057400"/>
                  </a:lnTo>
                  <a:lnTo>
                    <a:pt x="355914" y="2057400"/>
                  </a:lnTo>
                  <a:lnTo>
                    <a:pt x="359470" y="2044700"/>
                  </a:lnTo>
                  <a:close/>
                </a:path>
                <a:path w="2845435" h="3340100">
                  <a:moveTo>
                    <a:pt x="855926" y="2044700"/>
                  </a:moveTo>
                  <a:lnTo>
                    <a:pt x="816581" y="2044700"/>
                  </a:lnTo>
                  <a:lnTo>
                    <a:pt x="820239" y="2057400"/>
                  </a:lnTo>
                  <a:lnTo>
                    <a:pt x="851112" y="2057400"/>
                  </a:lnTo>
                  <a:lnTo>
                    <a:pt x="855926" y="2044700"/>
                  </a:lnTo>
                  <a:close/>
                </a:path>
                <a:path w="2845435" h="3340100">
                  <a:moveTo>
                    <a:pt x="366582" y="2032000"/>
                  </a:moveTo>
                  <a:lnTo>
                    <a:pt x="313115" y="2032000"/>
                  </a:lnTo>
                  <a:lnTo>
                    <a:pt x="315414" y="2044700"/>
                  </a:lnTo>
                  <a:lnTo>
                    <a:pt x="364283" y="2044700"/>
                  </a:lnTo>
                  <a:lnTo>
                    <a:pt x="366582" y="2032000"/>
                  </a:lnTo>
                  <a:close/>
                </a:path>
                <a:path w="2845435" h="3340100">
                  <a:moveTo>
                    <a:pt x="613038" y="1905000"/>
                  </a:moveTo>
                  <a:lnTo>
                    <a:pt x="610625" y="1905000"/>
                  </a:lnTo>
                  <a:lnTo>
                    <a:pt x="810714" y="2019300"/>
                  </a:lnTo>
                  <a:lnTo>
                    <a:pt x="809456" y="2032000"/>
                  </a:lnTo>
                  <a:lnTo>
                    <a:pt x="810714" y="2044700"/>
                  </a:lnTo>
                  <a:lnTo>
                    <a:pt x="860637" y="2044700"/>
                  </a:lnTo>
                  <a:lnTo>
                    <a:pt x="863038" y="2032000"/>
                  </a:lnTo>
                  <a:lnTo>
                    <a:pt x="860637" y="2019300"/>
                  </a:lnTo>
                  <a:lnTo>
                    <a:pt x="813025" y="2019300"/>
                  </a:lnTo>
                  <a:lnTo>
                    <a:pt x="613038" y="1905000"/>
                  </a:lnTo>
                  <a:close/>
                </a:path>
                <a:path w="2845435" h="3340100">
                  <a:moveTo>
                    <a:pt x="116683" y="1905000"/>
                  </a:moveTo>
                  <a:lnTo>
                    <a:pt x="114276" y="1905000"/>
                  </a:lnTo>
                  <a:lnTo>
                    <a:pt x="315414" y="2019300"/>
                  </a:lnTo>
                  <a:lnTo>
                    <a:pt x="314258" y="2032000"/>
                  </a:lnTo>
                  <a:lnTo>
                    <a:pt x="365439" y="2032000"/>
                  </a:lnTo>
                  <a:lnTo>
                    <a:pt x="364283" y="2019300"/>
                  </a:lnTo>
                  <a:lnTo>
                    <a:pt x="317814" y="2019300"/>
                  </a:lnTo>
                  <a:lnTo>
                    <a:pt x="116683" y="1905000"/>
                  </a:lnTo>
                  <a:close/>
                </a:path>
                <a:path w="2845435" h="3340100">
                  <a:moveTo>
                    <a:pt x="357057" y="2006600"/>
                  </a:moveTo>
                  <a:lnTo>
                    <a:pt x="322627" y="2006600"/>
                  </a:lnTo>
                  <a:lnTo>
                    <a:pt x="317814" y="2019300"/>
                  </a:lnTo>
                  <a:lnTo>
                    <a:pt x="361870" y="2019300"/>
                  </a:lnTo>
                  <a:lnTo>
                    <a:pt x="357057" y="2006600"/>
                  </a:lnTo>
                  <a:close/>
                </a:path>
                <a:path w="2845435" h="3340100">
                  <a:moveTo>
                    <a:pt x="614295" y="1892300"/>
                  </a:moveTo>
                  <a:lnTo>
                    <a:pt x="561857" y="1892300"/>
                  </a:lnTo>
                  <a:lnTo>
                    <a:pt x="563013" y="1905000"/>
                  </a:lnTo>
                  <a:lnTo>
                    <a:pt x="361870" y="2019300"/>
                  </a:lnTo>
                  <a:lnTo>
                    <a:pt x="364283" y="2019300"/>
                  </a:lnTo>
                  <a:lnTo>
                    <a:pt x="565413" y="1905000"/>
                  </a:lnTo>
                  <a:lnTo>
                    <a:pt x="613038" y="1905000"/>
                  </a:lnTo>
                  <a:lnTo>
                    <a:pt x="614295" y="1892300"/>
                  </a:lnTo>
                  <a:close/>
                </a:path>
                <a:path w="2845435" h="3340100">
                  <a:moveTo>
                    <a:pt x="854668" y="2006600"/>
                  </a:moveTo>
                  <a:lnTo>
                    <a:pt x="817838" y="2006600"/>
                  </a:lnTo>
                  <a:lnTo>
                    <a:pt x="813025" y="2019300"/>
                  </a:lnTo>
                  <a:lnTo>
                    <a:pt x="858339" y="2019300"/>
                  </a:lnTo>
                  <a:lnTo>
                    <a:pt x="854668" y="2006600"/>
                  </a:lnTo>
                  <a:close/>
                </a:path>
                <a:path w="2845435" h="3340100">
                  <a:moveTo>
                    <a:pt x="1109494" y="1879600"/>
                  </a:moveTo>
                  <a:lnTo>
                    <a:pt x="1058313" y="1879600"/>
                  </a:lnTo>
                  <a:lnTo>
                    <a:pt x="1058313" y="1892300"/>
                  </a:lnTo>
                  <a:lnTo>
                    <a:pt x="1059469" y="1905000"/>
                  </a:lnTo>
                  <a:lnTo>
                    <a:pt x="858339" y="2019300"/>
                  </a:lnTo>
                  <a:lnTo>
                    <a:pt x="860637" y="2019300"/>
                  </a:lnTo>
                  <a:lnTo>
                    <a:pt x="1061882" y="1905000"/>
                  </a:lnTo>
                  <a:lnTo>
                    <a:pt x="1108237" y="1905000"/>
                  </a:lnTo>
                  <a:lnTo>
                    <a:pt x="1109494" y="1892300"/>
                  </a:lnTo>
                  <a:lnTo>
                    <a:pt x="1109494" y="1879600"/>
                  </a:lnTo>
                  <a:close/>
                </a:path>
                <a:path w="2845435" h="3340100">
                  <a:moveTo>
                    <a:pt x="117835" y="1879600"/>
                  </a:moveTo>
                  <a:lnTo>
                    <a:pt x="66661" y="1879600"/>
                  </a:lnTo>
                  <a:lnTo>
                    <a:pt x="65509" y="1892300"/>
                  </a:lnTo>
                  <a:lnTo>
                    <a:pt x="66661" y="1892300"/>
                  </a:lnTo>
                  <a:lnTo>
                    <a:pt x="67812" y="1905000"/>
                  </a:lnTo>
                  <a:lnTo>
                    <a:pt x="0" y="1943100"/>
                  </a:lnTo>
                  <a:lnTo>
                    <a:pt x="70219" y="1905000"/>
                  </a:lnTo>
                  <a:lnTo>
                    <a:pt x="116683" y="1905000"/>
                  </a:lnTo>
                  <a:lnTo>
                    <a:pt x="117835" y="1892300"/>
                  </a:lnTo>
                  <a:lnTo>
                    <a:pt x="117835" y="1879600"/>
                  </a:lnTo>
                  <a:close/>
                </a:path>
                <a:path w="2845435" h="3340100">
                  <a:moveTo>
                    <a:pt x="114276" y="1905000"/>
                  </a:moveTo>
                  <a:lnTo>
                    <a:pt x="73777" y="1905000"/>
                  </a:lnTo>
                  <a:lnTo>
                    <a:pt x="78592" y="1917700"/>
                  </a:lnTo>
                  <a:lnTo>
                    <a:pt x="104754" y="1917700"/>
                  </a:lnTo>
                  <a:lnTo>
                    <a:pt x="114276" y="1905000"/>
                  </a:lnTo>
                  <a:close/>
                </a:path>
                <a:path w="2845435" h="3340100">
                  <a:moveTo>
                    <a:pt x="607069" y="1905000"/>
                  </a:moveTo>
                  <a:lnTo>
                    <a:pt x="568982" y="1905000"/>
                  </a:lnTo>
                  <a:lnTo>
                    <a:pt x="574938" y="1917700"/>
                  </a:lnTo>
                  <a:lnTo>
                    <a:pt x="601100" y="1917700"/>
                  </a:lnTo>
                  <a:lnTo>
                    <a:pt x="607069" y="1905000"/>
                  </a:lnTo>
                  <a:close/>
                </a:path>
                <a:path w="2845435" h="3340100">
                  <a:moveTo>
                    <a:pt x="1102268" y="1905000"/>
                  </a:moveTo>
                  <a:lnTo>
                    <a:pt x="1066581" y="1905000"/>
                  </a:lnTo>
                  <a:lnTo>
                    <a:pt x="1071394" y="1917700"/>
                  </a:lnTo>
                  <a:lnTo>
                    <a:pt x="1098712" y="1917700"/>
                  </a:lnTo>
                  <a:lnTo>
                    <a:pt x="1102268" y="1905000"/>
                  </a:lnTo>
                  <a:close/>
                </a:path>
                <a:path w="2845435" h="3340100">
                  <a:moveTo>
                    <a:pt x="614295" y="1879600"/>
                  </a:moveTo>
                  <a:lnTo>
                    <a:pt x="561857" y="1879600"/>
                  </a:lnTo>
                  <a:lnTo>
                    <a:pt x="560714" y="1892300"/>
                  </a:lnTo>
                  <a:lnTo>
                    <a:pt x="615438" y="1892300"/>
                  </a:lnTo>
                  <a:lnTo>
                    <a:pt x="614295" y="1879600"/>
                  </a:lnTo>
                  <a:close/>
                </a:path>
                <a:path w="2845435" h="3340100">
                  <a:moveTo>
                    <a:pt x="107160" y="1866900"/>
                  </a:moveTo>
                  <a:lnTo>
                    <a:pt x="76184" y="1866900"/>
                  </a:lnTo>
                  <a:lnTo>
                    <a:pt x="72626" y="1879600"/>
                  </a:lnTo>
                  <a:lnTo>
                    <a:pt x="114276" y="1879600"/>
                  </a:lnTo>
                  <a:lnTo>
                    <a:pt x="107160" y="1866900"/>
                  </a:lnTo>
                  <a:close/>
                </a:path>
                <a:path w="2845435" h="3340100">
                  <a:moveTo>
                    <a:pt x="608326" y="1866900"/>
                  </a:moveTo>
                  <a:lnTo>
                    <a:pt x="567826" y="1866900"/>
                  </a:lnTo>
                  <a:lnTo>
                    <a:pt x="565413" y="1879600"/>
                  </a:lnTo>
                  <a:lnTo>
                    <a:pt x="610625" y="1879600"/>
                  </a:lnTo>
                  <a:lnTo>
                    <a:pt x="608326" y="1866900"/>
                  </a:lnTo>
                  <a:close/>
                </a:path>
                <a:path w="2845435" h="3340100">
                  <a:moveTo>
                    <a:pt x="1099969" y="1866900"/>
                  </a:moveTo>
                  <a:lnTo>
                    <a:pt x="1068994" y="1866900"/>
                  </a:lnTo>
                  <a:lnTo>
                    <a:pt x="1061882" y="1879600"/>
                  </a:lnTo>
                  <a:lnTo>
                    <a:pt x="1103525" y="1879600"/>
                  </a:lnTo>
                  <a:lnTo>
                    <a:pt x="1099969" y="1866900"/>
                  </a:lnTo>
                  <a:close/>
                </a:path>
                <a:path w="2845435" h="3340100">
                  <a:moveTo>
                    <a:pt x="94079" y="1625600"/>
                  </a:moveTo>
                  <a:lnTo>
                    <a:pt x="89265" y="1625600"/>
                  </a:lnTo>
                  <a:lnTo>
                    <a:pt x="89265" y="1866900"/>
                  </a:lnTo>
                  <a:lnTo>
                    <a:pt x="94079" y="1866900"/>
                  </a:lnTo>
                  <a:lnTo>
                    <a:pt x="94079" y="1625600"/>
                  </a:lnTo>
                  <a:close/>
                </a:path>
                <a:path w="2845435" h="3340100">
                  <a:moveTo>
                    <a:pt x="590432" y="1625600"/>
                  </a:moveTo>
                  <a:lnTo>
                    <a:pt x="585720" y="1625600"/>
                  </a:lnTo>
                  <a:lnTo>
                    <a:pt x="585720" y="1866900"/>
                  </a:lnTo>
                  <a:lnTo>
                    <a:pt x="590432" y="1866900"/>
                  </a:lnTo>
                  <a:lnTo>
                    <a:pt x="590432" y="1625600"/>
                  </a:lnTo>
                  <a:close/>
                </a:path>
                <a:path w="2845435" h="3340100">
                  <a:moveTo>
                    <a:pt x="1086888" y="1625600"/>
                  </a:moveTo>
                  <a:lnTo>
                    <a:pt x="1082075" y="1625600"/>
                  </a:lnTo>
                  <a:lnTo>
                    <a:pt x="1082075" y="1866900"/>
                  </a:lnTo>
                  <a:lnTo>
                    <a:pt x="1086888" y="1866900"/>
                  </a:lnTo>
                  <a:lnTo>
                    <a:pt x="1086888" y="1625600"/>
                  </a:lnTo>
                  <a:close/>
                </a:path>
                <a:path w="2845435" h="3340100">
                  <a:moveTo>
                    <a:pt x="109463" y="1612900"/>
                  </a:moveTo>
                  <a:lnTo>
                    <a:pt x="73777" y="1612900"/>
                  </a:lnTo>
                  <a:lnTo>
                    <a:pt x="80893" y="1625600"/>
                  </a:lnTo>
                  <a:lnTo>
                    <a:pt x="102347" y="1625600"/>
                  </a:lnTo>
                  <a:lnTo>
                    <a:pt x="109463" y="1612900"/>
                  </a:lnTo>
                  <a:close/>
                </a:path>
                <a:path w="2845435" h="3340100">
                  <a:moveTo>
                    <a:pt x="611882" y="1612900"/>
                  </a:moveTo>
                  <a:lnTo>
                    <a:pt x="564270" y="1612900"/>
                  </a:lnTo>
                  <a:lnTo>
                    <a:pt x="567826" y="1625600"/>
                  </a:lnTo>
                  <a:lnTo>
                    <a:pt x="608326" y="1625600"/>
                  </a:lnTo>
                  <a:lnTo>
                    <a:pt x="611882" y="1612900"/>
                  </a:lnTo>
                  <a:close/>
                </a:path>
                <a:path w="2845435" h="3340100">
                  <a:moveTo>
                    <a:pt x="1107081" y="1612900"/>
                  </a:moveTo>
                  <a:lnTo>
                    <a:pt x="1060624" y="1612900"/>
                  </a:lnTo>
                  <a:lnTo>
                    <a:pt x="1063025" y="1625600"/>
                  </a:lnTo>
                  <a:lnTo>
                    <a:pt x="1104681" y="1625600"/>
                  </a:lnTo>
                  <a:lnTo>
                    <a:pt x="1107081" y="1612900"/>
                  </a:lnTo>
                  <a:close/>
                </a:path>
                <a:path w="2845435" h="3340100">
                  <a:moveTo>
                    <a:pt x="0" y="1549400"/>
                  </a:moveTo>
                  <a:lnTo>
                    <a:pt x="70219" y="1587500"/>
                  </a:lnTo>
                  <a:lnTo>
                    <a:pt x="67812" y="1600200"/>
                  </a:lnTo>
                  <a:lnTo>
                    <a:pt x="67812" y="1612900"/>
                  </a:lnTo>
                  <a:lnTo>
                    <a:pt x="115428" y="1612900"/>
                  </a:lnTo>
                  <a:lnTo>
                    <a:pt x="115428" y="1600200"/>
                  </a:lnTo>
                  <a:lnTo>
                    <a:pt x="114276" y="1587500"/>
                  </a:lnTo>
                  <a:lnTo>
                    <a:pt x="72626" y="1587500"/>
                  </a:lnTo>
                  <a:lnTo>
                    <a:pt x="0" y="1549400"/>
                  </a:lnTo>
                  <a:close/>
                </a:path>
                <a:path w="2845435" h="3340100">
                  <a:moveTo>
                    <a:pt x="377893" y="1473200"/>
                  </a:moveTo>
                  <a:lnTo>
                    <a:pt x="354758" y="1473200"/>
                  </a:lnTo>
                  <a:lnTo>
                    <a:pt x="563013" y="1587500"/>
                  </a:lnTo>
                  <a:lnTo>
                    <a:pt x="560714" y="1600200"/>
                  </a:lnTo>
                  <a:lnTo>
                    <a:pt x="560714" y="1612900"/>
                  </a:lnTo>
                  <a:lnTo>
                    <a:pt x="615438" y="1612900"/>
                  </a:lnTo>
                  <a:lnTo>
                    <a:pt x="615438" y="1600200"/>
                  </a:lnTo>
                  <a:lnTo>
                    <a:pt x="613038" y="1587500"/>
                  </a:lnTo>
                  <a:lnTo>
                    <a:pt x="565413" y="1587500"/>
                  </a:lnTo>
                  <a:lnTo>
                    <a:pt x="377893" y="1473200"/>
                  </a:lnTo>
                  <a:close/>
                </a:path>
                <a:path w="2845435" h="3340100">
                  <a:moveTo>
                    <a:pt x="861895" y="1473200"/>
                  </a:moveTo>
                  <a:lnTo>
                    <a:pt x="859482" y="1473200"/>
                  </a:lnTo>
                  <a:lnTo>
                    <a:pt x="1058313" y="1587500"/>
                  </a:lnTo>
                  <a:lnTo>
                    <a:pt x="1057056" y="1600200"/>
                  </a:lnTo>
                  <a:lnTo>
                    <a:pt x="1055913" y="1600200"/>
                  </a:lnTo>
                  <a:lnTo>
                    <a:pt x="1057056" y="1612900"/>
                  </a:lnTo>
                  <a:lnTo>
                    <a:pt x="1111793" y="1612900"/>
                  </a:lnTo>
                  <a:lnTo>
                    <a:pt x="1111793" y="1600200"/>
                  </a:lnTo>
                  <a:lnTo>
                    <a:pt x="1109494" y="1587500"/>
                  </a:lnTo>
                  <a:lnTo>
                    <a:pt x="1060624" y="1587500"/>
                  </a:lnTo>
                  <a:lnTo>
                    <a:pt x="861895" y="1473200"/>
                  </a:lnTo>
                  <a:close/>
                </a:path>
                <a:path w="2845435" h="3340100">
                  <a:moveTo>
                    <a:pt x="103602" y="1574800"/>
                  </a:moveTo>
                  <a:lnTo>
                    <a:pt x="80893" y="1574800"/>
                  </a:lnTo>
                  <a:lnTo>
                    <a:pt x="76184" y="1587500"/>
                  </a:lnTo>
                  <a:lnTo>
                    <a:pt x="108311" y="1587500"/>
                  </a:lnTo>
                  <a:lnTo>
                    <a:pt x="103602" y="1574800"/>
                  </a:lnTo>
                  <a:close/>
                </a:path>
                <a:path w="2845435" h="3340100">
                  <a:moveTo>
                    <a:pt x="353501" y="1447800"/>
                  </a:moveTo>
                  <a:lnTo>
                    <a:pt x="326196" y="1447800"/>
                  </a:lnTo>
                  <a:lnTo>
                    <a:pt x="323783" y="1460500"/>
                  </a:lnTo>
                  <a:lnTo>
                    <a:pt x="322627" y="1460500"/>
                  </a:lnTo>
                  <a:lnTo>
                    <a:pt x="111869" y="1587500"/>
                  </a:lnTo>
                  <a:lnTo>
                    <a:pt x="114276" y="1587500"/>
                  </a:lnTo>
                  <a:lnTo>
                    <a:pt x="324939" y="1473200"/>
                  </a:lnTo>
                  <a:lnTo>
                    <a:pt x="377893" y="1473200"/>
                  </a:lnTo>
                  <a:lnTo>
                    <a:pt x="357057" y="1460500"/>
                  </a:lnTo>
                  <a:lnTo>
                    <a:pt x="353501" y="1447800"/>
                  </a:lnTo>
                  <a:close/>
                </a:path>
                <a:path w="2845435" h="3340100">
                  <a:moveTo>
                    <a:pt x="601100" y="1574800"/>
                  </a:moveTo>
                  <a:lnTo>
                    <a:pt x="574938" y="1574800"/>
                  </a:lnTo>
                  <a:lnTo>
                    <a:pt x="568982" y="1587500"/>
                  </a:lnTo>
                  <a:lnTo>
                    <a:pt x="605913" y="1587500"/>
                  </a:lnTo>
                  <a:lnTo>
                    <a:pt x="601100" y="1574800"/>
                  </a:lnTo>
                  <a:close/>
                </a:path>
                <a:path w="2845435" h="3340100">
                  <a:moveTo>
                    <a:pt x="861895" y="1447800"/>
                  </a:moveTo>
                  <a:lnTo>
                    <a:pt x="810714" y="1447800"/>
                  </a:lnTo>
                  <a:lnTo>
                    <a:pt x="808313" y="1460500"/>
                  </a:lnTo>
                  <a:lnTo>
                    <a:pt x="810714" y="1473200"/>
                  </a:lnTo>
                  <a:lnTo>
                    <a:pt x="610625" y="1587500"/>
                  </a:lnTo>
                  <a:lnTo>
                    <a:pt x="613038" y="1587500"/>
                  </a:lnTo>
                  <a:lnTo>
                    <a:pt x="811869" y="1473200"/>
                  </a:lnTo>
                  <a:lnTo>
                    <a:pt x="861895" y="1473200"/>
                  </a:lnTo>
                  <a:lnTo>
                    <a:pt x="864193" y="1460500"/>
                  </a:lnTo>
                  <a:lnTo>
                    <a:pt x="863038" y="1460500"/>
                  </a:lnTo>
                  <a:lnTo>
                    <a:pt x="861895" y="1447800"/>
                  </a:lnTo>
                  <a:close/>
                </a:path>
                <a:path w="2845435" h="3340100">
                  <a:moveTo>
                    <a:pt x="1099969" y="1574800"/>
                  </a:moveTo>
                  <a:lnTo>
                    <a:pt x="1071394" y="1574800"/>
                  </a:lnTo>
                  <a:lnTo>
                    <a:pt x="1065438" y="1587500"/>
                  </a:lnTo>
                  <a:lnTo>
                    <a:pt x="1107081" y="1587500"/>
                  </a:lnTo>
                  <a:lnTo>
                    <a:pt x="1099969" y="1574800"/>
                  </a:lnTo>
                  <a:close/>
                </a:path>
                <a:path w="2845435" h="3340100">
                  <a:moveTo>
                    <a:pt x="859482" y="1473200"/>
                  </a:moveTo>
                  <a:lnTo>
                    <a:pt x="811869" y="1473200"/>
                  </a:lnTo>
                  <a:lnTo>
                    <a:pt x="816581" y="1485900"/>
                  </a:lnTo>
                  <a:lnTo>
                    <a:pt x="855926" y="1485900"/>
                  </a:lnTo>
                  <a:lnTo>
                    <a:pt x="859482" y="1473200"/>
                  </a:lnTo>
                  <a:close/>
                </a:path>
                <a:path w="2845435" h="3340100">
                  <a:moveTo>
                    <a:pt x="347545" y="1193800"/>
                  </a:moveTo>
                  <a:lnTo>
                    <a:pt x="332152" y="1193800"/>
                  </a:lnTo>
                  <a:lnTo>
                    <a:pt x="338020" y="1206500"/>
                  </a:lnTo>
                  <a:lnTo>
                    <a:pt x="338020" y="1447800"/>
                  </a:lnTo>
                  <a:lnTo>
                    <a:pt x="342833" y="1447800"/>
                  </a:lnTo>
                  <a:lnTo>
                    <a:pt x="342833" y="1206500"/>
                  </a:lnTo>
                  <a:lnTo>
                    <a:pt x="347545" y="1193800"/>
                  </a:lnTo>
                  <a:close/>
                </a:path>
                <a:path w="2845435" h="3340100">
                  <a:moveTo>
                    <a:pt x="855926" y="1435100"/>
                  </a:moveTo>
                  <a:lnTo>
                    <a:pt x="816581" y="1435100"/>
                  </a:lnTo>
                  <a:lnTo>
                    <a:pt x="813025" y="1447800"/>
                  </a:lnTo>
                  <a:lnTo>
                    <a:pt x="859482" y="1447800"/>
                  </a:lnTo>
                  <a:lnTo>
                    <a:pt x="855926" y="1435100"/>
                  </a:lnTo>
                  <a:close/>
                </a:path>
                <a:path w="2845435" h="3340100">
                  <a:moveTo>
                    <a:pt x="114276" y="1041400"/>
                  </a:moveTo>
                  <a:lnTo>
                    <a:pt x="111869" y="1041400"/>
                  </a:lnTo>
                  <a:lnTo>
                    <a:pt x="314258" y="1155700"/>
                  </a:lnTo>
                  <a:lnTo>
                    <a:pt x="313115" y="1168400"/>
                  </a:lnTo>
                  <a:lnTo>
                    <a:pt x="311858" y="1168400"/>
                  </a:lnTo>
                  <a:lnTo>
                    <a:pt x="311858" y="1181100"/>
                  </a:lnTo>
                  <a:lnTo>
                    <a:pt x="316671" y="1193800"/>
                  </a:lnTo>
                  <a:lnTo>
                    <a:pt x="364283" y="1193800"/>
                  </a:lnTo>
                  <a:lnTo>
                    <a:pt x="366582" y="1181100"/>
                  </a:lnTo>
                  <a:lnTo>
                    <a:pt x="367839" y="1181100"/>
                  </a:lnTo>
                  <a:lnTo>
                    <a:pt x="367839" y="1168400"/>
                  </a:lnTo>
                  <a:lnTo>
                    <a:pt x="365439" y="1155700"/>
                  </a:lnTo>
                  <a:lnTo>
                    <a:pt x="316671" y="1155700"/>
                  </a:lnTo>
                  <a:lnTo>
                    <a:pt x="114276" y="1041400"/>
                  </a:lnTo>
                  <a:close/>
                </a:path>
                <a:path w="2845435" h="3340100">
                  <a:moveTo>
                    <a:pt x="1346349" y="1181100"/>
                  </a:moveTo>
                  <a:lnTo>
                    <a:pt x="1317774" y="1181100"/>
                  </a:lnTo>
                  <a:lnTo>
                    <a:pt x="1320187" y="1193800"/>
                  </a:lnTo>
                  <a:lnTo>
                    <a:pt x="1342793" y="1193800"/>
                  </a:lnTo>
                  <a:lnTo>
                    <a:pt x="1346349" y="1181100"/>
                  </a:lnTo>
                  <a:close/>
                </a:path>
                <a:path w="2845435" h="3340100">
                  <a:moveTo>
                    <a:pt x="1352318" y="1168400"/>
                  </a:moveTo>
                  <a:lnTo>
                    <a:pt x="1311932" y="1168400"/>
                  </a:lnTo>
                  <a:lnTo>
                    <a:pt x="1311932" y="1181100"/>
                  </a:lnTo>
                  <a:lnTo>
                    <a:pt x="1352318" y="1181100"/>
                  </a:lnTo>
                  <a:lnTo>
                    <a:pt x="1352318" y="1168400"/>
                  </a:lnTo>
                  <a:close/>
                </a:path>
                <a:path w="2845435" h="3340100">
                  <a:moveTo>
                    <a:pt x="1109494" y="1041400"/>
                  </a:moveTo>
                  <a:lnTo>
                    <a:pt x="1107081" y="1041400"/>
                  </a:lnTo>
                  <a:lnTo>
                    <a:pt x="1313075" y="1168400"/>
                  </a:lnTo>
                  <a:lnTo>
                    <a:pt x="1351175" y="1168400"/>
                  </a:lnTo>
                  <a:lnTo>
                    <a:pt x="1371876" y="1155700"/>
                  </a:lnTo>
                  <a:lnTo>
                    <a:pt x="1315488" y="1155700"/>
                  </a:lnTo>
                  <a:lnTo>
                    <a:pt x="1109494" y="1041400"/>
                  </a:lnTo>
                  <a:close/>
                </a:path>
                <a:path w="2845435" h="3340100">
                  <a:moveTo>
                    <a:pt x="353501" y="1143000"/>
                  </a:moveTo>
                  <a:lnTo>
                    <a:pt x="326196" y="1143000"/>
                  </a:lnTo>
                  <a:lnTo>
                    <a:pt x="321383" y="1155700"/>
                  </a:lnTo>
                  <a:lnTo>
                    <a:pt x="358314" y="1155700"/>
                  </a:lnTo>
                  <a:lnTo>
                    <a:pt x="353501" y="1143000"/>
                  </a:lnTo>
                  <a:close/>
                </a:path>
                <a:path w="2845435" h="3340100">
                  <a:moveTo>
                    <a:pt x="609482" y="1028700"/>
                  </a:moveTo>
                  <a:lnTo>
                    <a:pt x="566670" y="1028700"/>
                  </a:lnTo>
                  <a:lnTo>
                    <a:pt x="567826" y="1041400"/>
                  </a:lnTo>
                  <a:lnTo>
                    <a:pt x="363026" y="1155700"/>
                  </a:lnTo>
                  <a:lnTo>
                    <a:pt x="365439" y="1155700"/>
                  </a:lnTo>
                  <a:lnTo>
                    <a:pt x="570239" y="1041400"/>
                  </a:lnTo>
                  <a:lnTo>
                    <a:pt x="609482" y="1041400"/>
                  </a:lnTo>
                  <a:lnTo>
                    <a:pt x="609482" y="1028700"/>
                  </a:lnTo>
                  <a:close/>
                </a:path>
                <a:path w="2845435" h="3340100">
                  <a:moveTo>
                    <a:pt x="1558185" y="1041400"/>
                  </a:moveTo>
                  <a:lnTo>
                    <a:pt x="1555899" y="1041400"/>
                  </a:lnTo>
                  <a:lnTo>
                    <a:pt x="1348762" y="1155700"/>
                  </a:lnTo>
                  <a:lnTo>
                    <a:pt x="1371876" y="1155700"/>
                  </a:lnTo>
                  <a:lnTo>
                    <a:pt x="1558185" y="1041400"/>
                  </a:lnTo>
                  <a:close/>
                </a:path>
                <a:path w="2845435" h="3340100">
                  <a:moveTo>
                    <a:pt x="71370" y="1041400"/>
                  </a:moveTo>
                  <a:lnTo>
                    <a:pt x="70219" y="1041400"/>
                  </a:lnTo>
                  <a:lnTo>
                    <a:pt x="0" y="1079500"/>
                  </a:lnTo>
                  <a:lnTo>
                    <a:pt x="71370" y="1041400"/>
                  </a:lnTo>
                  <a:close/>
                </a:path>
                <a:path w="2845435" h="3340100">
                  <a:moveTo>
                    <a:pt x="111869" y="1041400"/>
                  </a:moveTo>
                  <a:lnTo>
                    <a:pt x="71370" y="1041400"/>
                  </a:lnTo>
                  <a:lnTo>
                    <a:pt x="79742" y="1054100"/>
                  </a:lnTo>
                  <a:lnTo>
                    <a:pt x="108311" y="1054100"/>
                  </a:lnTo>
                  <a:lnTo>
                    <a:pt x="111869" y="1041400"/>
                  </a:lnTo>
                  <a:close/>
                </a:path>
                <a:path w="2845435" h="3340100">
                  <a:moveTo>
                    <a:pt x="605913" y="1041400"/>
                  </a:moveTo>
                  <a:lnTo>
                    <a:pt x="572538" y="1041400"/>
                  </a:lnTo>
                  <a:lnTo>
                    <a:pt x="577351" y="1054100"/>
                  </a:lnTo>
                  <a:lnTo>
                    <a:pt x="599957" y="1054100"/>
                  </a:lnTo>
                  <a:lnTo>
                    <a:pt x="605913" y="1041400"/>
                  </a:lnTo>
                  <a:close/>
                </a:path>
                <a:path w="2845435" h="3340100">
                  <a:moveTo>
                    <a:pt x="1107081" y="1041400"/>
                  </a:moveTo>
                  <a:lnTo>
                    <a:pt x="1061882" y="1041400"/>
                  </a:lnTo>
                  <a:lnTo>
                    <a:pt x="1065438" y="1054100"/>
                  </a:lnTo>
                  <a:lnTo>
                    <a:pt x="1102268" y="1054100"/>
                  </a:lnTo>
                  <a:lnTo>
                    <a:pt x="1107081" y="1041400"/>
                  </a:lnTo>
                  <a:close/>
                </a:path>
                <a:path w="2845435" h="3340100">
                  <a:moveTo>
                    <a:pt x="1601111" y="1041400"/>
                  </a:moveTo>
                  <a:lnTo>
                    <a:pt x="1558185" y="1041400"/>
                  </a:lnTo>
                  <a:lnTo>
                    <a:pt x="1561741" y="1054100"/>
                  </a:lnTo>
                  <a:lnTo>
                    <a:pt x="1598698" y="1054100"/>
                  </a:lnTo>
                  <a:lnTo>
                    <a:pt x="1601111" y="1041400"/>
                  </a:lnTo>
                  <a:close/>
                </a:path>
                <a:path w="2845435" h="3340100">
                  <a:moveTo>
                    <a:pt x="114276" y="1016000"/>
                  </a:moveTo>
                  <a:lnTo>
                    <a:pt x="70219" y="1016000"/>
                  </a:lnTo>
                  <a:lnTo>
                    <a:pt x="69068" y="1028700"/>
                  </a:lnTo>
                  <a:lnTo>
                    <a:pt x="67812" y="1028700"/>
                  </a:lnTo>
                  <a:lnTo>
                    <a:pt x="69068" y="1041400"/>
                  </a:lnTo>
                  <a:lnTo>
                    <a:pt x="115428" y="1041400"/>
                  </a:lnTo>
                  <a:lnTo>
                    <a:pt x="115428" y="1028700"/>
                  </a:lnTo>
                  <a:lnTo>
                    <a:pt x="114276" y="1016000"/>
                  </a:lnTo>
                  <a:close/>
                </a:path>
                <a:path w="2845435" h="3340100">
                  <a:moveTo>
                    <a:pt x="1108237" y="1016000"/>
                  </a:moveTo>
                  <a:lnTo>
                    <a:pt x="1059469" y="1016000"/>
                  </a:lnTo>
                  <a:lnTo>
                    <a:pt x="1058313" y="1028700"/>
                  </a:lnTo>
                  <a:lnTo>
                    <a:pt x="1057056" y="1028700"/>
                  </a:lnTo>
                  <a:lnTo>
                    <a:pt x="1058313" y="1041400"/>
                  </a:lnTo>
                  <a:lnTo>
                    <a:pt x="1110637" y="1041400"/>
                  </a:lnTo>
                  <a:lnTo>
                    <a:pt x="1110637" y="1028700"/>
                  </a:lnTo>
                  <a:lnTo>
                    <a:pt x="1108237" y="1016000"/>
                  </a:lnTo>
                  <a:close/>
                </a:path>
                <a:path w="2845435" h="3340100">
                  <a:moveTo>
                    <a:pt x="1603524" y="1016000"/>
                  </a:moveTo>
                  <a:lnTo>
                    <a:pt x="1555899" y="1016000"/>
                  </a:lnTo>
                  <a:lnTo>
                    <a:pt x="1554629" y="1028700"/>
                  </a:lnTo>
                  <a:lnTo>
                    <a:pt x="1554629" y="1041400"/>
                  </a:lnTo>
                  <a:lnTo>
                    <a:pt x="1604667" y="1041400"/>
                  </a:lnTo>
                  <a:lnTo>
                    <a:pt x="1605810" y="1028700"/>
                  </a:lnTo>
                  <a:lnTo>
                    <a:pt x="1603524" y="1016000"/>
                  </a:lnTo>
                  <a:close/>
                </a:path>
                <a:path w="2845435" h="3340100">
                  <a:moveTo>
                    <a:pt x="603513" y="1016000"/>
                  </a:moveTo>
                  <a:lnTo>
                    <a:pt x="571382" y="1016000"/>
                  </a:lnTo>
                  <a:lnTo>
                    <a:pt x="567826" y="1028700"/>
                  </a:lnTo>
                  <a:lnTo>
                    <a:pt x="608326" y="1028700"/>
                  </a:lnTo>
                  <a:lnTo>
                    <a:pt x="603513" y="1016000"/>
                  </a:lnTo>
                  <a:close/>
                </a:path>
                <a:path w="2845435" h="3340100">
                  <a:moveTo>
                    <a:pt x="98788" y="1003300"/>
                  </a:moveTo>
                  <a:lnTo>
                    <a:pt x="85707" y="1003300"/>
                  </a:lnTo>
                  <a:lnTo>
                    <a:pt x="80893" y="1016000"/>
                  </a:lnTo>
                  <a:lnTo>
                    <a:pt x="102347" y="1016000"/>
                  </a:lnTo>
                  <a:lnTo>
                    <a:pt x="98788" y="1003300"/>
                  </a:lnTo>
                  <a:close/>
                </a:path>
                <a:path w="2845435" h="3340100">
                  <a:moveTo>
                    <a:pt x="590432" y="762000"/>
                  </a:moveTo>
                  <a:lnTo>
                    <a:pt x="585720" y="762000"/>
                  </a:lnTo>
                  <a:lnTo>
                    <a:pt x="585720" y="1016000"/>
                  </a:lnTo>
                  <a:lnTo>
                    <a:pt x="590432" y="1016000"/>
                  </a:lnTo>
                  <a:lnTo>
                    <a:pt x="590432" y="762000"/>
                  </a:lnTo>
                  <a:close/>
                </a:path>
                <a:path w="2845435" h="3340100">
                  <a:moveTo>
                    <a:pt x="1096413" y="1003300"/>
                  </a:moveTo>
                  <a:lnTo>
                    <a:pt x="1072550" y="1003300"/>
                  </a:lnTo>
                  <a:lnTo>
                    <a:pt x="1067838" y="1016000"/>
                  </a:lnTo>
                  <a:lnTo>
                    <a:pt x="1099969" y="1016000"/>
                  </a:lnTo>
                  <a:lnTo>
                    <a:pt x="1096413" y="1003300"/>
                  </a:lnTo>
                  <a:close/>
                </a:path>
                <a:path w="2845435" h="3340100">
                  <a:moveTo>
                    <a:pt x="1591586" y="1003300"/>
                  </a:moveTo>
                  <a:lnTo>
                    <a:pt x="1568980" y="1003300"/>
                  </a:lnTo>
                  <a:lnTo>
                    <a:pt x="1564154" y="1016000"/>
                  </a:lnTo>
                  <a:lnTo>
                    <a:pt x="1595142" y="1016000"/>
                  </a:lnTo>
                  <a:lnTo>
                    <a:pt x="1591586" y="1003300"/>
                  </a:lnTo>
                  <a:close/>
                </a:path>
                <a:path w="2845435" h="3340100">
                  <a:moveTo>
                    <a:pt x="94079" y="762000"/>
                  </a:moveTo>
                  <a:lnTo>
                    <a:pt x="89265" y="762000"/>
                  </a:lnTo>
                  <a:lnTo>
                    <a:pt x="89265" y="1003300"/>
                  </a:lnTo>
                  <a:lnTo>
                    <a:pt x="94079" y="1003300"/>
                  </a:lnTo>
                  <a:lnTo>
                    <a:pt x="94079" y="762000"/>
                  </a:lnTo>
                  <a:close/>
                </a:path>
                <a:path w="2845435" h="3340100">
                  <a:moveTo>
                    <a:pt x="1091600" y="762000"/>
                  </a:moveTo>
                  <a:lnTo>
                    <a:pt x="1072550" y="762000"/>
                  </a:lnTo>
                  <a:lnTo>
                    <a:pt x="1082075" y="774700"/>
                  </a:lnTo>
                  <a:lnTo>
                    <a:pt x="1082075" y="1003300"/>
                  </a:lnTo>
                  <a:lnTo>
                    <a:pt x="1086888" y="1003300"/>
                  </a:lnTo>
                  <a:lnTo>
                    <a:pt x="1086888" y="774700"/>
                  </a:lnTo>
                  <a:lnTo>
                    <a:pt x="1091600" y="762000"/>
                  </a:lnTo>
                  <a:close/>
                </a:path>
                <a:path w="2845435" h="3340100">
                  <a:moveTo>
                    <a:pt x="1583204" y="762000"/>
                  </a:moveTo>
                  <a:lnTo>
                    <a:pt x="1578505" y="762000"/>
                  </a:lnTo>
                  <a:lnTo>
                    <a:pt x="1578505" y="1003300"/>
                  </a:lnTo>
                  <a:lnTo>
                    <a:pt x="1583204" y="1003300"/>
                  </a:lnTo>
                  <a:lnTo>
                    <a:pt x="1583204" y="762000"/>
                  </a:lnTo>
                  <a:close/>
                </a:path>
                <a:path w="2845435" h="3340100">
                  <a:moveTo>
                    <a:pt x="2086759" y="762000"/>
                  </a:moveTo>
                  <a:lnTo>
                    <a:pt x="2065296" y="762000"/>
                  </a:lnTo>
                  <a:lnTo>
                    <a:pt x="2071265" y="774700"/>
                  </a:lnTo>
                  <a:lnTo>
                    <a:pt x="2080790" y="774700"/>
                  </a:lnTo>
                  <a:lnTo>
                    <a:pt x="2086759" y="762000"/>
                  </a:lnTo>
                  <a:close/>
                </a:path>
                <a:path w="2845435" h="3340100">
                  <a:moveTo>
                    <a:pt x="113126" y="749300"/>
                  </a:moveTo>
                  <a:lnTo>
                    <a:pt x="69068" y="749300"/>
                  </a:lnTo>
                  <a:lnTo>
                    <a:pt x="70219" y="762000"/>
                  </a:lnTo>
                  <a:lnTo>
                    <a:pt x="110719" y="762000"/>
                  </a:lnTo>
                  <a:lnTo>
                    <a:pt x="113126" y="749300"/>
                  </a:lnTo>
                  <a:close/>
                </a:path>
                <a:path w="2845435" h="3340100">
                  <a:moveTo>
                    <a:pt x="608326" y="749300"/>
                  </a:moveTo>
                  <a:lnTo>
                    <a:pt x="567826" y="749300"/>
                  </a:lnTo>
                  <a:lnTo>
                    <a:pt x="572538" y="762000"/>
                  </a:lnTo>
                  <a:lnTo>
                    <a:pt x="603513" y="762000"/>
                  </a:lnTo>
                  <a:lnTo>
                    <a:pt x="608326" y="749300"/>
                  </a:lnTo>
                  <a:close/>
                </a:path>
                <a:path w="2845435" h="3340100">
                  <a:moveTo>
                    <a:pt x="1108237" y="749300"/>
                  </a:moveTo>
                  <a:lnTo>
                    <a:pt x="1060624" y="749300"/>
                  </a:lnTo>
                  <a:lnTo>
                    <a:pt x="1061882" y="762000"/>
                  </a:lnTo>
                  <a:lnTo>
                    <a:pt x="1105938" y="762000"/>
                  </a:lnTo>
                  <a:lnTo>
                    <a:pt x="1108237" y="749300"/>
                  </a:lnTo>
                  <a:close/>
                </a:path>
                <a:path w="2845435" h="3340100">
                  <a:moveTo>
                    <a:pt x="1593999" y="749300"/>
                  </a:moveTo>
                  <a:lnTo>
                    <a:pt x="1566567" y="749300"/>
                  </a:lnTo>
                  <a:lnTo>
                    <a:pt x="1571266" y="762000"/>
                  </a:lnTo>
                  <a:lnTo>
                    <a:pt x="1589173" y="762000"/>
                  </a:lnTo>
                  <a:lnTo>
                    <a:pt x="1593999" y="749300"/>
                  </a:lnTo>
                  <a:close/>
                </a:path>
                <a:path w="2845435" h="3340100">
                  <a:moveTo>
                    <a:pt x="2099840" y="749300"/>
                  </a:moveTo>
                  <a:lnTo>
                    <a:pt x="2052215" y="749300"/>
                  </a:lnTo>
                  <a:lnTo>
                    <a:pt x="2054628" y="762000"/>
                  </a:lnTo>
                  <a:lnTo>
                    <a:pt x="2097427" y="762000"/>
                  </a:lnTo>
                  <a:lnTo>
                    <a:pt x="2099840" y="749300"/>
                  </a:lnTo>
                  <a:close/>
                </a:path>
                <a:path w="2845435" h="3340100">
                  <a:moveTo>
                    <a:pt x="2590441" y="749300"/>
                  </a:moveTo>
                  <a:lnTo>
                    <a:pt x="2551071" y="749300"/>
                  </a:lnTo>
                  <a:lnTo>
                    <a:pt x="2555897" y="762000"/>
                  </a:lnTo>
                  <a:lnTo>
                    <a:pt x="2588028" y="762000"/>
                  </a:lnTo>
                  <a:lnTo>
                    <a:pt x="2590441" y="749300"/>
                  </a:lnTo>
                  <a:close/>
                </a:path>
                <a:path w="2845435" h="3340100">
                  <a:moveTo>
                    <a:pt x="116683" y="736600"/>
                  </a:moveTo>
                  <a:lnTo>
                    <a:pt x="66661" y="736600"/>
                  </a:lnTo>
                  <a:lnTo>
                    <a:pt x="66661" y="749300"/>
                  </a:lnTo>
                  <a:lnTo>
                    <a:pt x="116683" y="749300"/>
                  </a:lnTo>
                  <a:lnTo>
                    <a:pt x="116683" y="736600"/>
                  </a:lnTo>
                  <a:close/>
                </a:path>
                <a:path w="2845435" h="3340100">
                  <a:moveTo>
                    <a:pt x="609482" y="736600"/>
                  </a:moveTo>
                  <a:lnTo>
                    <a:pt x="566670" y="736600"/>
                  </a:lnTo>
                  <a:lnTo>
                    <a:pt x="566670" y="749300"/>
                  </a:lnTo>
                  <a:lnTo>
                    <a:pt x="609482" y="749300"/>
                  </a:lnTo>
                  <a:lnTo>
                    <a:pt x="609482" y="736600"/>
                  </a:lnTo>
                  <a:close/>
                </a:path>
                <a:path w="2845435" h="3340100">
                  <a:moveTo>
                    <a:pt x="1109494" y="736600"/>
                  </a:moveTo>
                  <a:lnTo>
                    <a:pt x="1058313" y="736600"/>
                  </a:lnTo>
                  <a:lnTo>
                    <a:pt x="1058313" y="749300"/>
                  </a:lnTo>
                  <a:lnTo>
                    <a:pt x="1109494" y="749300"/>
                  </a:lnTo>
                  <a:lnTo>
                    <a:pt x="1109494" y="736600"/>
                  </a:lnTo>
                  <a:close/>
                </a:path>
                <a:path w="2845435" h="3340100">
                  <a:moveTo>
                    <a:pt x="1598698" y="736600"/>
                  </a:moveTo>
                  <a:lnTo>
                    <a:pt x="1561741" y="736600"/>
                  </a:lnTo>
                  <a:lnTo>
                    <a:pt x="1563011" y="749300"/>
                  </a:lnTo>
                  <a:lnTo>
                    <a:pt x="1597555" y="749300"/>
                  </a:lnTo>
                  <a:lnTo>
                    <a:pt x="1598698" y="736600"/>
                  </a:lnTo>
                  <a:close/>
                </a:path>
                <a:path w="2845435" h="3340100">
                  <a:moveTo>
                    <a:pt x="2102253" y="736600"/>
                  </a:moveTo>
                  <a:lnTo>
                    <a:pt x="2049929" y="736600"/>
                  </a:lnTo>
                  <a:lnTo>
                    <a:pt x="2049929" y="749300"/>
                  </a:lnTo>
                  <a:lnTo>
                    <a:pt x="2102253" y="749300"/>
                  </a:lnTo>
                  <a:lnTo>
                    <a:pt x="2102253" y="736600"/>
                  </a:lnTo>
                  <a:close/>
                </a:path>
                <a:path w="2845435" h="3340100">
                  <a:moveTo>
                    <a:pt x="2595140" y="736600"/>
                  </a:moveTo>
                  <a:lnTo>
                    <a:pt x="2549928" y="736600"/>
                  </a:lnTo>
                  <a:lnTo>
                    <a:pt x="2549928" y="749300"/>
                  </a:lnTo>
                  <a:lnTo>
                    <a:pt x="2593997" y="749300"/>
                  </a:lnTo>
                  <a:lnTo>
                    <a:pt x="2595140" y="736600"/>
                  </a:lnTo>
                  <a:close/>
                </a:path>
                <a:path w="2845435" h="3340100">
                  <a:moveTo>
                    <a:pt x="0" y="685800"/>
                  </a:moveTo>
                  <a:lnTo>
                    <a:pt x="0" y="698500"/>
                  </a:lnTo>
                  <a:lnTo>
                    <a:pt x="69068" y="736600"/>
                  </a:lnTo>
                  <a:lnTo>
                    <a:pt x="115428" y="736600"/>
                  </a:lnTo>
                  <a:lnTo>
                    <a:pt x="135908" y="723900"/>
                  </a:lnTo>
                  <a:lnTo>
                    <a:pt x="71370" y="723900"/>
                  </a:lnTo>
                  <a:lnTo>
                    <a:pt x="0" y="685800"/>
                  </a:lnTo>
                  <a:close/>
                </a:path>
                <a:path w="2845435" h="3340100">
                  <a:moveTo>
                    <a:pt x="361870" y="609600"/>
                  </a:moveTo>
                  <a:lnTo>
                    <a:pt x="359470" y="609600"/>
                  </a:lnTo>
                  <a:lnTo>
                    <a:pt x="567826" y="736600"/>
                  </a:lnTo>
                  <a:lnTo>
                    <a:pt x="570239" y="736600"/>
                  </a:lnTo>
                  <a:lnTo>
                    <a:pt x="361870" y="609600"/>
                  </a:lnTo>
                  <a:close/>
                </a:path>
                <a:path w="2845435" h="3340100">
                  <a:moveTo>
                    <a:pt x="603513" y="723900"/>
                  </a:moveTo>
                  <a:lnTo>
                    <a:pt x="573795" y="723900"/>
                  </a:lnTo>
                  <a:lnTo>
                    <a:pt x="570239" y="736600"/>
                  </a:lnTo>
                  <a:lnTo>
                    <a:pt x="605913" y="736600"/>
                  </a:lnTo>
                  <a:lnTo>
                    <a:pt x="603513" y="723900"/>
                  </a:lnTo>
                  <a:close/>
                </a:path>
                <a:path w="2845435" h="3340100">
                  <a:moveTo>
                    <a:pt x="858339" y="609600"/>
                  </a:moveTo>
                  <a:lnTo>
                    <a:pt x="855926" y="609600"/>
                  </a:lnTo>
                  <a:lnTo>
                    <a:pt x="1060624" y="736600"/>
                  </a:lnTo>
                  <a:lnTo>
                    <a:pt x="1107081" y="736600"/>
                  </a:lnTo>
                  <a:lnTo>
                    <a:pt x="1127680" y="723900"/>
                  </a:lnTo>
                  <a:lnTo>
                    <a:pt x="1063025" y="723900"/>
                  </a:lnTo>
                  <a:lnTo>
                    <a:pt x="858339" y="609600"/>
                  </a:lnTo>
                  <a:close/>
                </a:path>
                <a:path w="2845435" h="3340100">
                  <a:moveTo>
                    <a:pt x="1354731" y="596900"/>
                  </a:moveTo>
                  <a:lnTo>
                    <a:pt x="1309519" y="596900"/>
                  </a:lnTo>
                  <a:lnTo>
                    <a:pt x="1309519" y="609600"/>
                  </a:lnTo>
                  <a:lnTo>
                    <a:pt x="1351175" y="609600"/>
                  </a:lnTo>
                  <a:lnTo>
                    <a:pt x="1563011" y="736600"/>
                  </a:lnTo>
                  <a:lnTo>
                    <a:pt x="1565424" y="736600"/>
                  </a:lnTo>
                  <a:lnTo>
                    <a:pt x="1353588" y="609600"/>
                  </a:lnTo>
                  <a:lnTo>
                    <a:pt x="1354731" y="596900"/>
                  </a:lnTo>
                  <a:close/>
                </a:path>
                <a:path w="2845435" h="3340100">
                  <a:moveTo>
                    <a:pt x="1591586" y="723900"/>
                  </a:moveTo>
                  <a:lnTo>
                    <a:pt x="1567710" y="723900"/>
                  </a:lnTo>
                  <a:lnTo>
                    <a:pt x="1565424" y="736600"/>
                  </a:lnTo>
                  <a:lnTo>
                    <a:pt x="1595142" y="736600"/>
                  </a:lnTo>
                  <a:lnTo>
                    <a:pt x="1591586" y="723900"/>
                  </a:lnTo>
                  <a:close/>
                </a:path>
                <a:path w="2845435" h="3340100">
                  <a:moveTo>
                    <a:pt x="1805835" y="609600"/>
                  </a:moveTo>
                  <a:lnTo>
                    <a:pt x="1804692" y="609600"/>
                  </a:lnTo>
                  <a:lnTo>
                    <a:pt x="1595142" y="736600"/>
                  </a:lnTo>
                  <a:lnTo>
                    <a:pt x="1597555" y="736600"/>
                  </a:lnTo>
                  <a:lnTo>
                    <a:pt x="1805835" y="609600"/>
                  </a:lnTo>
                  <a:close/>
                </a:path>
                <a:path w="2845435" h="3340100">
                  <a:moveTo>
                    <a:pt x="1852317" y="609600"/>
                  </a:moveTo>
                  <a:lnTo>
                    <a:pt x="1849904" y="609600"/>
                  </a:lnTo>
                  <a:lnTo>
                    <a:pt x="2052215" y="736600"/>
                  </a:lnTo>
                  <a:lnTo>
                    <a:pt x="2099840" y="736600"/>
                  </a:lnTo>
                  <a:lnTo>
                    <a:pt x="2120084" y="723900"/>
                  </a:lnTo>
                  <a:lnTo>
                    <a:pt x="2054628" y="723900"/>
                  </a:lnTo>
                  <a:lnTo>
                    <a:pt x="1852317" y="609600"/>
                  </a:lnTo>
                  <a:close/>
                </a:path>
                <a:path w="2845435" h="3340100">
                  <a:moveTo>
                    <a:pt x="2347490" y="609600"/>
                  </a:moveTo>
                  <a:lnTo>
                    <a:pt x="2345077" y="609600"/>
                  </a:lnTo>
                  <a:lnTo>
                    <a:pt x="2551071" y="736600"/>
                  </a:lnTo>
                  <a:lnTo>
                    <a:pt x="2592727" y="736600"/>
                  </a:lnTo>
                  <a:lnTo>
                    <a:pt x="2613314" y="723900"/>
                  </a:lnTo>
                  <a:lnTo>
                    <a:pt x="2553484" y="723900"/>
                  </a:lnTo>
                  <a:lnTo>
                    <a:pt x="2347490" y="609600"/>
                  </a:lnTo>
                  <a:close/>
                </a:path>
                <a:path w="2845435" h="3340100">
                  <a:moveTo>
                    <a:pt x="91673" y="711200"/>
                  </a:moveTo>
                  <a:lnTo>
                    <a:pt x="85707" y="723900"/>
                  </a:lnTo>
                  <a:lnTo>
                    <a:pt x="97638" y="723900"/>
                  </a:lnTo>
                  <a:lnTo>
                    <a:pt x="91673" y="711200"/>
                  </a:lnTo>
                  <a:close/>
                </a:path>
                <a:path w="2845435" h="3340100">
                  <a:moveTo>
                    <a:pt x="320227" y="609600"/>
                  </a:moveTo>
                  <a:lnTo>
                    <a:pt x="317814" y="609600"/>
                  </a:lnTo>
                  <a:lnTo>
                    <a:pt x="113126" y="723900"/>
                  </a:lnTo>
                  <a:lnTo>
                    <a:pt x="135908" y="723900"/>
                  </a:lnTo>
                  <a:lnTo>
                    <a:pt x="320227" y="609600"/>
                  </a:lnTo>
                  <a:close/>
                </a:path>
                <a:path w="2845435" h="3340100">
                  <a:moveTo>
                    <a:pt x="1090444" y="711200"/>
                  </a:moveTo>
                  <a:lnTo>
                    <a:pt x="1077363" y="711200"/>
                  </a:lnTo>
                  <a:lnTo>
                    <a:pt x="1072550" y="723900"/>
                  </a:lnTo>
                  <a:lnTo>
                    <a:pt x="1096413" y="723900"/>
                  </a:lnTo>
                  <a:lnTo>
                    <a:pt x="1090444" y="711200"/>
                  </a:lnTo>
                  <a:close/>
                </a:path>
                <a:path w="2845435" h="3340100">
                  <a:moveTo>
                    <a:pt x="1313075" y="609600"/>
                  </a:moveTo>
                  <a:lnTo>
                    <a:pt x="1310662" y="609600"/>
                  </a:lnTo>
                  <a:lnTo>
                    <a:pt x="1104681" y="723900"/>
                  </a:lnTo>
                  <a:lnTo>
                    <a:pt x="1127680" y="723900"/>
                  </a:lnTo>
                  <a:lnTo>
                    <a:pt x="1313075" y="609600"/>
                  </a:lnTo>
                  <a:close/>
                </a:path>
                <a:path w="2845435" h="3340100">
                  <a:moveTo>
                    <a:pt x="2081933" y="711200"/>
                  </a:moveTo>
                  <a:lnTo>
                    <a:pt x="2070122" y="711200"/>
                  </a:lnTo>
                  <a:lnTo>
                    <a:pt x="2064153" y="723900"/>
                  </a:lnTo>
                  <a:lnTo>
                    <a:pt x="2087902" y="723900"/>
                  </a:lnTo>
                  <a:lnTo>
                    <a:pt x="2081933" y="711200"/>
                  </a:lnTo>
                  <a:close/>
                </a:path>
                <a:path w="2845435" h="3340100">
                  <a:moveTo>
                    <a:pt x="2302278" y="609600"/>
                  </a:moveTo>
                  <a:lnTo>
                    <a:pt x="2301135" y="609600"/>
                  </a:lnTo>
                  <a:lnTo>
                    <a:pt x="2097427" y="723900"/>
                  </a:lnTo>
                  <a:lnTo>
                    <a:pt x="2120084" y="723900"/>
                  </a:lnTo>
                  <a:lnTo>
                    <a:pt x="2302278" y="609600"/>
                  </a:lnTo>
                  <a:close/>
                </a:path>
                <a:path w="2845435" h="3340100">
                  <a:moveTo>
                    <a:pt x="2798594" y="609600"/>
                  </a:moveTo>
                  <a:lnTo>
                    <a:pt x="2797451" y="609600"/>
                  </a:lnTo>
                  <a:lnTo>
                    <a:pt x="2590441" y="723900"/>
                  </a:lnTo>
                  <a:lnTo>
                    <a:pt x="2613314" y="723900"/>
                  </a:lnTo>
                  <a:lnTo>
                    <a:pt x="2798594" y="609600"/>
                  </a:lnTo>
                  <a:close/>
                </a:path>
                <a:path w="2845435" h="3340100">
                  <a:moveTo>
                    <a:pt x="359470" y="609600"/>
                  </a:moveTo>
                  <a:lnTo>
                    <a:pt x="320227" y="609600"/>
                  </a:lnTo>
                  <a:lnTo>
                    <a:pt x="323783" y="622300"/>
                  </a:lnTo>
                  <a:lnTo>
                    <a:pt x="355914" y="622300"/>
                  </a:lnTo>
                  <a:lnTo>
                    <a:pt x="359470" y="609600"/>
                  </a:lnTo>
                  <a:close/>
                </a:path>
                <a:path w="2845435" h="3340100">
                  <a:moveTo>
                    <a:pt x="855926" y="609600"/>
                  </a:moveTo>
                  <a:lnTo>
                    <a:pt x="816581" y="609600"/>
                  </a:lnTo>
                  <a:lnTo>
                    <a:pt x="818981" y="622300"/>
                  </a:lnTo>
                  <a:lnTo>
                    <a:pt x="852370" y="622300"/>
                  </a:lnTo>
                  <a:lnTo>
                    <a:pt x="855926" y="609600"/>
                  </a:lnTo>
                  <a:close/>
                </a:path>
                <a:path w="2845435" h="3340100">
                  <a:moveTo>
                    <a:pt x="1351175" y="609600"/>
                  </a:moveTo>
                  <a:lnTo>
                    <a:pt x="1313075" y="609600"/>
                  </a:lnTo>
                  <a:lnTo>
                    <a:pt x="1316631" y="622300"/>
                  </a:lnTo>
                  <a:lnTo>
                    <a:pt x="1347619" y="622300"/>
                  </a:lnTo>
                  <a:lnTo>
                    <a:pt x="1351175" y="609600"/>
                  </a:lnTo>
                  <a:close/>
                </a:path>
                <a:path w="2845435" h="3340100">
                  <a:moveTo>
                    <a:pt x="1849904" y="609600"/>
                  </a:moveTo>
                  <a:lnTo>
                    <a:pt x="1805835" y="609600"/>
                  </a:lnTo>
                  <a:lnTo>
                    <a:pt x="1810661" y="622300"/>
                  </a:lnTo>
                  <a:lnTo>
                    <a:pt x="1846348" y="622300"/>
                  </a:lnTo>
                  <a:lnTo>
                    <a:pt x="1849904" y="609600"/>
                  </a:lnTo>
                  <a:close/>
                </a:path>
                <a:path w="2845435" h="3340100">
                  <a:moveTo>
                    <a:pt x="2345077" y="609600"/>
                  </a:moveTo>
                  <a:lnTo>
                    <a:pt x="2302278" y="609600"/>
                  </a:lnTo>
                  <a:lnTo>
                    <a:pt x="2306977" y="622300"/>
                  </a:lnTo>
                  <a:lnTo>
                    <a:pt x="2341521" y="622300"/>
                  </a:lnTo>
                  <a:lnTo>
                    <a:pt x="2345077" y="609600"/>
                  </a:lnTo>
                  <a:close/>
                </a:path>
                <a:path w="2845435" h="3340100">
                  <a:moveTo>
                    <a:pt x="2842663" y="609600"/>
                  </a:moveTo>
                  <a:lnTo>
                    <a:pt x="2798594" y="609600"/>
                  </a:lnTo>
                  <a:lnTo>
                    <a:pt x="2803420" y="622300"/>
                  </a:lnTo>
                  <a:lnTo>
                    <a:pt x="2840377" y="622300"/>
                  </a:lnTo>
                  <a:lnTo>
                    <a:pt x="2842663" y="609600"/>
                  </a:lnTo>
                  <a:close/>
                </a:path>
                <a:path w="2845435" h="3340100">
                  <a:moveTo>
                    <a:pt x="363026" y="596900"/>
                  </a:moveTo>
                  <a:lnTo>
                    <a:pt x="316671" y="596900"/>
                  </a:lnTo>
                  <a:lnTo>
                    <a:pt x="316671" y="609600"/>
                  </a:lnTo>
                  <a:lnTo>
                    <a:pt x="363026" y="609600"/>
                  </a:lnTo>
                  <a:lnTo>
                    <a:pt x="363026" y="596900"/>
                  </a:lnTo>
                  <a:close/>
                </a:path>
                <a:path w="2845435" h="3340100">
                  <a:moveTo>
                    <a:pt x="859482" y="596900"/>
                  </a:moveTo>
                  <a:lnTo>
                    <a:pt x="811869" y="596900"/>
                  </a:lnTo>
                  <a:lnTo>
                    <a:pt x="813025" y="609600"/>
                  </a:lnTo>
                  <a:lnTo>
                    <a:pt x="859482" y="609600"/>
                  </a:lnTo>
                  <a:lnTo>
                    <a:pt x="859482" y="596900"/>
                  </a:lnTo>
                  <a:close/>
                </a:path>
                <a:path w="2845435" h="3340100">
                  <a:moveTo>
                    <a:pt x="1853460" y="596900"/>
                  </a:moveTo>
                  <a:lnTo>
                    <a:pt x="1802279" y="596900"/>
                  </a:lnTo>
                  <a:lnTo>
                    <a:pt x="1803549" y="609600"/>
                  </a:lnTo>
                  <a:lnTo>
                    <a:pt x="1853460" y="609600"/>
                  </a:lnTo>
                  <a:lnTo>
                    <a:pt x="1853460" y="596900"/>
                  </a:lnTo>
                  <a:close/>
                </a:path>
                <a:path w="2845435" h="3340100">
                  <a:moveTo>
                    <a:pt x="2349903" y="596900"/>
                  </a:moveTo>
                  <a:lnTo>
                    <a:pt x="2298722" y="596900"/>
                  </a:lnTo>
                  <a:lnTo>
                    <a:pt x="2298722" y="609600"/>
                  </a:lnTo>
                  <a:lnTo>
                    <a:pt x="2348760" y="609600"/>
                  </a:lnTo>
                  <a:lnTo>
                    <a:pt x="2349903" y="596900"/>
                  </a:lnTo>
                  <a:close/>
                </a:path>
                <a:path w="2845435" h="3340100">
                  <a:moveTo>
                    <a:pt x="2845076" y="596900"/>
                  </a:moveTo>
                  <a:lnTo>
                    <a:pt x="2795038" y="596900"/>
                  </a:lnTo>
                  <a:lnTo>
                    <a:pt x="2795038" y="609600"/>
                  </a:lnTo>
                  <a:lnTo>
                    <a:pt x="2843933" y="609600"/>
                  </a:lnTo>
                  <a:lnTo>
                    <a:pt x="2845076" y="596900"/>
                  </a:lnTo>
                  <a:close/>
                </a:path>
                <a:path w="2845435" h="3340100">
                  <a:moveTo>
                    <a:pt x="357057" y="584200"/>
                  </a:moveTo>
                  <a:lnTo>
                    <a:pt x="322627" y="584200"/>
                  </a:lnTo>
                  <a:lnTo>
                    <a:pt x="317814" y="596900"/>
                  </a:lnTo>
                  <a:lnTo>
                    <a:pt x="361870" y="596900"/>
                  </a:lnTo>
                  <a:lnTo>
                    <a:pt x="357057" y="584200"/>
                  </a:lnTo>
                  <a:close/>
                </a:path>
                <a:path w="2845435" h="3340100">
                  <a:moveTo>
                    <a:pt x="855926" y="584200"/>
                  </a:moveTo>
                  <a:lnTo>
                    <a:pt x="815425" y="584200"/>
                  </a:lnTo>
                  <a:lnTo>
                    <a:pt x="814270" y="596900"/>
                  </a:lnTo>
                  <a:lnTo>
                    <a:pt x="858339" y="596900"/>
                  </a:lnTo>
                  <a:lnTo>
                    <a:pt x="855926" y="584200"/>
                  </a:lnTo>
                  <a:close/>
                </a:path>
                <a:path w="2845435" h="3340100">
                  <a:moveTo>
                    <a:pt x="1348762" y="584200"/>
                  </a:moveTo>
                  <a:lnTo>
                    <a:pt x="1315488" y="584200"/>
                  </a:lnTo>
                  <a:lnTo>
                    <a:pt x="1310662" y="596900"/>
                  </a:lnTo>
                  <a:lnTo>
                    <a:pt x="1353588" y="596900"/>
                  </a:lnTo>
                  <a:lnTo>
                    <a:pt x="1348762" y="584200"/>
                  </a:lnTo>
                  <a:close/>
                </a:path>
                <a:path w="2845435" h="3340100">
                  <a:moveTo>
                    <a:pt x="1847491" y="584200"/>
                  </a:moveTo>
                  <a:lnTo>
                    <a:pt x="1805835" y="584200"/>
                  </a:lnTo>
                  <a:lnTo>
                    <a:pt x="1804692" y="596900"/>
                  </a:lnTo>
                  <a:lnTo>
                    <a:pt x="1852317" y="596900"/>
                  </a:lnTo>
                  <a:lnTo>
                    <a:pt x="1847491" y="584200"/>
                  </a:lnTo>
                  <a:close/>
                </a:path>
                <a:path w="2845435" h="3340100">
                  <a:moveTo>
                    <a:pt x="2345077" y="584200"/>
                  </a:moveTo>
                  <a:lnTo>
                    <a:pt x="2302278" y="584200"/>
                  </a:lnTo>
                  <a:lnTo>
                    <a:pt x="2301135" y="596900"/>
                  </a:lnTo>
                  <a:lnTo>
                    <a:pt x="2347490" y="596900"/>
                  </a:lnTo>
                  <a:lnTo>
                    <a:pt x="2345077" y="584200"/>
                  </a:lnTo>
                  <a:close/>
                </a:path>
                <a:path w="2845435" h="3340100">
                  <a:moveTo>
                    <a:pt x="2841520" y="584200"/>
                  </a:moveTo>
                  <a:lnTo>
                    <a:pt x="2798594" y="584200"/>
                  </a:lnTo>
                  <a:lnTo>
                    <a:pt x="2797451" y="596900"/>
                  </a:lnTo>
                  <a:lnTo>
                    <a:pt x="2842663" y="596900"/>
                  </a:lnTo>
                  <a:lnTo>
                    <a:pt x="2841520" y="584200"/>
                  </a:lnTo>
                  <a:close/>
                </a:path>
                <a:path w="2845435" h="3340100">
                  <a:moveTo>
                    <a:pt x="342833" y="330200"/>
                  </a:moveTo>
                  <a:lnTo>
                    <a:pt x="338020" y="330200"/>
                  </a:lnTo>
                  <a:lnTo>
                    <a:pt x="338020" y="584200"/>
                  </a:lnTo>
                  <a:lnTo>
                    <a:pt x="342833" y="584200"/>
                  </a:lnTo>
                  <a:lnTo>
                    <a:pt x="342833" y="330200"/>
                  </a:lnTo>
                  <a:close/>
                </a:path>
                <a:path w="2845435" h="3340100">
                  <a:moveTo>
                    <a:pt x="838031" y="342900"/>
                  </a:moveTo>
                  <a:lnTo>
                    <a:pt x="833320" y="342900"/>
                  </a:lnTo>
                  <a:lnTo>
                    <a:pt x="833320" y="584200"/>
                  </a:lnTo>
                  <a:lnTo>
                    <a:pt x="838031" y="584200"/>
                  </a:lnTo>
                  <a:lnTo>
                    <a:pt x="838031" y="342900"/>
                  </a:lnTo>
                  <a:close/>
                </a:path>
                <a:path w="2845435" h="3340100">
                  <a:moveTo>
                    <a:pt x="1334538" y="342900"/>
                  </a:moveTo>
                  <a:lnTo>
                    <a:pt x="1329712" y="342900"/>
                  </a:lnTo>
                  <a:lnTo>
                    <a:pt x="1329712" y="584200"/>
                  </a:lnTo>
                  <a:lnTo>
                    <a:pt x="1334538" y="584200"/>
                  </a:lnTo>
                  <a:lnTo>
                    <a:pt x="1334538" y="342900"/>
                  </a:lnTo>
                  <a:close/>
                </a:path>
                <a:path w="2845435" h="3340100">
                  <a:moveTo>
                    <a:pt x="1835680" y="571500"/>
                  </a:moveTo>
                  <a:lnTo>
                    <a:pt x="1821329" y="571500"/>
                  </a:lnTo>
                  <a:lnTo>
                    <a:pt x="1816630" y="584200"/>
                  </a:lnTo>
                  <a:lnTo>
                    <a:pt x="1839236" y="584200"/>
                  </a:lnTo>
                  <a:lnTo>
                    <a:pt x="1835680" y="571500"/>
                  </a:lnTo>
                  <a:close/>
                </a:path>
                <a:path w="2845435" h="3340100">
                  <a:moveTo>
                    <a:pt x="2327297" y="330200"/>
                  </a:moveTo>
                  <a:lnTo>
                    <a:pt x="2322471" y="330200"/>
                  </a:lnTo>
                  <a:lnTo>
                    <a:pt x="2322471" y="571500"/>
                  </a:lnTo>
                  <a:lnTo>
                    <a:pt x="2317772" y="584200"/>
                  </a:lnTo>
                  <a:lnTo>
                    <a:pt x="2331996" y="584200"/>
                  </a:lnTo>
                  <a:lnTo>
                    <a:pt x="2327297" y="571500"/>
                  </a:lnTo>
                  <a:lnTo>
                    <a:pt x="2327297" y="330200"/>
                  </a:lnTo>
                  <a:close/>
                </a:path>
                <a:path w="2845435" h="3340100">
                  <a:moveTo>
                    <a:pt x="2827169" y="330200"/>
                  </a:moveTo>
                  <a:lnTo>
                    <a:pt x="2809389" y="330200"/>
                  </a:lnTo>
                  <a:lnTo>
                    <a:pt x="2814088" y="342900"/>
                  </a:lnTo>
                  <a:lnTo>
                    <a:pt x="2817644" y="342900"/>
                  </a:lnTo>
                  <a:lnTo>
                    <a:pt x="2817644" y="571500"/>
                  </a:lnTo>
                  <a:lnTo>
                    <a:pt x="2814088" y="584200"/>
                  </a:lnTo>
                  <a:lnTo>
                    <a:pt x="2827169" y="584200"/>
                  </a:lnTo>
                  <a:lnTo>
                    <a:pt x="2822470" y="571500"/>
                  </a:lnTo>
                  <a:lnTo>
                    <a:pt x="2822470" y="342900"/>
                  </a:lnTo>
                  <a:lnTo>
                    <a:pt x="2827169" y="330200"/>
                  </a:lnTo>
                  <a:close/>
                </a:path>
                <a:path w="2845435" h="3340100">
                  <a:moveTo>
                    <a:pt x="1830854" y="330200"/>
                  </a:moveTo>
                  <a:lnTo>
                    <a:pt x="1826155" y="330200"/>
                  </a:lnTo>
                  <a:lnTo>
                    <a:pt x="1826155" y="571500"/>
                  </a:lnTo>
                  <a:lnTo>
                    <a:pt x="1830854" y="571500"/>
                  </a:lnTo>
                  <a:lnTo>
                    <a:pt x="1830854" y="330200"/>
                  </a:lnTo>
                  <a:close/>
                </a:path>
                <a:path w="2845435" h="3340100">
                  <a:moveTo>
                    <a:pt x="847556" y="330200"/>
                  </a:moveTo>
                  <a:lnTo>
                    <a:pt x="824950" y="330200"/>
                  </a:lnTo>
                  <a:lnTo>
                    <a:pt x="828506" y="342900"/>
                  </a:lnTo>
                  <a:lnTo>
                    <a:pt x="842845" y="342900"/>
                  </a:lnTo>
                  <a:lnTo>
                    <a:pt x="847556" y="330200"/>
                  </a:lnTo>
                  <a:close/>
                </a:path>
                <a:path w="2845435" h="3340100">
                  <a:moveTo>
                    <a:pt x="1344063" y="330200"/>
                  </a:moveTo>
                  <a:lnTo>
                    <a:pt x="1320187" y="330200"/>
                  </a:lnTo>
                  <a:lnTo>
                    <a:pt x="1325013" y="342900"/>
                  </a:lnTo>
                  <a:lnTo>
                    <a:pt x="1339237" y="342900"/>
                  </a:lnTo>
                  <a:lnTo>
                    <a:pt x="1344063" y="330200"/>
                  </a:lnTo>
                  <a:close/>
                </a:path>
                <a:path w="2845435" h="3340100">
                  <a:moveTo>
                    <a:pt x="359470" y="317500"/>
                  </a:moveTo>
                  <a:lnTo>
                    <a:pt x="320227" y="317500"/>
                  </a:lnTo>
                  <a:lnTo>
                    <a:pt x="323783" y="330200"/>
                  </a:lnTo>
                  <a:lnTo>
                    <a:pt x="355914" y="330200"/>
                  </a:lnTo>
                  <a:lnTo>
                    <a:pt x="359470" y="317500"/>
                  </a:lnTo>
                  <a:close/>
                </a:path>
                <a:path w="2845435" h="3340100">
                  <a:moveTo>
                    <a:pt x="860637" y="317500"/>
                  </a:moveTo>
                  <a:lnTo>
                    <a:pt x="811869" y="317500"/>
                  </a:lnTo>
                  <a:lnTo>
                    <a:pt x="814270" y="330200"/>
                  </a:lnTo>
                  <a:lnTo>
                    <a:pt x="858339" y="330200"/>
                  </a:lnTo>
                  <a:lnTo>
                    <a:pt x="860637" y="317500"/>
                  </a:lnTo>
                  <a:close/>
                </a:path>
                <a:path w="2845435" h="3340100">
                  <a:moveTo>
                    <a:pt x="1355874" y="317500"/>
                  </a:moveTo>
                  <a:lnTo>
                    <a:pt x="1308249" y="317500"/>
                  </a:lnTo>
                  <a:lnTo>
                    <a:pt x="1310662" y="330200"/>
                  </a:lnTo>
                  <a:lnTo>
                    <a:pt x="1353588" y="330200"/>
                  </a:lnTo>
                  <a:lnTo>
                    <a:pt x="1355874" y="317500"/>
                  </a:lnTo>
                  <a:close/>
                </a:path>
                <a:path w="2845435" h="3340100">
                  <a:moveTo>
                    <a:pt x="1849904" y="317500"/>
                  </a:moveTo>
                  <a:lnTo>
                    <a:pt x="1805835" y="317500"/>
                  </a:lnTo>
                  <a:lnTo>
                    <a:pt x="1810661" y="330200"/>
                  </a:lnTo>
                  <a:lnTo>
                    <a:pt x="1848761" y="330200"/>
                  </a:lnTo>
                  <a:lnTo>
                    <a:pt x="1849904" y="317500"/>
                  </a:lnTo>
                  <a:close/>
                </a:path>
                <a:path w="2845435" h="3340100">
                  <a:moveTo>
                    <a:pt x="2346347" y="317500"/>
                  </a:moveTo>
                  <a:lnTo>
                    <a:pt x="2302278" y="317500"/>
                  </a:lnTo>
                  <a:lnTo>
                    <a:pt x="2304691" y="330200"/>
                  </a:lnTo>
                  <a:lnTo>
                    <a:pt x="2341521" y="330200"/>
                  </a:lnTo>
                  <a:lnTo>
                    <a:pt x="2346347" y="317500"/>
                  </a:lnTo>
                  <a:close/>
                </a:path>
                <a:path w="2845435" h="3340100">
                  <a:moveTo>
                    <a:pt x="2842663" y="317500"/>
                  </a:moveTo>
                  <a:lnTo>
                    <a:pt x="2797451" y="317500"/>
                  </a:lnTo>
                  <a:lnTo>
                    <a:pt x="2798594" y="330200"/>
                  </a:lnTo>
                  <a:lnTo>
                    <a:pt x="2841520" y="330200"/>
                  </a:lnTo>
                  <a:lnTo>
                    <a:pt x="2842663" y="317500"/>
                  </a:lnTo>
                  <a:close/>
                </a:path>
                <a:path w="2845435" h="3340100">
                  <a:moveTo>
                    <a:pt x="360727" y="304800"/>
                  </a:moveTo>
                  <a:lnTo>
                    <a:pt x="318970" y="304800"/>
                  </a:lnTo>
                  <a:lnTo>
                    <a:pt x="317814" y="317500"/>
                  </a:lnTo>
                  <a:lnTo>
                    <a:pt x="361870" y="317500"/>
                  </a:lnTo>
                  <a:lnTo>
                    <a:pt x="360727" y="304800"/>
                  </a:lnTo>
                  <a:close/>
                </a:path>
                <a:path w="2845435" h="3340100">
                  <a:moveTo>
                    <a:pt x="861895" y="304800"/>
                  </a:moveTo>
                  <a:lnTo>
                    <a:pt x="810714" y="304800"/>
                  </a:lnTo>
                  <a:lnTo>
                    <a:pt x="809456" y="317500"/>
                  </a:lnTo>
                  <a:lnTo>
                    <a:pt x="861895" y="317500"/>
                  </a:lnTo>
                  <a:lnTo>
                    <a:pt x="861895" y="304800"/>
                  </a:lnTo>
                  <a:close/>
                </a:path>
                <a:path w="2845435" h="3340100">
                  <a:moveTo>
                    <a:pt x="1357144" y="304800"/>
                  </a:moveTo>
                  <a:lnTo>
                    <a:pt x="1307106" y="304800"/>
                  </a:lnTo>
                  <a:lnTo>
                    <a:pt x="1305963" y="317500"/>
                  </a:lnTo>
                  <a:lnTo>
                    <a:pt x="1357144" y="317500"/>
                  </a:lnTo>
                  <a:lnTo>
                    <a:pt x="1357144" y="304800"/>
                  </a:lnTo>
                  <a:close/>
                </a:path>
                <a:path w="2845435" h="3340100">
                  <a:moveTo>
                    <a:pt x="1851174" y="304800"/>
                  </a:moveTo>
                  <a:lnTo>
                    <a:pt x="1804692" y="304800"/>
                  </a:lnTo>
                  <a:lnTo>
                    <a:pt x="1804692" y="317500"/>
                  </a:lnTo>
                  <a:lnTo>
                    <a:pt x="1852317" y="317500"/>
                  </a:lnTo>
                  <a:lnTo>
                    <a:pt x="1851174" y="304800"/>
                  </a:lnTo>
                  <a:close/>
                </a:path>
                <a:path w="2845435" h="3340100">
                  <a:moveTo>
                    <a:pt x="2347490" y="304800"/>
                  </a:moveTo>
                  <a:lnTo>
                    <a:pt x="2301135" y="304800"/>
                  </a:lnTo>
                  <a:lnTo>
                    <a:pt x="2301135" y="317500"/>
                  </a:lnTo>
                  <a:lnTo>
                    <a:pt x="2347490" y="317500"/>
                  </a:lnTo>
                  <a:lnTo>
                    <a:pt x="2347490" y="304800"/>
                  </a:lnTo>
                  <a:close/>
                </a:path>
                <a:path w="2845435" h="3340100">
                  <a:moveTo>
                    <a:pt x="2843933" y="304800"/>
                  </a:moveTo>
                  <a:lnTo>
                    <a:pt x="2796308" y="304800"/>
                  </a:lnTo>
                  <a:lnTo>
                    <a:pt x="2795038" y="317500"/>
                  </a:lnTo>
                  <a:lnTo>
                    <a:pt x="2845076" y="317500"/>
                  </a:lnTo>
                  <a:lnTo>
                    <a:pt x="2843933" y="304800"/>
                  </a:lnTo>
                  <a:close/>
                </a:path>
                <a:path w="2845435" h="3340100">
                  <a:moveTo>
                    <a:pt x="109463" y="177800"/>
                  </a:moveTo>
                  <a:lnTo>
                    <a:pt x="108311" y="177800"/>
                  </a:lnTo>
                  <a:lnTo>
                    <a:pt x="320227" y="304800"/>
                  </a:lnTo>
                  <a:lnTo>
                    <a:pt x="322627" y="304800"/>
                  </a:lnTo>
                  <a:lnTo>
                    <a:pt x="109463" y="177800"/>
                  </a:lnTo>
                  <a:close/>
                </a:path>
                <a:path w="2845435" h="3340100">
                  <a:moveTo>
                    <a:pt x="349945" y="292100"/>
                  </a:moveTo>
                  <a:lnTo>
                    <a:pt x="329752" y="292100"/>
                  </a:lnTo>
                  <a:lnTo>
                    <a:pt x="322627" y="304800"/>
                  </a:lnTo>
                  <a:lnTo>
                    <a:pt x="357057" y="304800"/>
                  </a:lnTo>
                  <a:lnTo>
                    <a:pt x="349945" y="292100"/>
                  </a:lnTo>
                  <a:close/>
                </a:path>
                <a:path w="2845435" h="3340100">
                  <a:moveTo>
                    <a:pt x="611882" y="177800"/>
                  </a:moveTo>
                  <a:lnTo>
                    <a:pt x="564270" y="177800"/>
                  </a:lnTo>
                  <a:lnTo>
                    <a:pt x="357057" y="304800"/>
                  </a:lnTo>
                  <a:lnTo>
                    <a:pt x="359470" y="304800"/>
                  </a:lnTo>
                  <a:lnTo>
                    <a:pt x="566670" y="190500"/>
                  </a:lnTo>
                  <a:lnTo>
                    <a:pt x="634370" y="190500"/>
                  </a:lnTo>
                  <a:lnTo>
                    <a:pt x="611882" y="177800"/>
                  </a:lnTo>
                  <a:close/>
                </a:path>
                <a:path w="2845435" h="3340100">
                  <a:moveTo>
                    <a:pt x="634370" y="190500"/>
                  </a:moveTo>
                  <a:lnTo>
                    <a:pt x="609482" y="190500"/>
                  </a:lnTo>
                  <a:lnTo>
                    <a:pt x="811869" y="304800"/>
                  </a:lnTo>
                  <a:lnTo>
                    <a:pt x="859482" y="304800"/>
                  </a:lnTo>
                  <a:lnTo>
                    <a:pt x="880317" y="292100"/>
                  </a:lnTo>
                  <a:lnTo>
                    <a:pt x="814270" y="292100"/>
                  </a:lnTo>
                  <a:lnTo>
                    <a:pt x="634370" y="190500"/>
                  </a:lnTo>
                  <a:close/>
                </a:path>
                <a:path w="2845435" h="3340100">
                  <a:moveTo>
                    <a:pt x="1101125" y="177800"/>
                  </a:moveTo>
                  <a:lnTo>
                    <a:pt x="1099969" y="177800"/>
                  </a:lnTo>
                  <a:lnTo>
                    <a:pt x="1309519" y="304800"/>
                  </a:lnTo>
                  <a:lnTo>
                    <a:pt x="1354731" y="304800"/>
                  </a:lnTo>
                  <a:lnTo>
                    <a:pt x="1377083" y="292100"/>
                  </a:lnTo>
                  <a:lnTo>
                    <a:pt x="1311932" y="292100"/>
                  </a:lnTo>
                  <a:lnTo>
                    <a:pt x="1101125" y="177800"/>
                  </a:lnTo>
                  <a:close/>
                </a:path>
                <a:path w="2845435" h="3340100">
                  <a:moveTo>
                    <a:pt x="1626168" y="190500"/>
                  </a:moveTo>
                  <a:lnTo>
                    <a:pt x="1603524" y="190500"/>
                  </a:lnTo>
                  <a:lnTo>
                    <a:pt x="1807105" y="304800"/>
                  </a:lnTo>
                  <a:lnTo>
                    <a:pt x="1809391" y="304800"/>
                  </a:lnTo>
                  <a:lnTo>
                    <a:pt x="1626168" y="190500"/>
                  </a:lnTo>
                  <a:close/>
                </a:path>
                <a:path w="2845435" h="3340100">
                  <a:moveTo>
                    <a:pt x="1843935" y="292100"/>
                  </a:moveTo>
                  <a:lnTo>
                    <a:pt x="1813074" y="292100"/>
                  </a:lnTo>
                  <a:lnTo>
                    <a:pt x="1809391" y="304800"/>
                  </a:lnTo>
                  <a:lnTo>
                    <a:pt x="1847491" y="304800"/>
                  </a:lnTo>
                  <a:lnTo>
                    <a:pt x="1843935" y="292100"/>
                  </a:lnTo>
                  <a:close/>
                </a:path>
                <a:path w="2845435" h="3340100">
                  <a:moveTo>
                    <a:pt x="2100983" y="177800"/>
                  </a:moveTo>
                  <a:lnTo>
                    <a:pt x="2051072" y="177800"/>
                  </a:lnTo>
                  <a:lnTo>
                    <a:pt x="1847491" y="304800"/>
                  </a:lnTo>
                  <a:lnTo>
                    <a:pt x="1849904" y="304800"/>
                  </a:lnTo>
                  <a:lnTo>
                    <a:pt x="2053485" y="190500"/>
                  </a:lnTo>
                  <a:lnTo>
                    <a:pt x="2121354" y="190500"/>
                  </a:lnTo>
                  <a:lnTo>
                    <a:pt x="2100983" y="177800"/>
                  </a:lnTo>
                  <a:close/>
                </a:path>
                <a:path w="2845435" h="3340100">
                  <a:moveTo>
                    <a:pt x="2121354" y="190500"/>
                  </a:moveTo>
                  <a:lnTo>
                    <a:pt x="2098697" y="190500"/>
                  </a:lnTo>
                  <a:lnTo>
                    <a:pt x="2302278" y="304800"/>
                  </a:lnTo>
                  <a:lnTo>
                    <a:pt x="2304691" y="304800"/>
                  </a:lnTo>
                  <a:lnTo>
                    <a:pt x="2121354" y="190500"/>
                  </a:lnTo>
                  <a:close/>
                </a:path>
                <a:path w="2845435" h="3340100">
                  <a:moveTo>
                    <a:pt x="2339235" y="292100"/>
                  </a:moveTo>
                  <a:lnTo>
                    <a:pt x="2309390" y="292100"/>
                  </a:lnTo>
                  <a:lnTo>
                    <a:pt x="2304691" y="304800"/>
                  </a:lnTo>
                  <a:lnTo>
                    <a:pt x="2342791" y="304800"/>
                  </a:lnTo>
                  <a:lnTo>
                    <a:pt x="2339235" y="292100"/>
                  </a:lnTo>
                  <a:close/>
                </a:path>
                <a:path w="2845435" h="3340100">
                  <a:moveTo>
                    <a:pt x="2554627" y="177800"/>
                  </a:moveTo>
                  <a:lnTo>
                    <a:pt x="2552341" y="177800"/>
                  </a:lnTo>
                  <a:lnTo>
                    <a:pt x="2342791" y="304800"/>
                  </a:lnTo>
                  <a:lnTo>
                    <a:pt x="2345077" y="304800"/>
                  </a:lnTo>
                  <a:lnTo>
                    <a:pt x="2554627" y="177800"/>
                  </a:lnTo>
                  <a:close/>
                </a:path>
                <a:path w="2845435" h="3340100">
                  <a:moveTo>
                    <a:pt x="2591584" y="177800"/>
                  </a:moveTo>
                  <a:lnTo>
                    <a:pt x="2590441" y="177800"/>
                  </a:lnTo>
                  <a:lnTo>
                    <a:pt x="2797451" y="304800"/>
                  </a:lnTo>
                  <a:lnTo>
                    <a:pt x="2840377" y="304800"/>
                  </a:lnTo>
                  <a:lnTo>
                    <a:pt x="2837964" y="292100"/>
                  </a:lnTo>
                  <a:lnTo>
                    <a:pt x="2799864" y="292100"/>
                  </a:lnTo>
                  <a:lnTo>
                    <a:pt x="2591584" y="177800"/>
                  </a:lnTo>
                  <a:close/>
                </a:path>
                <a:path w="2845435" h="3340100">
                  <a:moveTo>
                    <a:pt x="1067838" y="177800"/>
                  </a:moveTo>
                  <a:lnTo>
                    <a:pt x="1066581" y="177800"/>
                  </a:lnTo>
                  <a:lnTo>
                    <a:pt x="857081" y="292100"/>
                  </a:lnTo>
                  <a:lnTo>
                    <a:pt x="880317" y="292100"/>
                  </a:lnTo>
                  <a:lnTo>
                    <a:pt x="1067838" y="177800"/>
                  </a:lnTo>
                  <a:close/>
                </a:path>
                <a:path w="2845435" h="3340100">
                  <a:moveTo>
                    <a:pt x="1605810" y="177800"/>
                  </a:moveTo>
                  <a:lnTo>
                    <a:pt x="1554629" y="177800"/>
                  </a:lnTo>
                  <a:lnTo>
                    <a:pt x="1352318" y="292100"/>
                  </a:lnTo>
                  <a:lnTo>
                    <a:pt x="1377083" y="292100"/>
                  </a:lnTo>
                  <a:lnTo>
                    <a:pt x="1555899" y="190500"/>
                  </a:lnTo>
                  <a:lnTo>
                    <a:pt x="1626168" y="190500"/>
                  </a:lnTo>
                  <a:lnTo>
                    <a:pt x="1605810" y="177800"/>
                  </a:lnTo>
                  <a:close/>
                </a:path>
                <a:path w="2845435" h="3340100">
                  <a:moveTo>
                    <a:pt x="76184" y="177800"/>
                  </a:moveTo>
                  <a:lnTo>
                    <a:pt x="73777" y="177800"/>
                  </a:lnTo>
                  <a:lnTo>
                    <a:pt x="0" y="215900"/>
                  </a:lnTo>
                  <a:lnTo>
                    <a:pt x="0" y="228600"/>
                  </a:lnTo>
                  <a:lnTo>
                    <a:pt x="76184" y="177800"/>
                  </a:lnTo>
                  <a:close/>
                </a:path>
                <a:path w="2845435" h="3340100">
                  <a:moveTo>
                    <a:pt x="593988" y="190500"/>
                  </a:moveTo>
                  <a:lnTo>
                    <a:pt x="580907" y="190500"/>
                  </a:lnTo>
                  <a:lnTo>
                    <a:pt x="588019" y="203200"/>
                  </a:lnTo>
                  <a:lnTo>
                    <a:pt x="593988" y="190500"/>
                  </a:lnTo>
                  <a:close/>
                </a:path>
                <a:path w="2845435" h="3340100">
                  <a:moveTo>
                    <a:pt x="1593999" y="190500"/>
                  </a:moveTo>
                  <a:lnTo>
                    <a:pt x="1560598" y="190500"/>
                  </a:lnTo>
                  <a:lnTo>
                    <a:pt x="1572536" y="203200"/>
                  </a:lnTo>
                  <a:lnTo>
                    <a:pt x="1586760" y="203200"/>
                  </a:lnTo>
                  <a:lnTo>
                    <a:pt x="1593999" y="190500"/>
                  </a:lnTo>
                  <a:close/>
                </a:path>
                <a:path w="2845435" h="3340100">
                  <a:moveTo>
                    <a:pt x="2089172" y="190500"/>
                  </a:moveTo>
                  <a:lnTo>
                    <a:pt x="2063010" y="190500"/>
                  </a:lnTo>
                  <a:lnTo>
                    <a:pt x="2068852" y="203200"/>
                  </a:lnTo>
                  <a:lnTo>
                    <a:pt x="2083203" y="203200"/>
                  </a:lnTo>
                  <a:lnTo>
                    <a:pt x="2089172" y="190500"/>
                  </a:lnTo>
                  <a:close/>
                </a:path>
                <a:path w="2845435" h="3340100">
                  <a:moveTo>
                    <a:pt x="108311" y="177800"/>
                  </a:moveTo>
                  <a:lnTo>
                    <a:pt x="76184" y="177800"/>
                  </a:lnTo>
                  <a:lnTo>
                    <a:pt x="78592" y="190500"/>
                  </a:lnTo>
                  <a:lnTo>
                    <a:pt x="104754" y="190500"/>
                  </a:lnTo>
                  <a:lnTo>
                    <a:pt x="108311" y="177800"/>
                  </a:lnTo>
                  <a:close/>
                </a:path>
                <a:path w="2845435" h="3340100">
                  <a:moveTo>
                    <a:pt x="1099969" y="177800"/>
                  </a:moveTo>
                  <a:lnTo>
                    <a:pt x="1067838" y="177800"/>
                  </a:lnTo>
                  <a:lnTo>
                    <a:pt x="1071394" y="190500"/>
                  </a:lnTo>
                  <a:lnTo>
                    <a:pt x="1096413" y="190500"/>
                  </a:lnTo>
                  <a:lnTo>
                    <a:pt x="1099969" y="177800"/>
                  </a:lnTo>
                  <a:close/>
                </a:path>
                <a:path w="2845435" h="3340100">
                  <a:moveTo>
                    <a:pt x="2590441" y="177800"/>
                  </a:moveTo>
                  <a:lnTo>
                    <a:pt x="2554627" y="177800"/>
                  </a:lnTo>
                  <a:lnTo>
                    <a:pt x="2558310" y="190500"/>
                  </a:lnTo>
                  <a:lnTo>
                    <a:pt x="2586885" y="190500"/>
                  </a:lnTo>
                  <a:lnTo>
                    <a:pt x="2590441" y="177800"/>
                  </a:lnTo>
                  <a:close/>
                </a:path>
                <a:path w="2845435" h="3340100">
                  <a:moveTo>
                    <a:pt x="109463" y="165100"/>
                  </a:moveTo>
                  <a:lnTo>
                    <a:pt x="73777" y="165100"/>
                  </a:lnTo>
                  <a:lnTo>
                    <a:pt x="72626" y="177800"/>
                  </a:lnTo>
                  <a:lnTo>
                    <a:pt x="110719" y="177800"/>
                  </a:lnTo>
                  <a:lnTo>
                    <a:pt x="109463" y="165100"/>
                  </a:lnTo>
                  <a:close/>
                </a:path>
                <a:path w="2845435" h="3340100">
                  <a:moveTo>
                    <a:pt x="613038" y="165100"/>
                  </a:moveTo>
                  <a:lnTo>
                    <a:pt x="563013" y="165100"/>
                  </a:lnTo>
                  <a:lnTo>
                    <a:pt x="563013" y="177800"/>
                  </a:lnTo>
                  <a:lnTo>
                    <a:pt x="613038" y="177800"/>
                  </a:lnTo>
                  <a:lnTo>
                    <a:pt x="613038" y="165100"/>
                  </a:lnTo>
                  <a:close/>
                </a:path>
                <a:path w="2845435" h="3340100">
                  <a:moveTo>
                    <a:pt x="1101125" y="165100"/>
                  </a:moveTo>
                  <a:lnTo>
                    <a:pt x="1066581" y="165100"/>
                  </a:lnTo>
                  <a:lnTo>
                    <a:pt x="1065438" y="177800"/>
                  </a:lnTo>
                  <a:lnTo>
                    <a:pt x="1102268" y="177800"/>
                  </a:lnTo>
                  <a:lnTo>
                    <a:pt x="1101125" y="165100"/>
                  </a:lnTo>
                  <a:close/>
                </a:path>
                <a:path w="2845435" h="3340100">
                  <a:moveTo>
                    <a:pt x="1607080" y="165100"/>
                  </a:moveTo>
                  <a:lnTo>
                    <a:pt x="1552216" y="165100"/>
                  </a:lnTo>
                  <a:lnTo>
                    <a:pt x="1552216" y="177800"/>
                  </a:lnTo>
                  <a:lnTo>
                    <a:pt x="1608223" y="177800"/>
                  </a:lnTo>
                  <a:lnTo>
                    <a:pt x="1607080" y="165100"/>
                  </a:lnTo>
                  <a:close/>
                </a:path>
                <a:path w="2845435" h="3340100">
                  <a:moveTo>
                    <a:pt x="2102253" y="165100"/>
                  </a:moveTo>
                  <a:lnTo>
                    <a:pt x="2049929" y="165100"/>
                  </a:lnTo>
                  <a:lnTo>
                    <a:pt x="2049929" y="177800"/>
                  </a:lnTo>
                  <a:lnTo>
                    <a:pt x="2102253" y="177800"/>
                  </a:lnTo>
                  <a:lnTo>
                    <a:pt x="2102253" y="165100"/>
                  </a:lnTo>
                  <a:close/>
                </a:path>
                <a:path w="2845435" h="3340100">
                  <a:moveTo>
                    <a:pt x="2592727" y="165100"/>
                  </a:moveTo>
                  <a:lnTo>
                    <a:pt x="2551071" y="165100"/>
                  </a:lnTo>
                  <a:lnTo>
                    <a:pt x="2551071" y="177800"/>
                  </a:lnTo>
                  <a:lnTo>
                    <a:pt x="2592727" y="177800"/>
                  </a:lnTo>
                  <a:lnTo>
                    <a:pt x="2592727" y="165100"/>
                  </a:lnTo>
                  <a:close/>
                </a:path>
                <a:path w="2845435" h="3340100">
                  <a:moveTo>
                    <a:pt x="101195" y="152400"/>
                  </a:moveTo>
                  <a:lnTo>
                    <a:pt x="83301" y="152400"/>
                  </a:lnTo>
                  <a:lnTo>
                    <a:pt x="77336" y="165100"/>
                  </a:lnTo>
                  <a:lnTo>
                    <a:pt x="105904" y="165100"/>
                  </a:lnTo>
                  <a:lnTo>
                    <a:pt x="101195" y="152400"/>
                  </a:lnTo>
                  <a:close/>
                </a:path>
                <a:path w="2845435" h="3340100">
                  <a:moveTo>
                    <a:pt x="605913" y="152400"/>
                  </a:moveTo>
                  <a:lnTo>
                    <a:pt x="568982" y="152400"/>
                  </a:lnTo>
                  <a:lnTo>
                    <a:pt x="566670" y="165100"/>
                  </a:lnTo>
                  <a:lnTo>
                    <a:pt x="609482" y="165100"/>
                  </a:lnTo>
                  <a:lnTo>
                    <a:pt x="605913" y="152400"/>
                  </a:lnTo>
                  <a:close/>
                </a:path>
                <a:path w="2845435" h="3340100">
                  <a:moveTo>
                    <a:pt x="1092743" y="152400"/>
                  </a:moveTo>
                  <a:lnTo>
                    <a:pt x="1074963" y="152400"/>
                  </a:lnTo>
                  <a:lnTo>
                    <a:pt x="1070137" y="165100"/>
                  </a:lnTo>
                  <a:lnTo>
                    <a:pt x="1097556" y="165100"/>
                  </a:lnTo>
                  <a:lnTo>
                    <a:pt x="1092743" y="152400"/>
                  </a:lnTo>
                  <a:close/>
                </a:path>
                <a:path w="2845435" h="3340100">
                  <a:moveTo>
                    <a:pt x="1603524" y="152400"/>
                  </a:moveTo>
                  <a:lnTo>
                    <a:pt x="1557042" y="152400"/>
                  </a:lnTo>
                  <a:lnTo>
                    <a:pt x="1554629" y="165100"/>
                  </a:lnTo>
                  <a:lnTo>
                    <a:pt x="1605810" y="165100"/>
                  </a:lnTo>
                  <a:lnTo>
                    <a:pt x="1603524" y="152400"/>
                  </a:lnTo>
                  <a:close/>
                </a:path>
                <a:path w="2845435" h="3340100">
                  <a:moveTo>
                    <a:pt x="2098697" y="152400"/>
                  </a:moveTo>
                  <a:lnTo>
                    <a:pt x="2053485" y="152400"/>
                  </a:lnTo>
                  <a:lnTo>
                    <a:pt x="2051072" y="165100"/>
                  </a:lnTo>
                  <a:lnTo>
                    <a:pt x="2100983" y="165100"/>
                  </a:lnTo>
                  <a:lnTo>
                    <a:pt x="2098697" y="152400"/>
                  </a:lnTo>
                  <a:close/>
                </a:path>
                <a:path w="2845435" h="3340100">
                  <a:moveTo>
                    <a:pt x="2586885" y="152400"/>
                  </a:moveTo>
                  <a:lnTo>
                    <a:pt x="2557040" y="152400"/>
                  </a:lnTo>
                  <a:lnTo>
                    <a:pt x="2554627" y="165100"/>
                  </a:lnTo>
                  <a:lnTo>
                    <a:pt x="2589171" y="165100"/>
                  </a:lnTo>
                  <a:lnTo>
                    <a:pt x="2586885" y="152400"/>
                  </a:lnTo>
                  <a:close/>
                </a:path>
                <a:path w="2845435" h="3340100">
                  <a:moveTo>
                    <a:pt x="94079" y="0"/>
                  </a:moveTo>
                  <a:lnTo>
                    <a:pt x="89265" y="0"/>
                  </a:lnTo>
                  <a:lnTo>
                    <a:pt x="89265" y="152400"/>
                  </a:lnTo>
                  <a:lnTo>
                    <a:pt x="94079" y="152400"/>
                  </a:lnTo>
                  <a:lnTo>
                    <a:pt x="94079" y="0"/>
                  </a:lnTo>
                  <a:close/>
                </a:path>
                <a:path w="2845435" h="3340100">
                  <a:moveTo>
                    <a:pt x="590432" y="0"/>
                  </a:moveTo>
                  <a:lnTo>
                    <a:pt x="585720" y="0"/>
                  </a:lnTo>
                  <a:lnTo>
                    <a:pt x="585720" y="152400"/>
                  </a:lnTo>
                  <a:lnTo>
                    <a:pt x="590432" y="152400"/>
                  </a:lnTo>
                  <a:lnTo>
                    <a:pt x="590432" y="0"/>
                  </a:lnTo>
                  <a:close/>
                </a:path>
                <a:path w="2845435" h="3340100">
                  <a:moveTo>
                    <a:pt x="1086888" y="0"/>
                  </a:moveTo>
                  <a:lnTo>
                    <a:pt x="1082075" y="0"/>
                  </a:lnTo>
                  <a:lnTo>
                    <a:pt x="1082075" y="152400"/>
                  </a:lnTo>
                  <a:lnTo>
                    <a:pt x="1086888" y="152400"/>
                  </a:lnTo>
                  <a:lnTo>
                    <a:pt x="1086888" y="0"/>
                  </a:lnTo>
                  <a:close/>
                </a:path>
                <a:path w="2845435" h="3340100">
                  <a:moveTo>
                    <a:pt x="1588030" y="139700"/>
                  </a:moveTo>
                  <a:lnTo>
                    <a:pt x="1572536" y="139700"/>
                  </a:lnTo>
                  <a:lnTo>
                    <a:pt x="1567710" y="152400"/>
                  </a:lnTo>
                  <a:lnTo>
                    <a:pt x="1592729" y="152400"/>
                  </a:lnTo>
                  <a:lnTo>
                    <a:pt x="1588030" y="139700"/>
                  </a:lnTo>
                  <a:close/>
                </a:path>
                <a:path w="2845435" h="3340100">
                  <a:moveTo>
                    <a:pt x="2080790" y="139700"/>
                  </a:moveTo>
                  <a:lnTo>
                    <a:pt x="2070122" y="139700"/>
                  </a:lnTo>
                  <a:lnTo>
                    <a:pt x="2065296" y="152400"/>
                  </a:lnTo>
                  <a:lnTo>
                    <a:pt x="2086759" y="152400"/>
                  </a:lnTo>
                  <a:lnTo>
                    <a:pt x="2080790" y="139700"/>
                  </a:lnTo>
                  <a:close/>
                </a:path>
                <a:path w="2845435" h="3340100">
                  <a:moveTo>
                    <a:pt x="1583204" y="0"/>
                  </a:moveTo>
                  <a:lnTo>
                    <a:pt x="1578505" y="0"/>
                  </a:lnTo>
                  <a:lnTo>
                    <a:pt x="1578505" y="139700"/>
                  </a:lnTo>
                  <a:lnTo>
                    <a:pt x="1583204" y="139700"/>
                  </a:lnTo>
                  <a:lnTo>
                    <a:pt x="1583204" y="0"/>
                  </a:lnTo>
                  <a:close/>
                </a:path>
              </a:pathLst>
            </a:custGeom>
            <a:solidFill>
              <a:srgbClr val="FFFFFF">
                <a:alpha val="3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46731"/>
              <a:ext cx="1168908" cy="10500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5" y="1787652"/>
              <a:ext cx="1427988" cy="15681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" y="2046731"/>
              <a:ext cx="909827" cy="10500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416" y="2022348"/>
              <a:ext cx="3832860" cy="13716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21942" y="2148077"/>
            <a:ext cx="3034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Monte</a:t>
            </a:r>
            <a:r>
              <a:rPr sz="4800" spc="-475" dirty="0"/>
              <a:t> </a:t>
            </a:r>
            <a:r>
              <a:rPr sz="4800" spc="-470" dirty="0"/>
              <a:t>Carlo</a:t>
            </a:r>
            <a:endParaRPr sz="4800"/>
          </a:p>
        </p:txBody>
      </p:sp>
      <p:sp>
        <p:nvSpPr>
          <p:cNvPr id="23" name="object 23"/>
          <p:cNvSpPr txBox="1"/>
          <p:nvPr/>
        </p:nvSpPr>
        <p:spPr>
          <a:xfrm>
            <a:off x="980947" y="2141347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3309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63056" y="2031"/>
            <a:ext cx="2981325" cy="1816735"/>
          </a:xfrm>
          <a:custGeom>
            <a:avLst/>
            <a:gdLst/>
            <a:ahLst/>
            <a:cxnLst/>
            <a:rect l="l" t="t" r="r" b="b"/>
            <a:pathLst>
              <a:path w="2981325" h="1816735">
                <a:moveTo>
                  <a:pt x="2980817" y="1344168"/>
                </a:moveTo>
                <a:lnTo>
                  <a:pt x="2787624" y="1232154"/>
                </a:lnTo>
                <a:lnTo>
                  <a:pt x="2779522" y="1227455"/>
                </a:lnTo>
                <a:lnTo>
                  <a:pt x="2780665" y="1223899"/>
                </a:lnTo>
                <a:lnTo>
                  <a:pt x="2780665" y="1213104"/>
                </a:lnTo>
                <a:lnTo>
                  <a:pt x="2778252" y="1208405"/>
                </a:lnTo>
                <a:lnTo>
                  <a:pt x="2775839" y="1203579"/>
                </a:lnTo>
                <a:lnTo>
                  <a:pt x="2773553" y="1200023"/>
                </a:lnTo>
                <a:lnTo>
                  <a:pt x="2768727" y="1197610"/>
                </a:lnTo>
                <a:lnTo>
                  <a:pt x="2765171" y="1195324"/>
                </a:lnTo>
                <a:lnTo>
                  <a:pt x="2760472" y="1192911"/>
                </a:lnTo>
                <a:lnTo>
                  <a:pt x="2749677" y="1192911"/>
                </a:lnTo>
                <a:lnTo>
                  <a:pt x="2744978" y="1195324"/>
                </a:lnTo>
                <a:lnTo>
                  <a:pt x="2740152" y="1197610"/>
                </a:lnTo>
                <a:lnTo>
                  <a:pt x="2736596" y="1200023"/>
                </a:lnTo>
                <a:lnTo>
                  <a:pt x="2733040" y="1203579"/>
                </a:lnTo>
                <a:lnTo>
                  <a:pt x="2730627" y="1208405"/>
                </a:lnTo>
                <a:lnTo>
                  <a:pt x="2729484" y="1213104"/>
                </a:lnTo>
                <a:lnTo>
                  <a:pt x="2729484" y="1223899"/>
                </a:lnTo>
                <a:lnTo>
                  <a:pt x="2730627" y="1228598"/>
                </a:lnTo>
                <a:lnTo>
                  <a:pt x="2528062" y="1345311"/>
                </a:lnTo>
                <a:lnTo>
                  <a:pt x="2524506" y="1340485"/>
                </a:lnTo>
                <a:lnTo>
                  <a:pt x="2518537" y="1336929"/>
                </a:lnTo>
                <a:lnTo>
                  <a:pt x="2512695" y="1334643"/>
                </a:lnTo>
                <a:lnTo>
                  <a:pt x="2506726" y="1333373"/>
                </a:lnTo>
                <a:lnTo>
                  <a:pt x="2504313" y="1333893"/>
                </a:lnTo>
                <a:lnTo>
                  <a:pt x="2504313" y="1385824"/>
                </a:lnTo>
                <a:lnTo>
                  <a:pt x="2504313" y="1627505"/>
                </a:lnTo>
                <a:lnTo>
                  <a:pt x="2500757" y="1627505"/>
                </a:lnTo>
                <a:lnTo>
                  <a:pt x="2497201" y="1628648"/>
                </a:lnTo>
                <a:lnTo>
                  <a:pt x="2491232" y="1633474"/>
                </a:lnTo>
                <a:lnTo>
                  <a:pt x="2486406" y="1640586"/>
                </a:lnTo>
                <a:lnTo>
                  <a:pt x="2485263" y="1644142"/>
                </a:lnTo>
                <a:lnTo>
                  <a:pt x="2485263" y="1652524"/>
                </a:lnTo>
                <a:lnTo>
                  <a:pt x="2486406" y="1656080"/>
                </a:lnTo>
                <a:lnTo>
                  <a:pt x="2273046" y="1778762"/>
                </a:lnTo>
                <a:lnTo>
                  <a:pt x="2269490" y="1776349"/>
                </a:lnTo>
                <a:lnTo>
                  <a:pt x="2267077" y="1773936"/>
                </a:lnTo>
                <a:lnTo>
                  <a:pt x="2262378" y="1771523"/>
                </a:lnTo>
                <a:lnTo>
                  <a:pt x="2253996" y="1771523"/>
                </a:lnTo>
                <a:lnTo>
                  <a:pt x="2250440" y="1773936"/>
                </a:lnTo>
                <a:lnTo>
                  <a:pt x="2246884" y="1775079"/>
                </a:lnTo>
                <a:lnTo>
                  <a:pt x="2244471" y="1778762"/>
                </a:lnTo>
                <a:lnTo>
                  <a:pt x="2036038" y="1658493"/>
                </a:lnTo>
                <a:lnTo>
                  <a:pt x="2027682" y="1653667"/>
                </a:lnTo>
                <a:lnTo>
                  <a:pt x="2028825" y="1647698"/>
                </a:lnTo>
                <a:lnTo>
                  <a:pt x="2027682" y="1641729"/>
                </a:lnTo>
                <a:lnTo>
                  <a:pt x="2024126" y="1635887"/>
                </a:lnTo>
                <a:lnTo>
                  <a:pt x="2019300" y="1632204"/>
                </a:lnTo>
                <a:lnTo>
                  <a:pt x="2013331" y="1629918"/>
                </a:lnTo>
                <a:lnTo>
                  <a:pt x="2013331" y="1377442"/>
                </a:lnTo>
                <a:lnTo>
                  <a:pt x="2019300" y="1375029"/>
                </a:lnTo>
                <a:lnTo>
                  <a:pt x="2024126" y="1371473"/>
                </a:lnTo>
                <a:lnTo>
                  <a:pt x="2026412" y="1365504"/>
                </a:lnTo>
                <a:lnTo>
                  <a:pt x="2027682" y="1359535"/>
                </a:lnTo>
                <a:lnTo>
                  <a:pt x="2026412" y="1353693"/>
                </a:lnTo>
                <a:lnTo>
                  <a:pt x="2034730" y="1348867"/>
                </a:lnTo>
                <a:lnTo>
                  <a:pt x="2242058" y="1228598"/>
                </a:lnTo>
                <a:lnTo>
                  <a:pt x="2245614" y="1232154"/>
                </a:lnTo>
                <a:lnTo>
                  <a:pt x="2249297" y="1235710"/>
                </a:lnTo>
                <a:lnTo>
                  <a:pt x="2253996" y="1236980"/>
                </a:lnTo>
                <a:lnTo>
                  <a:pt x="2258822" y="1238123"/>
                </a:lnTo>
                <a:lnTo>
                  <a:pt x="2263521" y="1236980"/>
                </a:lnTo>
                <a:lnTo>
                  <a:pt x="2267077" y="1234567"/>
                </a:lnTo>
                <a:lnTo>
                  <a:pt x="2271903" y="1232154"/>
                </a:lnTo>
                <a:lnTo>
                  <a:pt x="2274189" y="1228598"/>
                </a:lnTo>
                <a:lnTo>
                  <a:pt x="2482850" y="1348867"/>
                </a:lnTo>
                <a:lnTo>
                  <a:pt x="2481580" y="1353693"/>
                </a:lnTo>
                <a:lnTo>
                  <a:pt x="2480437" y="1359535"/>
                </a:lnTo>
                <a:lnTo>
                  <a:pt x="2499487" y="1384554"/>
                </a:lnTo>
                <a:lnTo>
                  <a:pt x="2504313" y="1385824"/>
                </a:lnTo>
                <a:lnTo>
                  <a:pt x="2504313" y="1333893"/>
                </a:lnTo>
                <a:lnTo>
                  <a:pt x="2500757" y="1334643"/>
                </a:lnTo>
                <a:lnTo>
                  <a:pt x="2494788" y="1336929"/>
                </a:lnTo>
                <a:lnTo>
                  <a:pt x="2489962" y="1340485"/>
                </a:lnTo>
                <a:lnTo>
                  <a:pt x="2485263" y="1345311"/>
                </a:lnTo>
                <a:lnTo>
                  <a:pt x="2284666" y="1228598"/>
                </a:lnTo>
                <a:lnTo>
                  <a:pt x="2276602" y="1223899"/>
                </a:lnTo>
                <a:lnTo>
                  <a:pt x="2277872" y="1219073"/>
                </a:lnTo>
                <a:lnTo>
                  <a:pt x="2276602" y="1214374"/>
                </a:lnTo>
                <a:lnTo>
                  <a:pt x="2275459" y="1210818"/>
                </a:lnTo>
                <a:lnTo>
                  <a:pt x="2271903" y="1204849"/>
                </a:lnTo>
                <a:lnTo>
                  <a:pt x="2265934" y="1201293"/>
                </a:lnTo>
                <a:lnTo>
                  <a:pt x="2262378" y="1200023"/>
                </a:lnTo>
                <a:lnTo>
                  <a:pt x="2253996" y="1200023"/>
                </a:lnTo>
                <a:lnTo>
                  <a:pt x="2250440" y="1201293"/>
                </a:lnTo>
                <a:lnTo>
                  <a:pt x="2244471" y="1204849"/>
                </a:lnTo>
                <a:lnTo>
                  <a:pt x="2240915" y="1210818"/>
                </a:lnTo>
                <a:lnTo>
                  <a:pt x="2239772" y="1214374"/>
                </a:lnTo>
                <a:lnTo>
                  <a:pt x="2239772" y="1219073"/>
                </a:lnTo>
                <a:lnTo>
                  <a:pt x="2240915" y="1225042"/>
                </a:lnTo>
                <a:lnTo>
                  <a:pt x="2024126" y="1348867"/>
                </a:lnTo>
                <a:lnTo>
                  <a:pt x="2021713" y="1346454"/>
                </a:lnTo>
                <a:lnTo>
                  <a:pt x="2018157" y="1344168"/>
                </a:lnTo>
                <a:lnTo>
                  <a:pt x="2014601" y="1341755"/>
                </a:lnTo>
                <a:lnTo>
                  <a:pt x="2006219" y="1341755"/>
                </a:lnTo>
                <a:lnTo>
                  <a:pt x="2002663" y="1342898"/>
                </a:lnTo>
                <a:lnTo>
                  <a:pt x="1997837" y="1346454"/>
                </a:lnTo>
                <a:lnTo>
                  <a:pt x="1993138" y="1352423"/>
                </a:lnTo>
                <a:lnTo>
                  <a:pt x="1991868" y="1355979"/>
                </a:lnTo>
                <a:lnTo>
                  <a:pt x="1991868" y="1359535"/>
                </a:lnTo>
                <a:lnTo>
                  <a:pt x="1993138" y="1366774"/>
                </a:lnTo>
                <a:lnTo>
                  <a:pt x="1996694" y="1371473"/>
                </a:lnTo>
                <a:lnTo>
                  <a:pt x="2001393" y="1375029"/>
                </a:lnTo>
                <a:lnTo>
                  <a:pt x="2008632" y="1377442"/>
                </a:lnTo>
                <a:lnTo>
                  <a:pt x="2008632" y="1629918"/>
                </a:lnTo>
                <a:lnTo>
                  <a:pt x="2001393" y="1632204"/>
                </a:lnTo>
                <a:lnTo>
                  <a:pt x="1996694" y="1635887"/>
                </a:lnTo>
                <a:lnTo>
                  <a:pt x="1993138" y="1641729"/>
                </a:lnTo>
                <a:lnTo>
                  <a:pt x="1991868" y="1647698"/>
                </a:lnTo>
                <a:lnTo>
                  <a:pt x="1991868" y="1652524"/>
                </a:lnTo>
                <a:lnTo>
                  <a:pt x="1993138" y="1654937"/>
                </a:lnTo>
                <a:lnTo>
                  <a:pt x="1996694" y="1660779"/>
                </a:lnTo>
                <a:lnTo>
                  <a:pt x="2002663" y="1665605"/>
                </a:lnTo>
                <a:lnTo>
                  <a:pt x="2006219" y="1666748"/>
                </a:lnTo>
                <a:lnTo>
                  <a:pt x="2009775" y="1666748"/>
                </a:lnTo>
                <a:lnTo>
                  <a:pt x="2019300" y="1664462"/>
                </a:lnTo>
                <a:lnTo>
                  <a:pt x="2022856" y="1662049"/>
                </a:lnTo>
                <a:lnTo>
                  <a:pt x="2025269" y="1658493"/>
                </a:lnTo>
                <a:lnTo>
                  <a:pt x="2242058" y="1782318"/>
                </a:lnTo>
                <a:lnTo>
                  <a:pt x="2239772" y="1789430"/>
                </a:lnTo>
                <a:lnTo>
                  <a:pt x="2242058" y="1796542"/>
                </a:lnTo>
                <a:lnTo>
                  <a:pt x="2245614" y="1802511"/>
                </a:lnTo>
                <a:lnTo>
                  <a:pt x="2251583" y="1806067"/>
                </a:lnTo>
                <a:lnTo>
                  <a:pt x="2255139" y="1807337"/>
                </a:lnTo>
                <a:lnTo>
                  <a:pt x="2262378" y="1807337"/>
                </a:lnTo>
                <a:lnTo>
                  <a:pt x="2264664" y="1806067"/>
                </a:lnTo>
                <a:lnTo>
                  <a:pt x="2270633" y="1802511"/>
                </a:lnTo>
                <a:lnTo>
                  <a:pt x="2275459" y="1796542"/>
                </a:lnTo>
                <a:lnTo>
                  <a:pt x="2275459" y="1792986"/>
                </a:lnTo>
                <a:lnTo>
                  <a:pt x="2276602" y="1789430"/>
                </a:lnTo>
                <a:lnTo>
                  <a:pt x="2275459" y="1783461"/>
                </a:lnTo>
                <a:lnTo>
                  <a:pt x="2283549" y="1778762"/>
                </a:lnTo>
                <a:lnTo>
                  <a:pt x="2488819" y="1659636"/>
                </a:lnTo>
                <a:lnTo>
                  <a:pt x="2492375" y="1664462"/>
                </a:lnTo>
                <a:lnTo>
                  <a:pt x="2495931" y="1666748"/>
                </a:lnTo>
                <a:lnTo>
                  <a:pt x="2500757" y="1669161"/>
                </a:lnTo>
                <a:lnTo>
                  <a:pt x="2512695" y="1669161"/>
                </a:lnTo>
                <a:lnTo>
                  <a:pt x="2517394" y="1666748"/>
                </a:lnTo>
                <a:lnTo>
                  <a:pt x="2524506" y="1659636"/>
                </a:lnTo>
                <a:lnTo>
                  <a:pt x="2737739" y="1782318"/>
                </a:lnTo>
                <a:lnTo>
                  <a:pt x="2736596" y="1785874"/>
                </a:lnTo>
                <a:lnTo>
                  <a:pt x="2736596" y="1792986"/>
                </a:lnTo>
                <a:lnTo>
                  <a:pt x="2754503" y="1808480"/>
                </a:lnTo>
                <a:lnTo>
                  <a:pt x="2758059" y="1807337"/>
                </a:lnTo>
                <a:lnTo>
                  <a:pt x="2761615" y="1806067"/>
                </a:lnTo>
                <a:lnTo>
                  <a:pt x="2767584" y="1802511"/>
                </a:lnTo>
                <a:lnTo>
                  <a:pt x="2772283" y="1796542"/>
                </a:lnTo>
                <a:lnTo>
                  <a:pt x="2773553" y="1792986"/>
                </a:lnTo>
                <a:lnTo>
                  <a:pt x="2773553" y="1789430"/>
                </a:lnTo>
                <a:lnTo>
                  <a:pt x="2772283" y="1783461"/>
                </a:lnTo>
                <a:lnTo>
                  <a:pt x="2780347" y="1778762"/>
                </a:lnTo>
                <a:lnTo>
                  <a:pt x="2980817" y="1662049"/>
                </a:lnTo>
                <a:lnTo>
                  <a:pt x="2980817" y="1657223"/>
                </a:lnTo>
                <a:lnTo>
                  <a:pt x="2769997" y="1778762"/>
                </a:lnTo>
                <a:lnTo>
                  <a:pt x="2767584" y="1775079"/>
                </a:lnTo>
                <a:lnTo>
                  <a:pt x="2764028" y="1772793"/>
                </a:lnTo>
                <a:lnTo>
                  <a:pt x="2759202" y="1771523"/>
                </a:lnTo>
                <a:lnTo>
                  <a:pt x="2754503" y="1770380"/>
                </a:lnTo>
                <a:lnTo>
                  <a:pt x="2750947" y="1771523"/>
                </a:lnTo>
                <a:lnTo>
                  <a:pt x="2746121" y="1772793"/>
                </a:lnTo>
                <a:lnTo>
                  <a:pt x="2742565" y="1775079"/>
                </a:lnTo>
                <a:lnTo>
                  <a:pt x="2740152" y="1778762"/>
                </a:lnTo>
                <a:lnTo>
                  <a:pt x="2535009" y="1659636"/>
                </a:lnTo>
                <a:lnTo>
                  <a:pt x="2526919" y="1654937"/>
                </a:lnTo>
                <a:lnTo>
                  <a:pt x="2528062" y="1647698"/>
                </a:lnTo>
                <a:lnTo>
                  <a:pt x="2528062" y="1644142"/>
                </a:lnTo>
                <a:lnTo>
                  <a:pt x="2526919" y="1640586"/>
                </a:lnTo>
                <a:lnTo>
                  <a:pt x="2522220" y="1634617"/>
                </a:lnTo>
                <a:lnTo>
                  <a:pt x="2516251" y="1629918"/>
                </a:lnTo>
                <a:lnTo>
                  <a:pt x="2509012" y="1627505"/>
                </a:lnTo>
                <a:lnTo>
                  <a:pt x="2509012" y="1385824"/>
                </a:lnTo>
                <a:lnTo>
                  <a:pt x="2528062" y="1372743"/>
                </a:lnTo>
                <a:lnTo>
                  <a:pt x="2530475" y="1369060"/>
                </a:lnTo>
                <a:lnTo>
                  <a:pt x="2531745" y="1364361"/>
                </a:lnTo>
                <a:lnTo>
                  <a:pt x="2532888" y="1359535"/>
                </a:lnTo>
                <a:lnTo>
                  <a:pt x="2531745" y="1354836"/>
                </a:lnTo>
                <a:lnTo>
                  <a:pt x="2530475" y="1348867"/>
                </a:lnTo>
                <a:lnTo>
                  <a:pt x="2536634" y="1345311"/>
                </a:lnTo>
                <a:lnTo>
                  <a:pt x="2733040" y="1232154"/>
                </a:lnTo>
                <a:lnTo>
                  <a:pt x="2736596" y="1236980"/>
                </a:lnTo>
                <a:lnTo>
                  <a:pt x="2742565" y="1241679"/>
                </a:lnTo>
                <a:lnTo>
                  <a:pt x="2748534" y="1244092"/>
                </a:lnTo>
                <a:lnTo>
                  <a:pt x="2761615" y="1244092"/>
                </a:lnTo>
                <a:lnTo>
                  <a:pt x="2767584" y="1241679"/>
                </a:lnTo>
                <a:lnTo>
                  <a:pt x="2773553" y="1236980"/>
                </a:lnTo>
                <a:lnTo>
                  <a:pt x="2777109" y="1232154"/>
                </a:lnTo>
                <a:lnTo>
                  <a:pt x="2980817" y="1350010"/>
                </a:lnTo>
                <a:lnTo>
                  <a:pt x="2980817" y="1344168"/>
                </a:lnTo>
                <a:close/>
              </a:path>
              <a:path w="2981325" h="1816735">
                <a:moveTo>
                  <a:pt x="2980817" y="495300"/>
                </a:moveTo>
                <a:lnTo>
                  <a:pt x="2798724" y="381000"/>
                </a:lnTo>
                <a:lnTo>
                  <a:pt x="2778506" y="368300"/>
                </a:lnTo>
                <a:lnTo>
                  <a:pt x="2779649" y="368300"/>
                </a:lnTo>
                <a:lnTo>
                  <a:pt x="2779649" y="355600"/>
                </a:lnTo>
                <a:lnTo>
                  <a:pt x="2778506" y="355600"/>
                </a:lnTo>
                <a:lnTo>
                  <a:pt x="2773680" y="342900"/>
                </a:lnTo>
                <a:lnTo>
                  <a:pt x="2758186" y="342900"/>
                </a:lnTo>
                <a:lnTo>
                  <a:pt x="2758186" y="101600"/>
                </a:lnTo>
                <a:lnTo>
                  <a:pt x="2770124" y="101600"/>
                </a:lnTo>
                <a:lnTo>
                  <a:pt x="2773680" y="88900"/>
                </a:lnTo>
                <a:lnTo>
                  <a:pt x="2778506" y="88900"/>
                </a:lnTo>
                <a:lnTo>
                  <a:pt x="2779649" y="76200"/>
                </a:lnTo>
                <a:lnTo>
                  <a:pt x="2777236" y="63500"/>
                </a:lnTo>
                <a:lnTo>
                  <a:pt x="2885567" y="0"/>
                </a:lnTo>
                <a:lnTo>
                  <a:pt x="2876042" y="0"/>
                </a:lnTo>
                <a:lnTo>
                  <a:pt x="2774950" y="63500"/>
                </a:lnTo>
                <a:lnTo>
                  <a:pt x="2771394" y="63500"/>
                </a:lnTo>
                <a:lnTo>
                  <a:pt x="2766568" y="50800"/>
                </a:lnTo>
                <a:lnTo>
                  <a:pt x="2743962" y="50800"/>
                </a:lnTo>
                <a:lnTo>
                  <a:pt x="2739263" y="63500"/>
                </a:lnTo>
                <a:lnTo>
                  <a:pt x="2735707" y="63500"/>
                </a:lnTo>
                <a:lnTo>
                  <a:pt x="2635631" y="0"/>
                </a:lnTo>
                <a:lnTo>
                  <a:pt x="2626106" y="0"/>
                </a:lnTo>
                <a:lnTo>
                  <a:pt x="2732024" y="63500"/>
                </a:lnTo>
                <a:lnTo>
                  <a:pt x="2730881" y="76200"/>
                </a:lnTo>
                <a:lnTo>
                  <a:pt x="2732024" y="88900"/>
                </a:lnTo>
                <a:lnTo>
                  <a:pt x="2736850" y="88900"/>
                </a:lnTo>
                <a:lnTo>
                  <a:pt x="2740406" y="101600"/>
                </a:lnTo>
                <a:lnTo>
                  <a:pt x="2753487" y="101600"/>
                </a:lnTo>
                <a:lnTo>
                  <a:pt x="2753487" y="342900"/>
                </a:lnTo>
                <a:lnTo>
                  <a:pt x="2736850" y="342900"/>
                </a:lnTo>
                <a:lnTo>
                  <a:pt x="2732024" y="355600"/>
                </a:lnTo>
                <a:lnTo>
                  <a:pt x="2730881" y="355600"/>
                </a:lnTo>
                <a:lnTo>
                  <a:pt x="2729738" y="368300"/>
                </a:lnTo>
                <a:lnTo>
                  <a:pt x="2732024" y="368300"/>
                </a:lnTo>
                <a:lnTo>
                  <a:pt x="2524887" y="495300"/>
                </a:lnTo>
                <a:lnTo>
                  <a:pt x="2521331" y="482600"/>
                </a:lnTo>
                <a:lnTo>
                  <a:pt x="2504694" y="482600"/>
                </a:lnTo>
                <a:lnTo>
                  <a:pt x="2504694" y="533400"/>
                </a:lnTo>
                <a:lnTo>
                  <a:pt x="2504694" y="774700"/>
                </a:lnTo>
                <a:lnTo>
                  <a:pt x="2498725" y="774700"/>
                </a:lnTo>
                <a:lnTo>
                  <a:pt x="2494026" y="787400"/>
                </a:lnTo>
                <a:lnTo>
                  <a:pt x="2490343" y="787400"/>
                </a:lnTo>
                <a:lnTo>
                  <a:pt x="2489200" y="800100"/>
                </a:lnTo>
                <a:lnTo>
                  <a:pt x="2277237" y="927100"/>
                </a:lnTo>
                <a:lnTo>
                  <a:pt x="2273681" y="914400"/>
                </a:lnTo>
                <a:lnTo>
                  <a:pt x="2245106" y="914400"/>
                </a:lnTo>
                <a:lnTo>
                  <a:pt x="2241550" y="927100"/>
                </a:lnTo>
                <a:lnTo>
                  <a:pt x="2029714" y="800100"/>
                </a:lnTo>
                <a:lnTo>
                  <a:pt x="2030857" y="800100"/>
                </a:lnTo>
                <a:lnTo>
                  <a:pt x="2029714" y="787400"/>
                </a:lnTo>
                <a:lnTo>
                  <a:pt x="2026158" y="787400"/>
                </a:lnTo>
                <a:lnTo>
                  <a:pt x="2020189" y="774700"/>
                </a:lnTo>
                <a:lnTo>
                  <a:pt x="2014220" y="774700"/>
                </a:lnTo>
                <a:lnTo>
                  <a:pt x="2014220" y="533400"/>
                </a:lnTo>
                <a:lnTo>
                  <a:pt x="2022602" y="533400"/>
                </a:lnTo>
                <a:lnTo>
                  <a:pt x="2027301" y="520700"/>
                </a:lnTo>
                <a:lnTo>
                  <a:pt x="2035683" y="520700"/>
                </a:lnTo>
                <a:lnTo>
                  <a:pt x="2036826" y="508000"/>
                </a:lnTo>
                <a:lnTo>
                  <a:pt x="2036826" y="495300"/>
                </a:lnTo>
                <a:lnTo>
                  <a:pt x="2034540" y="495300"/>
                </a:lnTo>
                <a:lnTo>
                  <a:pt x="2237994" y="381000"/>
                </a:lnTo>
                <a:lnTo>
                  <a:pt x="2246249" y="381000"/>
                </a:lnTo>
                <a:lnTo>
                  <a:pt x="2252218" y="393700"/>
                </a:lnTo>
                <a:lnTo>
                  <a:pt x="2265299" y="393700"/>
                </a:lnTo>
                <a:lnTo>
                  <a:pt x="2271268" y="381000"/>
                </a:lnTo>
                <a:lnTo>
                  <a:pt x="2280793" y="381000"/>
                </a:lnTo>
                <a:lnTo>
                  <a:pt x="2486787" y="495300"/>
                </a:lnTo>
                <a:lnTo>
                  <a:pt x="2484501" y="495300"/>
                </a:lnTo>
                <a:lnTo>
                  <a:pt x="2484501" y="508000"/>
                </a:lnTo>
                <a:lnTo>
                  <a:pt x="2485644" y="508000"/>
                </a:lnTo>
                <a:lnTo>
                  <a:pt x="2488057" y="520700"/>
                </a:lnTo>
                <a:lnTo>
                  <a:pt x="2501138" y="520700"/>
                </a:lnTo>
                <a:lnTo>
                  <a:pt x="2504694" y="533400"/>
                </a:lnTo>
                <a:lnTo>
                  <a:pt x="2504694" y="482600"/>
                </a:lnTo>
                <a:lnTo>
                  <a:pt x="2492756" y="482600"/>
                </a:lnTo>
                <a:lnTo>
                  <a:pt x="2489200" y="495300"/>
                </a:lnTo>
                <a:lnTo>
                  <a:pt x="2302776" y="381000"/>
                </a:lnTo>
                <a:lnTo>
                  <a:pt x="2282063" y="368300"/>
                </a:lnTo>
                <a:lnTo>
                  <a:pt x="2284349" y="368300"/>
                </a:lnTo>
                <a:lnTo>
                  <a:pt x="2283206" y="355600"/>
                </a:lnTo>
                <a:lnTo>
                  <a:pt x="2280793" y="355600"/>
                </a:lnTo>
                <a:lnTo>
                  <a:pt x="2277237" y="342900"/>
                </a:lnTo>
                <a:lnTo>
                  <a:pt x="2261743" y="342900"/>
                </a:lnTo>
                <a:lnTo>
                  <a:pt x="2261743" y="101600"/>
                </a:lnTo>
                <a:lnTo>
                  <a:pt x="2270125" y="101600"/>
                </a:lnTo>
                <a:lnTo>
                  <a:pt x="2273681" y="88900"/>
                </a:lnTo>
                <a:lnTo>
                  <a:pt x="2280793" y="88900"/>
                </a:lnTo>
                <a:lnTo>
                  <a:pt x="2282063" y="76200"/>
                </a:lnTo>
                <a:lnTo>
                  <a:pt x="2280793" y="63500"/>
                </a:lnTo>
                <a:lnTo>
                  <a:pt x="2389124" y="0"/>
                </a:lnTo>
                <a:lnTo>
                  <a:pt x="2379599" y="0"/>
                </a:lnTo>
                <a:lnTo>
                  <a:pt x="2278507" y="63500"/>
                </a:lnTo>
                <a:lnTo>
                  <a:pt x="2274824" y="63500"/>
                </a:lnTo>
                <a:lnTo>
                  <a:pt x="2270125" y="50800"/>
                </a:lnTo>
                <a:lnTo>
                  <a:pt x="2248662" y="50800"/>
                </a:lnTo>
                <a:lnTo>
                  <a:pt x="2243963" y="63500"/>
                </a:lnTo>
                <a:lnTo>
                  <a:pt x="2240407" y="63500"/>
                </a:lnTo>
                <a:lnTo>
                  <a:pt x="2139188" y="0"/>
                </a:lnTo>
                <a:lnTo>
                  <a:pt x="2129663" y="0"/>
                </a:lnTo>
                <a:lnTo>
                  <a:pt x="2237994" y="63500"/>
                </a:lnTo>
                <a:lnTo>
                  <a:pt x="2235581" y="76200"/>
                </a:lnTo>
                <a:lnTo>
                  <a:pt x="2236724" y="88900"/>
                </a:lnTo>
                <a:lnTo>
                  <a:pt x="2241550" y="88900"/>
                </a:lnTo>
                <a:lnTo>
                  <a:pt x="2248662" y="101600"/>
                </a:lnTo>
                <a:lnTo>
                  <a:pt x="2257044" y="101600"/>
                </a:lnTo>
                <a:lnTo>
                  <a:pt x="2257044" y="342900"/>
                </a:lnTo>
                <a:lnTo>
                  <a:pt x="2240407" y="342900"/>
                </a:lnTo>
                <a:lnTo>
                  <a:pt x="2237994" y="355600"/>
                </a:lnTo>
                <a:lnTo>
                  <a:pt x="2234438" y="355600"/>
                </a:lnTo>
                <a:lnTo>
                  <a:pt x="2233168" y="368300"/>
                </a:lnTo>
                <a:lnTo>
                  <a:pt x="2235581" y="368300"/>
                </a:lnTo>
                <a:lnTo>
                  <a:pt x="2032127" y="495300"/>
                </a:lnTo>
                <a:lnTo>
                  <a:pt x="2028571" y="482600"/>
                </a:lnTo>
                <a:lnTo>
                  <a:pt x="2009521" y="482600"/>
                </a:lnTo>
                <a:lnTo>
                  <a:pt x="2009521" y="533400"/>
                </a:lnTo>
                <a:lnTo>
                  <a:pt x="2009521" y="774700"/>
                </a:lnTo>
                <a:lnTo>
                  <a:pt x="1996440" y="774700"/>
                </a:lnTo>
                <a:lnTo>
                  <a:pt x="1991614" y="787400"/>
                </a:lnTo>
                <a:lnTo>
                  <a:pt x="1990471" y="800100"/>
                </a:lnTo>
                <a:lnTo>
                  <a:pt x="1991614" y="800100"/>
                </a:lnTo>
                <a:lnTo>
                  <a:pt x="1785620" y="914400"/>
                </a:lnTo>
                <a:lnTo>
                  <a:pt x="1770126" y="914400"/>
                </a:lnTo>
                <a:lnTo>
                  <a:pt x="1763014" y="901700"/>
                </a:lnTo>
                <a:lnTo>
                  <a:pt x="1760601" y="906018"/>
                </a:lnTo>
                <a:lnTo>
                  <a:pt x="1760601" y="965200"/>
                </a:lnTo>
                <a:lnTo>
                  <a:pt x="1760601" y="1206500"/>
                </a:lnTo>
                <a:lnTo>
                  <a:pt x="1748790" y="1206500"/>
                </a:lnTo>
                <a:lnTo>
                  <a:pt x="1745107" y="1219200"/>
                </a:lnTo>
                <a:lnTo>
                  <a:pt x="1743964" y="1219200"/>
                </a:lnTo>
                <a:lnTo>
                  <a:pt x="1745107" y="1231900"/>
                </a:lnTo>
                <a:lnTo>
                  <a:pt x="1529715" y="1358900"/>
                </a:lnTo>
                <a:lnTo>
                  <a:pt x="1526159" y="1346200"/>
                </a:lnTo>
                <a:lnTo>
                  <a:pt x="1513078" y="1346200"/>
                </a:lnTo>
                <a:lnTo>
                  <a:pt x="1513078" y="1384300"/>
                </a:lnTo>
                <a:lnTo>
                  <a:pt x="1513078" y="1625600"/>
                </a:lnTo>
                <a:lnTo>
                  <a:pt x="1498854" y="1625600"/>
                </a:lnTo>
                <a:lnTo>
                  <a:pt x="1495171" y="1638300"/>
                </a:lnTo>
                <a:lnTo>
                  <a:pt x="1489329" y="1638300"/>
                </a:lnTo>
                <a:lnTo>
                  <a:pt x="1488059" y="1651000"/>
                </a:lnTo>
                <a:lnTo>
                  <a:pt x="1488059" y="1663700"/>
                </a:lnTo>
                <a:lnTo>
                  <a:pt x="1489329" y="1663700"/>
                </a:lnTo>
                <a:lnTo>
                  <a:pt x="1285621" y="1778000"/>
                </a:lnTo>
                <a:lnTo>
                  <a:pt x="1248791" y="1778000"/>
                </a:lnTo>
                <a:lnTo>
                  <a:pt x="1042797" y="1663700"/>
                </a:lnTo>
                <a:lnTo>
                  <a:pt x="1043940" y="1663700"/>
                </a:lnTo>
                <a:lnTo>
                  <a:pt x="1045210" y="1651000"/>
                </a:lnTo>
                <a:lnTo>
                  <a:pt x="1043940" y="1651000"/>
                </a:lnTo>
                <a:lnTo>
                  <a:pt x="1042797" y="1638300"/>
                </a:lnTo>
                <a:lnTo>
                  <a:pt x="1034415" y="1638300"/>
                </a:lnTo>
                <a:lnTo>
                  <a:pt x="1030859" y="1625600"/>
                </a:lnTo>
                <a:lnTo>
                  <a:pt x="1021334" y="1625600"/>
                </a:lnTo>
                <a:lnTo>
                  <a:pt x="1021334" y="1397000"/>
                </a:lnTo>
                <a:lnTo>
                  <a:pt x="1026160" y="1397000"/>
                </a:lnTo>
                <a:lnTo>
                  <a:pt x="1030859" y="1384300"/>
                </a:lnTo>
                <a:lnTo>
                  <a:pt x="1042797" y="1384300"/>
                </a:lnTo>
                <a:lnTo>
                  <a:pt x="1045210" y="1371600"/>
                </a:lnTo>
                <a:lnTo>
                  <a:pt x="1046353" y="1371600"/>
                </a:lnTo>
                <a:lnTo>
                  <a:pt x="1046353" y="1358900"/>
                </a:lnTo>
                <a:lnTo>
                  <a:pt x="1043940" y="1358900"/>
                </a:lnTo>
                <a:lnTo>
                  <a:pt x="1064069" y="1346200"/>
                </a:lnTo>
                <a:lnTo>
                  <a:pt x="1245235" y="1231900"/>
                </a:lnTo>
                <a:lnTo>
                  <a:pt x="1249934" y="1244600"/>
                </a:lnTo>
                <a:lnTo>
                  <a:pt x="1284478" y="1244600"/>
                </a:lnTo>
                <a:lnTo>
                  <a:pt x="1288034" y="1231900"/>
                </a:lnTo>
                <a:lnTo>
                  <a:pt x="1498854" y="1358900"/>
                </a:lnTo>
                <a:lnTo>
                  <a:pt x="1497584" y="1358900"/>
                </a:lnTo>
                <a:lnTo>
                  <a:pt x="1498854" y="1371600"/>
                </a:lnTo>
                <a:lnTo>
                  <a:pt x="1501140" y="1371600"/>
                </a:lnTo>
                <a:lnTo>
                  <a:pt x="1507109" y="1384300"/>
                </a:lnTo>
                <a:lnTo>
                  <a:pt x="1513078" y="1384300"/>
                </a:lnTo>
                <a:lnTo>
                  <a:pt x="1513078" y="1346200"/>
                </a:lnTo>
                <a:lnTo>
                  <a:pt x="1503553" y="1346200"/>
                </a:lnTo>
                <a:lnTo>
                  <a:pt x="1501140" y="1358900"/>
                </a:lnTo>
                <a:lnTo>
                  <a:pt x="1290447" y="1231900"/>
                </a:lnTo>
                <a:lnTo>
                  <a:pt x="1291590" y="1231900"/>
                </a:lnTo>
                <a:lnTo>
                  <a:pt x="1291590" y="1219200"/>
                </a:lnTo>
                <a:lnTo>
                  <a:pt x="1290447" y="1219200"/>
                </a:lnTo>
                <a:lnTo>
                  <a:pt x="1285621" y="1206500"/>
                </a:lnTo>
                <a:lnTo>
                  <a:pt x="1273810" y="1206500"/>
                </a:lnTo>
                <a:lnTo>
                  <a:pt x="1268984" y="1193800"/>
                </a:lnTo>
                <a:lnTo>
                  <a:pt x="1268984" y="952500"/>
                </a:lnTo>
                <a:lnTo>
                  <a:pt x="1282065" y="952500"/>
                </a:lnTo>
                <a:lnTo>
                  <a:pt x="1285621" y="939800"/>
                </a:lnTo>
                <a:lnTo>
                  <a:pt x="1286891" y="939800"/>
                </a:lnTo>
                <a:lnTo>
                  <a:pt x="1286891" y="927100"/>
                </a:lnTo>
                <a:lnTo>
                  <a:pt x="1285621" y="927100"/>
                </a:lnTo>
                <a:lnTo>
                  <a:pt x="1492885" y="812800"/>
                </a:lnTo>
                <a:lnTo>
                  <a:pt x="1502410" y="812800"/>
                </a:lnTo>
                <a:lnTo>
                  <a:pt x="1508252" y="825500"/>
                </a:lnTo>
                <a:lnTo>
                  <a:pt x="1521333" y="825500"/>
                </a:lnTo>
                <a:lnTo>
                  <a:pt x="1533271" y="812800"/>
                </a:lnTo>
                <a:lnTo>
                  <a:pt x="1536827" y="812800"/>
                </a:lnTo>
                <a:lnTo>
                  <a:pt x="1737995" y="927100"/>
                </a:lnTo>
                <a:lnTo>
                  <a:pt x="1735582" y="927100"/>
                </a:lnTo>
                <a:lnTo>
                  <a:pt x="1735582" y="939800"/>
                </a:lnTo>
                <a:lnTo>
                  <a:pt x="1736852" y="939800"/>
                </a:lnTo>
                <a:lnTo>
                  <a:pt x="1739265" y="952500"/>
                </a:lnTo>
                <a:lnTo>
                  <a:pt x="1746377" y="952500"/>
                </a:lnTo>
                <a:lnTo>
                  <a:pt x="1751076" y="965200"/>
                </a:lnTo>
                <a:lnTo>
                  <a:pt x="1760601" y="965200"/>
                </a:lnTo>
                <a:lnTo>
                  <a:pt x="1760601" y="906018"/>
                </a:lnTo>
                <a:lnTo>
                  <a:pt x="1755902" y="914400"/>
                </a:lnTo>
                <a:lnTo>
                  <a:pt x="1740408" y="914400"/>
                </a:lnTo>
                <a:lnTo>
                  <a:pt x="1561592" y="812800"/>
                </a:lnTo>
                <a:lnTo>
                  <a:pt x="1539240" y="800100"/>
                </a:lnTo>
                <a:lnTo>
                  <a:pt x="1540383" y="800100"/>
                </a:lnTo>
                <a:lnTo>
                  <a:pt x="1540383" y="787400"/>
                </a:lnTo>
                <a:lnTo>
                  <a:pt x="1539240" y="787400"/>
                </a:lnTo>
                <a:lnTo>
                  <a:pt x="1536827" y="774700"/>
                </a:lnTo>
                <a:lnTo>
                  <a:pt x="1517777" y="774700"/>
                </a:lnTo>
                <a:lnTo>
                  <a:pt x="1517777" y="520700"/>
                </a:lnTo>
                <a:lnTo>
                  <a:pt x="1528572" y="520700"/>
                </a:lnTo>
                <a:lnTo>
                  <a:pt x="1532128" y="508000"/>
                </a:lnTo>
                <a:lnTo>
                  <a:pt x="1533271" y="508000"/>
                </a:lnTo>
                <a:lnTo>
                  <a:pt x="1532128" y="495300"/>
                </a:lnTo>
                <a:lnTo>
                  <a:pt x="1741551" y="381000"/>
                </a:lnTo>
                <a:lnTo>
                  <a:pt x="1745107" y="381000"/>
                </a:lnTo>
                <a:lnTo>
                  <a:pt x="1749933" y="393700"/>
                </a:lnTo>
                <a:lnTo>
                  <a:pt x="1776095" y="393700"/>
                </a:lnTo>
                <a:lnTo>
                  <a:pt x="1780921" y="381000"/>
                </a:lnTo>
                <a:lnTo>
                  <a:pt x="1784477" y="381000"/>
                </a:lnTo>
                <a:lnTo>
                  <a:pt x="1986915" y="495300"/>
                </a:lnTo>
                <a:lnTo>
                  <a:pt x="1985645" y="495300"/>
                </a:lnTo>
                <a:lnTo>
                  <a:pt x="1984502" y="508000"/>
                </a:lnTo>
                <a:lnTo>
                  <a:pt x="1985645" y="508000"/>
                </a:lnTo>
                <a:lnTo>
                  <a:pt x="1986915" y="520700"/>
                </a:lnTo>
                <a:lnTo>
                  <a:pt x="1995170" y="520700"/>
                </a:lnTo>
                <a:lnTo>
                  <a:pt x="1999996" y="533400"/>
                </a:lnTo>
                <a:lnTo>
                  <a:pt x="2009521" y="533400"/>
                </a:lnTo>
                <a:lnTo>
                  <a:pt x="2009521" y="482600"/>
                </a:lnTo>
                <a:lnTo>
                  <a:pt x="1994027" y="482600"/>
                </a:lnTo>
                <a:lnTo>
                  <a:pt x="1989201" y="495300"/>
                </a:lnTo>
                <a:lnTo>
                  <a:pt x="1807121" y="381000"/>
                </a:lnTo>
                <a:lnTo>
                  <a:pt x="1786890" y="368300"/>
                </a:lnTo>
                <a:lnTo>
                  <a:pt x="1788033" y="368300"/>
                </a:lnTo>
                <a:lnTo>
                  <a:pt x="1788033" y="355600"/>
                </a:lnTo>
                <a:lnTo>
                  <a:pt x="1786890" y="355600"/>
                </a:lnTo>
                <a:lnTo>
                  <a:pt x="1782064" y="342900"/>
                </a:lnTo>
                <a:lnTo>
                  <a:pt x="1765427" y="342900"/>
                </a:lnTo>
                <a:lnTo>
                  <a:pt x="1765427" y="101600"/>
                </a:lnTo>
                <a:lnTo>
                  <a:pt x="1773682" y="101600"/>
                </a:lnTo>
                <a:lnTo>
                  <a:pt x="1777365" y="88900"/>
                </a:lnTo>
                <a:lnTo>
                  <a:pt x="1784477" y="88900"/>
                </a:lnTo>
                <a:lnTo>
                  <a:pt x="1785620" y="76200"/>
                </a:lnTo>
                <a:lnTo>
                  <a:pt x="1784477" y="63500"/>
                </a:lnTo>
                <a:lnTo>
                  <a:pt x="1892808" y="0"/>
                </a:lnTo>
                <a:lnTo>
                  <a:pt x="1883283" y="0"/>
                </a:lnTo>
                <a:lnTo>
                  <a:pt x="1782064" y="63500"/>
                </a:lnTo>
                <a:lnTo>
                  <a:pt x="1778508" y="63500"/>
                </a:lnTo>
                <a:lnTo>
                  <a:pt x="1773682" y="50800"/>
                </a:lnTo>
                <a:lnTo>
                  <a:pt x="1752346" y="50800"/>
                </a:lnTo>
                <a:lnTo>
                  <a:pt x="1747520" y="63500"/>
                </a:lnTo>
                <a:lnTo>
                  <a:pt x="1743964" y="63500"/>
                </a:lnTo>
                <a:lnTo>
                  <a:pt x="1642745" y="0"/>
                </a:lnTo>
                <a:lnTo>
                  <a:pt x="1633220" y="0"/>
                </a:lnTo>
                <a:lnTo>
                  <a:pt x="1741551" y="63500"/>
                </a:lnTo>
                <a:lnTo>
                  <a:pt x="1739265" y="76200"/>
                </a:lnTo>
                <a:lnTo>
                  <a:pt x="1740408" y="88900"/>
                </a:lnTo>
                <a:lnTo>
                  <a:pt x="1748790" y="88900"/>
                </a:lnTo>
                <a:lnTo>
                  <a:pt x="1752346" y="101600"/>
                </a:lnTo>
                <a:lnTo>
                  <a:pt x="1760601" y="101600"/>
                </a:lnTo>
                <a:lnTo>
                  <a:pt x="1760601" y="342900"/>
                </a:lnTo>
                <a:lnTo>
                  <a:pt x="1743964" y="342900"/>
                </a:lnTo>
                <a:lnTo>
                  <a:pt x="1741551" y="355600"/>
                </a:lnTo>
                <a:lnTo>
                  <a:pt x="1737995" y="355600"/>
                </a:lnTo>
                <a:lnTo>
                  <a:pt x="1736852" y="368300"/>
                </a:lnTo>
                <a:lnTo>
                  <a:pt x="1739265" y="368300"/>
                </a:lnTo>
                <a:lnTo>
                  <a:pt x="1529715" y="495300"/>
                </a:lnTo>
                <a:lnTo>
                  <a:pt x="1527302" y="495300"/>
                </a:lnTo>
                <a:lnTo>
                  <a:pt x="1523746" y="482600"/>
                </a:lnTo>
                <a:lnTo>
                  <a:pt x="1513078" y="482600"/>
                </a:lnTo>
                <a:lnTo>
                  <a:pt x="1513078" y="520700"/>
                </a:lnTo>
                <a:lnTo>
                  <a:pt x="1513078" y="774700"/>
                </a:lnTo>
                <a:lnTo>
                  <a:pt x="1492885" y="774700"/>
                </a:lnTo>
                <a:lnTo>
                  <a:pt x="1490472" y="787400"/>
                </a:lnTo>
                <a:lnTo>
                  <a:pt x="1489329" y="787400"/>
                </a:lnTo>
                <a:lnTo>
                  <a:pt x="1489329" y="800100"/>
                </a:lnTo>
                <a:lnTo>
                  <a:pt x="1490472" y="800100"/>
                </a:lnTo>
                <a:lnTo>
                  <a:pt x="1283335" y="927100"/>
                </a:lnTo>
                <a:lnTo>
                  <a:pt x="1279779" y="914400"/>
                </a:lnTo>
                <a:lnTo>
                  <a:pt x="1253490" y="914400"/>
                </a:lnTo>
                <a:lnTo>
                  <a:pt x="1251204" y="927100"/>
                </a:lnTo>
                <a:lnTo>
                  <a:pt x="1043940" y="800100"/>
                </a:lnTo>
                <a:lnTo>
                  <a:pt x="1045210" y="800100"/>
                </a:lnTo>
                <a:lnTo>
                  <a:pt x="1045210" y="787400"/>
                </a:lnTo>
                <a:lnTo>
                  <a:pt x="1043940" y="787400"/>
                </a:lnTo>
                <a:lnTo>
                  <a:pt x="1041654" y="774700"/>
                </a:lnTo>
                <a:lnTo>
                  <a:pt x="1026160" y="774700"/>
                </a:lnTo>
                <a:lnTo>
                  <a:pt x="1021334" y="762000"/>
                </a:lnTo>
                <a:lnTo>
                  <a:pt x="1021334" y="533400"/>
                </a:lnTo>
                <a:lnTo>
                  <a:pt x="1030859" y="533400"/>
                </a:lnTo>
                <a:lnTo>
                  <a:pt x="1037971" y="520700"/>
                </a:lnTo>
                <a:lnTo>
                  <a:pt x="1042797" y="520700"/>
                </a:lnTo>
                <a:lnTo>
                  <a:pt x="1043940" y="508000"/>
                </a:lnTo>
                <a:lnTo>
                  <a:pt x="1043940" y="495300"/>
                </a:lnTo>
                <a:lnTo>
                  <a:pt x="1042797" y="495300"/>
                </a:lnTo>
                <a:lnTo>
                  <a:pt x="1247521" y="381000"/>
                </a:lnTo>
                <a:lnTo>
                  <a:pt x="1260729" y="381000"/>
                </a:lnTo>
                <a:lnTo>
                  <a:pt x="1266571" y="393700"/>
                </a:lnTo>
                <a:lnTo>
                  <a:pt x="1272540" y="381000"/>
                </a:lnTo>
                <a:lnTo>
                  <a:pt x="1285621" y="381000"/>
                </a:lnTo>
                <a:lnTo>
                  <a:pt x="1497584" y="495300"/>
                </a:lnTo>
                <a:lnTo>
                  <a:pt x="1496441" y="508000"/>
                </a:lnTo>
                <a:lnTo>
                  <a:pt x="1497584" y="508000"/>
                </a:lnTo>
                <a:lnTo>
                  <a:pt x="1501140" y="520700"/>
                </a:lnTo>
                <a:lnTo>
                  <a:pt x="1513078" y="520700"/>
                </a:lnTo>
                <a:lnTo>
                  <a:pt x="1513078" y="482600"/>
                </a:lnTo>
                <a:lnTo>
                  <a:pt x="1507109" y="482600"/>
                </a:lnTo>
                <a:lnTo>
                  <a:pt x="1503553" y="495300"/>
                </a:lnTo>
                <a:lnTo>
                  <a:pt x="1499997" y="495300"/>
                </a:lnTo>
                <a:lnTo>
                  <a:pt x="1309230" y="381000"/>
                </a:lnTo>
                <a:lnTo>
                  <a:pt x="1288034" y="368300"/>
                </a:lnTo>
                <a:lnTo>
                  <a:pt x="1289304" y="368300"/>
                </a:lnTo>
                <a:lnTo>
                  <a:pt x="1289304" y="355600"/>
                </a:lnTo>
                <a:lnTo>
                  <a:pt x="1283335" y="355600"/>
                </a:lnTo>
                <a:lnTo>
                  <a:pt x="1280922" y="342900"/>
                </a:lnTo>
                <a:lnTo>
                  <a:pt x="1268984" y="342900"/>
                </a:lnTo>
                <a:lnTo>
                  <a:pt x="1268984" y="101600"/>
                </a:lnTo>
                <a:lnTo>
                  <a:pt x="1282065" y="101600"/>
                </a:lnTo>
                <a:lnTo>
                  <a:pt x="1285621" y="88900"/>
                </a:lnTo>
                <a:lnTo>
                  <a:pt x="1290447" y="88900"/>
                </a:lnTo>
                <a:lnTo>
                  <a:pt x="1291590" y="76200"/>
                </a:lnTo>
                <a:lnTo>
                  <a:pt x="1290447" y="63500"/>
                </a:lnTo>
                <a:lnTo>
                  <a:pt x="1396365" y="0"/>
                </a:lnTo>
                <a:lnTo>
                  <a:pt x="1386840" y="0"/>
                </a:lnTo>
                <a:lnTo>
                  <a:pt x="1288034" y="63500"/>
                </a:lnTo>
                <a:lnTo>
                  <a:pt x="1283335" y="50800"/>
                </a:lnTo>
                <a:lnTo>
                  <a:pt x="1249934" y="50800"/>
                </a:lnTo>
                <a:lnTo>
                  <a:pt x="1246378" y="63500"/>
                </a:lnTo>
                <a:lnTo>
                  <a:pt x="1147572" y="0"/>
                </a:lnTo>
                <a:lnTo>
                  <a:pt x="1138047" y="0"/>
                </a:lnTo>
                <a:lnTo>
                  <a:pt x="1243965" y="63500"/>
                </a:lnTo>
                <a:lnTo>
                  <a:pt x="1241679" y="76200"/>
                </a:lnTo>
                <a:lnTo>
                  <a:pt x="1242822" y="88900"/>
                </a:lnTo>
                <a:lnTo>
                  <a:pt x="1247521" y="88900"/>
                </a:lnTo>
                <a:lnTo>
                  <a:pt x="1251204" y="101600"/>
                </a:lnTo>
                <a:lnTo>
                  <a:pt x="1264285" y="101600"/>
                </a:lnTo>
                <a:lnTo>
                  <a:pt x="1264285" y="342900"/>
                </a:lnTo>
                <a:lnTo>
                  <a:pt x="1253490" y="342900"/>
                </a:lnTo>
                <a:lnTo>
                  <a:pt x="1249934" y="355600"/>
                </a:lnTo>
                <a:lnTo>
                  <a:pt x="1243965" y="355600"/>
                </a:lnTo>
                <a:lnTo>
                  <a:pt x="1243965" y="368300"/>
                </a:lnTo>
                <a:lnTo>
                  <a:pt x="1245235" y="368300"/>
                </a:lnTo>
                <a:lnTo>
                  <a:pt x="1040384" y="495300"/>
                </a:lnTo>
                <a:lnTo>
                  <a:pt x="1035685" y="482600"/>
                </a:lnTo>
                <a:lnTo>
                  <a:pt x="1002284" y="482600"/>
                </a:lnTo>
                <a:lnTo>
                  <a:pt x="997585" y="495300"/>
                </a:lnTo>
                <a:lnTo>
                  <a:pt x="813333" y="381000"/>
                </a:lnTo>
                <a:lnTo>
                  <a:pt x="792861" y="368300"/>
                </a:lnTo>
                <a:lnTo>
                  <a:pt x="794004" y="368300"/>
                </a:lnTo>
                <a:lnTo>
                  <a:pt x="794004" y="355600"/>
                </a:lnTo>
                <a:lnTo>
                  <a:pt x="788162" y="355600"/>
                </a:lnTo>
                <a:lnTo>
                  <a:pt x="785749" y="342900"/>
                </a:lnTo>
                <a:lnTo>
                  <a:pt x="773811" y="342900"/>
                </a:lnTo>
                <a:lnTo>
                  <a:pt x="773811" y="101600"/>
                </a:lnTo>
                <a:lnTo>
                  <a:pt x="786892" y="101600"/>
                </a:lnTo>
                <a:lnTo>
                  <a:pt x="790448" y="88900"/>
                </a:lnTo>
                <a:lnTo>
                  <a:pt x="795274" y="88900"/>
                </a:lnTo>
                <a:lnTo>
                  <a:pt x="796417" y="76200"/>
                </a:lnTo>
                <a:lnTo>
                  <a:pt x="794004" y="63500"/>
                </a:lnTo>
                <a:lnTo>
                  <a:pt x="900049" y="0"/>
                </a:lnTo>
                <a:lnTo>
                  <a:pt x="890524" y="0"/>
                </a:lnTo>
                <a:lnTo>
                  <a:pt x="791718" y="63500"/>
                </a:lnTo>
                <a:lnTo>
                  <a:pt x="788162" y="50800"/>
                </a:lnTo>
                <a:lnTo>
                  <a:pt x="753618" y="50800"/>
                </a:lnTo>
                <a:lnTo>
                  <a:pt x="750062" y="63500"/>
                </a:lnTo>
                <a:lnTo>
                  <a:pt x="651129" y="0"/>
                </a:lnTo>
                <a:lnTo>
                  <a:pt x="641604" y="0"/>
                </a:lnTo>
                <a:lnTo>
                  <a:pt x="747649" y="63500"/>
                </a:lnTo>
                <a:lnTo>
                  <a:pt x="745236" y="76200"/>
                </a:lnTo>
                <a:lnTo>
                  <a:pt x="746379" y="88900"/>
                </a:lnTo>
                <a:lnTo>
                  <a:pt x="751205" y="88900"/>
                </a:lnTo>
                <a:lnTo>
                  <a:pt x="754761" y="101600"/>
                </a:lnTo>
                <a:lnTo>
                  <a:pt x="769112" y="101600"/>
                </a:lnTo>
                <a:lnTo>
                  <a:pt x="769112" y="342900"/>
                </a:lnTo>
                <a:lnTo>
                  <a:pt x="757174" y="342900"/>
                </a:lnTo>
                <a:lnTo>
                  <a:pt x="751205" y="355600"/>
                </a:lnTo>
                <a:lnTo>
                  <a:pt x="747649" y="355600"/>
                </a:lnTo>
                <a:lnTo>
                  <a:pt x="747649" y="368300"/>
                </a:lnTo>
                <a:lnTo>
                  <a:pt x="748792" y="368300"/>
                </a:lnTo>
                <a:lnTo>
                  <a:pt x="540385" y="495300"/>
                </a:lnTo>
                <a:lnTo>
                  <a:pt x="536829" y="495300"/>
                </a:lnTo>
                <a:lnTo>
                  <a:pt x="532130" y="482600"/>
                </a:lnTo>
                <a:lnTo>
                  <a:pt x="513080" y="482600"/>
                </a:lnTo>
                <a:lnTo>
                  <a:pt x="508254" y="495300"/>
                </a:lnTo>
                <a:lnTo>
                  <a:pt x="505968" y="495300"/>
                </a:lnTo>
                <a:lnTo>
                  <a:pt x="296418" y="368300"/>
                </a:lnTo>
                <a:lnTo>
                  <a:pt x="297561" y="368300"/>
                </a:lnTo>
                <a:lnTo>
                  <a:pt x="297561" y="355600"/>
                </a:lnTo>
                <a:lnTo>
                  <a:pt x="291719" y="355600"/>
                </a:lnTo>
                <a:lnTo>
                  <a:pt x="289306" y="342900"/>
                </a:lnTo>
                <a:lnTo>
                  <a:pt x="277368" y="342900"/>
                </a:lnTo>
                <a:lnTo>
                  <a:pt x="277368" y="101600"/>
                </a:lnTo>
                <a:lnTo>
                  <a:pt x="284480" y="101600"/>
                </a:lnTo>
                <a:lnTo>
                  <a:pt x="290449" y="88900"/>
                </a:lnTo>
                <a:lnTo>
                  <a:pt x="295275" y="88900"/>
                </a:lnTo>
                <a:lnTo>
                  <a:pt x="296418" y="76200"/>
                </a:lnTo>
                <a:lnTo>
                  <a:pt x="294005" y="63500"/>
                </a:lnTo>
                <a:lnTo>
                  <a:pt x="404749" y="0"/>
                </a:lnTo>
                <a:lnTo>
                  <a:pt x="395224" y="0"/>
                </a:lnTo>
                <a:lnTo>
                  <a:pt x="291719" y="63500"/>
                </a:lnTo>
                <a:lnTo>
                  <a:pt x="289306" y="63500"/>
                </a:lnTo>
                <a:lnTo>
                  <a:pt x="284480" y="50800"/>
                </a:lnTo>
                <a:lnTo>
                  <a:pt x="270256" y="50800"/>
                </a:lnTo>
                <a:lnTo>
                  <a:pt x="263144" y="63500"/>
                </a:lnTo>
                <a:lnTo>
                  <a:pt x="254762" y="63500"/>
                </a:lnTo>
                <a:lnTo>
                  <a:pt x="253619" y="76200"/>
                </a:lnTo>
                <a:lnTo>
                  <a:pt x="254762" y="88900"/>
                </a:lnTo>
                <a:lnTo>
                  <a:pt x="258318" y="88900"/>
                </a:lnTo>
                <a:lnTo>
                  <a:pt x="265557" y="101600"/>
                </a:lnTo>
                <a:lnTo>
                  <a:pt x="272669" y="101600"/>
                </a:lnTo>
                <a:lnTo>
                  <a:pt x="272669" y="342900"/>
                </a:lnTo>
                <a:lnTo>
                  <a:pt x="260731" y="342900"/>
                </a:lnTo>
                <a:lnTo>
                  <a:pt x="257175" y="355600"/>
                </a:lnTo>
                <a:lnTo>
                  <a:pt x="252476" y="355600"/>
                </a:lnTo>
                <a:lnTo>
                  <a:pt x="251206" y="368300"/>
                </a:lnTo>
                <a:lnTo>
                  <a:pt x="253619" y="368300"/>
                </a:lnTo>
                <a:lnTo>
                  <a:pt x="256032" y="381000"/>
                </a:lnTo>
                <a:lnTo>
                  <a:pt x="265557" y="381000"/>
                </a:lnTo>
                <a:lnTo>
                  <a:pt x="270256" y="393700"/>
                </a:lnTo>
                <a:lnTo>
                  <a:pt x="280924" y="393700"/>
                </a:lnTo>
                <a:lnTo>
                  <a:pt x="285750" y="381000"/>
                </a:lnTo>
                <a:lnTo>
                  <a:pt x="294005" y="381000"/>
                </a:lnTo>
                <a:lnTo>
                  <a:pt x="503555" y="495300"/>
                </a:lnTo>
                <a:lnTo>
                  <a:pt x="502285" y="508000"/>
                </a:lnTo>
                <a:lnTo>
                  <a:pt x="503555" y="508000"/>
                </a:lnTo>
                <a:lnTo>
                  <a:pt x="504698" y="520700"/>
                </a:lnTo>
                <a:lnTo>
                  <a:pt x="540385" y="520700"/>
                </a:lnTo>
                <a:lnTo>
                  <a:pt x="542798" y="508000"/>
                </a:lnTo>
                <a:lnTo>
                  <a:pt x="544068" y="508000"/>
                </a:lnTo>
                <a:lnTo>
                  <a:pt x="542798" y="495300"/>
                </a:lnTo>
                <a:lnTo>
                  <a:pt x="751205" y="381000"/>
                </a:lnTo>
                <a:lnTo>
                  <a:pt x="759587" y="381000"/>
                </a:lnTo>
                <a:lnTo>
                  <a:pt x="764286" y="393700"/>
                </a:lnTo>
                <a:lnTo>
                  <a:pt x="777367" y="393700"/>
                </a:lnTo>
                <a:lnTo>
                  <a:pt x="782193" y="381000"/>
                </a:lnTo>
                <a:lnTo>
                  <a:pt x="790448" y="381000"/>
                </a:lnTo>
                <a:lnTo>
                  <a:pt x="995172" y="495300"/>
                </a:lnTo>
                <a:lnTo>
                  <a:pt x="994029" y="495300"/>
                </a:lnTo>
                <a:lnTo>
                  <a:pt x="992759" y="508000"/>
                </a:lnTo>
                <a:lnTo>
                  <a:pt x="994029" y="508000"/>
                </a:lnTo>
                <a:lnTo>
                  <a:pt x="995172" y="520700"/>
                </a:lnTo>
                <a:lnTo>
                  <a:pt x="1003554" y="520700"/>
                </a:lnTo>
                <a:lnTo>
                  <a:pt x="1007110" y="533400"/>
                </a:lnTo>
                <a:lnTo>
                  <a:pt x="1016635" y="533400"/>
                </a:lnTo>
                <a:lnTo>
                  <a:pt x="1016635" y="762000"/>
                </a:lnTo>
                <a:lnTo>
                  <a:pt x="1011809" y="774700"/>
                </a:lnTo>
                <a:lnTo>
                  <a:pt x="996315" y="774700"/>
                </a:lnTo>
                <a:lnTo>
                  <a:pt x="994029" y="787400"/>
                </a:lnTo>
                <a:lnTo>
                  <a:pt x="992759" y="787400"/>
                </a:lnTo>
                <a:lnTo>
                  <a:pt x="991616" y="800100"/>
                </a:lnTo>
                <a:lnTo>
                  <a:pt x="994029" y="800100"/>
                </a:lnTo>
                <a:lnTo>
                  <a:pt x="996315" y="812800"/>
                </a:lnTo>
                <a:lnTo>
                  <a:pt x="1008253" y="812800"/>
                </a:lnTo>
                <a:lnTo>
                  <a:pt x="1013079" y="825500"/>
                </a:lnTo>
                <a:lnTo>
                  <a:pt x="1026160" y="825500"/>
                </a:lnTo>
                <a:lnTo>
                  <a:pt x="1032129" y="812800"/>
                </a:lnTo>
                <a:lnTo>
                  <a:pt x="1041654" y="812800"/>
                </a:lnTo>
                <a:lnTo>
                  <a:pt x="1248791" y="927100"/>
                </a:lnTo>
                <a:lnTo>
                  <a:pt x="1247521" y="927100"/>
                </a:lnTo>
                <a:lnTo>
                  <a:pt x="1246378" y="939800"/>
                </a:lnTo>
                <a:lnTo>
                  <a:pt x="1247521" y="939800"/>
                </a:lnTo>
                <a:lnTo>
                  <a:pt x="1252347" y="952500"/>
                </a:lnTo>
                <a:lnTo>
                  <a:pt x="1264285" y="952500"/>
                </a:lnTo>
                <a:lnTo>
                  <a:pt x="1264285" y="1193800"/>
                </a:lnTo>
                <a:lnTo>
                  <a:pt x="1260729" y="1206500"/>
                </a:lnTo>
                <a:lnTo>
                  <a:pt x="1245235" y="1206500"/>
                </a:lnTo>
                <a:lnTo>
                  <a:pt x="1243965" y="1219200"/>
                </a:lnTo>
                <a:lnTo>
                  <a:pt x="1241679" y="1219200"/>
                </a:lnTo>
                <a:lnTo>
                  <a:pt x="1242822" y="1231900"/>
                </a:lnTo>
                <a:lnTo>
                  <a:pt x="1243965" y="1231900"/>
                </a:lnTo>
                <a:lnTo>
                  <a:pt x="1041654" y="1346200"/>
                </a:lnTo>
                <a:lnTo>
                  <a:pt x="1032129" y="1346200"/>
                </a:lnTo>
                <a:lnTo>
                  <a:pt x="1026160" y="1333500"/>
                </a:lnTo>
                <a:lnTo>
                  <a:pt x="1016635" y="1333500"/>
                </a:lnTo>
                <a:lnTo>
                  <a:pt x="1016635" y="1397000"/>
                </a:lnTo>
                <a:lnTo>
                  <a:pt x="1016635" y="1625600"/>
                </a:lnTo>
                <a:lnTo>
                  <a:pt x="1007110" y="1625600"/>
                </a:lnTo>
                <a:lnTo>
                  <a:pt x="1003554" y="1638300"/>
                </a:lnTo>
                <a:lnTo>
                  <a:pt x="995172" y="1638300"/>
                </a:lnTo>
                <a:lnTo>
                  <a:pt x="994029" y="1651000"/>
                </a:lnTo>
                <a:lnTo>
                  <a:pt x="992759" y="1651000"/>
                </a:lnTo>
                <a:lnTo>
                  <a:pt x="994029" y="1663700"/>
                </a:lnTo>
                <a:lnTo>
                  <a:pt x="995172" y="1663700"/>
                </a:lnTo>
                <a:lnTo>
                  <a:pt x="794004" y="1778000"/>
                </a:lnTo>
                <a:lnTo>
                  <a:pt x="789305" y="1778000"/>
                </a:lnTo>
                <a:lnTo>
                  <a:pt x="783336" y="1765300"/>
                </a:lnTo>
                <a:lnTo>
                  <a:pt x="758317" y="1765300"/>
                </a:lnTo>
                <a:lnTo>
                  <a:pt x="752348" y="1778000"/>
                </a:lnTo>
                <a:lnTo>
                  <a:pt x="748792" y="1778000"/>
                </a:lnTo>
                <a:lnTo>
                  <a:pt x="547624" y="1663700"/>
                </a:lnTo>
                <a:lnTo>
                  <a:pt x="549910" y="1663700"/>
                </a:lnTo>
                <a:lnTo>
                  <a:pt x="549910" y="1651000"/>
                </a:lnTo>
                <a:lnTo>
                  <a:pt x="547624" y="1638300"/>
                </a:lnTo>
                <a:lnTo>
                  <a:pt x="542798" y="1638300"/>
                </a:lnTo>
                <a:lnTo>
                  <a:pt x="539242" y="1625600"/>
                </a:lnTo>
                <a:lnTo>
                  <a:pt x="525018" y="1625600"/>
                </a:lnTo>
                <a:lnTo>
                  <a:pt x="525018" y="1397000"/>
                </a:lnTo>
                <a:lnTo>
                  <a:pt x="530860" y="1397000"/>
                </a:lnTo>
                <a:lnTo>
                  <a:pt x="535686" y="1384300"/>
                </a:lnTo>
                <a:lnTo>
                  <a:pt x="546354" y="1384300"/>
                </a:lnTo>
                <a:lnTo>
                  <a:pt x="548767" y="1371600"/>
                </a:lnTo>
                <a:lnTo>
                  <a:pt x="549910" y="1371600"/>
                </a:lnTo>
                <a:lnTo>
                  <a:pt x="549910" y="1358900"/>
                </a:lnTo>
                <a:lnTo>
                  <a:pt x="547624" y="1358900"/>
                </a:lnTo>
                <a:lnTo>
                  <a:pt x="569849" y="1346200"/>
                </a:lnTo>
                <a:lnTo>
                  <a:pt x="747649" y="1244600"/>
                </a:lnTo>
                <a:lnTo>
                  <a:pt x="763143" y="1244600"/>
                </a:lnTo>
                <a:lnTo>
                  <a:pt x="771398" y="1257300"/>
                </a:lnTo>
                <a:lnTo>
                  <a:pt x="778637" y="1244600"/>
                </a:lnTo>
                <a:lnTo>
                  <a:pt x="794004" y="1244600"/>
                </a:lnTo>
                <a:lnTo>
                  <a:pt x="994029" y="1358900"/>
                </a:lnTo>
                <a:lnTo>
                  <a:pt x="990346" y="1358900"/>
                </a:lnTo>
                <a:lnTo>
                  <a:pt x="991616" y="1371600"/>
                </a:lnTo>
                <a:lnTo>
                  <a:pt x="992759" y="1371600"/>
                </a:lnTo>
                <a:lnTo>
                  <a:pt x="995172" y="1384300"/>
                </a:lnTo>
                <a:lnTo>
                  <a:pt x="1007110" y="1384300"/>
                </a:lnTo>
                <a:lnTo>
                  <a:pt x="1011809" y="1397000"/>
                </a:lnTo>
                <a:lnTo>
                  <a:pt x="1016635" y="1397000"/>
                </a:lnTo>
                <a:lnTo>
                  <a:pt x="1016635" y="1333500"/>
                </a:lnTo>
                <a:lnTo>
                  <a:pt x="1011809" y="1333500"/>
                </a:lnTo>
                <a:lnTo>
                  <a:pt x="1005840" y="1346200"/>
                </a:lnTo>
                <a:lnTo>
                  <a:pt x="996315" y="1346200"/>
                </a:lnTo>
                <a:lnTo>
                  <a:pt x="818616" y="1244600"/>
                </a:lnTo>
                <a:lnTo>
                  <a:pt x="796417" y="1231900"/>
                </a:lnTo>
                <a:lnTo>
                  <a:pt x="797687" y="1231900"/>
                </a:lnTo>
                <a:lnTo>
                  <a:pt x="798830" y="1219200"/>
                </a:lnTo>
                <a:lnTo>
                  <a:pt x="796417" y="1219200"/>
                </a:lnTo>
                <a:lnTo>
                  <a:pt x="794004" y="1206500"/>
                </a:lnTo>
                <a:lnTo>
                  <a:pt x="786892" y="1206500"/>
                </a:lnTo>
                <a:lnTo>
                  <a:pt x="782193" y="1193800"/>
                </a:lnTo>
                <a:lnTo>
                  <a:pt x="759587" y="1193800"/>
                </a:lnTo>
                <a:lnTo>
                  <a:pt x="754761" y="1206500"/>
                </a:lnTo>
                <a:lnTo>
                  <a:pt x="747649" y="1206500"/>
                </a:lnTo>
                <a:lnTo>
                  <a:pt x="745236" y="1219200"/>
                </a:lnTo>
                <a:lnTo>
                  <a:pt x="742823" y="1219200"/>
                </a:lnTo>
                <a:lnTo>
                  <a:pt x="744093" y="1231900"/>
                </a:lnTo>
                <a:lnTo>
                  <a:pt x="745236" y="1231900"/>
                </a:lnTo>
                <a:lnTo>
                  <a:pt x="545211" y="1346200"/>
                </a:lnTo>
                <a:lnTo>
                  <a:pt x="535686" y="1346200"/>
                </a:lnTo>
                <a:lnTo>
                  <a:pt x="529717" y="1333500"/>
                </a:lnTo>
                <a:lnTo>
                  <a:pt x="520192" y="1333500"/>
                </a:lnTo>
                <a:lnTo>
                  <a:pt x="520192" y="1397000"/>
                </a:lnTo>
                <a:lnTo>
                  <a:pt x="520192" y="1625600"/>
                </a:lnTo>
                <a:lnTo>
                  <a:pt x="507111" y="1625600"/>
                </a:lnTo>
                <a:lnTo>
                  <a:pt x="502285" y="1638300"/>
                </a:lnTo>
                <a:lnTo>
                  <a:pt x="497586" y="1638300"/>
                </a:lnTo>
                <a:lnTo>
                  <a:pt x="496443" y="1651000"/>
                </a:lnTo>
                <a:lnTo>
                  <a:pt x="495173" y="1651000"/>
                </a:lnTo>
                <a:lnTo>
                  <a:pt x="496443" y="1663700"/>
                </a:lnTo>
                <a:lnTo>
                  <a:pt x="497586" y="1663700"/>
                </a:lnTo>
                <a:lnTo>
                  <a:pt x="296418" y="1778000"/>
                </a:lnTo>
                <a:lnTo>
                  <a:pt x="292862" y="1778000"/>
                </a:lnTo>
                <a:lnTo>
                  <a:pt x="286893" y="1765300"/>
                </a:lnTo>
                <a:lnTo>
                  <a:pt x="262001" y="1765300"/>
                </a:lnTo>
                <a:lnTo>
                  <a:pt x="257175" y="1778000"/>
                </a:lnTo>
                <a:lnTo>
                  <a:pt x="252476" y="1778000"/>
                </a:lnTo>
                <a:lnTo>
                  <a:pt x="51181" y="1663700"/>
                </a:lnTo>
                <a:lnTo>
                  <a:pt x="52451" y="1663700"/>
                </a:lnTo>
                <a:lnTo>
                  <a:pt x="52451" y="1651000"/>
                </a:lnTo>
                <a:lnTo>
                  <a:pt x="51181" y="1638300"/>
                </a:lnTo>
                <a:lnTo>
                  <a:pt x="42926" y="1638300"/>
                </a:lnTo>
                <a:lnTo>
                  <a:pt x="38100" y="1625600"/>
                </a:lnTo>
                <a:lnTo>
                  <a:pt x="29718" y="1625600"/>
                </a:lnTo>
                <a:lnTo>
                  <a:pt x="29718" y="1384300"/>
                </a:lnTo>
                <a:lnTo>
                  <a:pt x="47625" y="1384300"/>
                </a:lnTo>
                <a:lnTo>
                  <a:pt x="48768" y="1371600"/>
                </a:lnTo>
                <a:lnTo>
                  <a:pt x="50038" y="1371600"/>
                </a:lnTo>
                <a:lnTo>
                  <a:pt x="51181" y="1358900"/>
                </a:lnTo>
                <a:lnTo>
                  <a:pt x="48768" y="1358900"/>
                </a:lnTo>
                <a:lnTo>
                  <a:pt x="259588" y="1231900"/>
                </a:lnTo>
                <a:lnTo>
                  <a:pt x="263144" y="1231900"/>
                </a:lnTo>
                <a:lnTo>
                  <a:pt x="266700" y="1244600"/>
                </a:lnTo>
                <a:lnTo>
                  <a:pt x="283337" y="1244600"/>
                </a:lnTo>
                <a:lnTo>
                  <a:pt x="286893" y="1231900"/>
                </a:lnTo>
                <a:lnTo>
                  <a:pt x="289306" y="1231900"/>
                </a:lnTo>
                <a:lnTo>
                  <a:pt x="497586" y="1358900"/>
                </a:lnTo>
                <a:lnTo>
                  <a:pt x="495173" y="1358900"/>
                </a:lnTo>
                <a:lnTo>
                  <a:pt x="495173" y="1371600"/>
                </a:lnTo>
                <a:lnTo>
                  <a:pt x="497586" y="1371600"/>
                </a:lnTo>
                <a:lnTo>
                  <a:pt x="499999" y="1384300"/>
                </a:lnTo>
                <a:lnTo>
                  <a:pt x="510667" y="1384300"/>
                </a:lnTo>
                <a:lnTo>
                  <a:pt x="515493" y="1397000"/>
                </a:lnTo>
                <a:lnTo>
                  <a:pt x="520192" y="1397000"/>
                </a:lnTo>
                <a:lnTo>
                  <a:pt x="520192" y="1333500"/>
                </a:lnTo>
                <a:lnTo>
                  <a:pt x="515493" y="1333500"/>
                </a:lnTo>
                <a:lnTo>
                  <a:pt x="509524" y="1346200"/>
                </a:lnTo>
                <a:lnTo>
                  <a:pt x="499999" y="1346200"/>
                </a:lnTo>
                <a:lnTo>
                  <a:pt x="291719" y="1231900"/>
                </a:lnTo>
                <a:lnTo>
                  <a:pt x="292862" y="1219200"/>
                </a:lnTo>
                <a:lnTo>
                  <a:pt x="291719" y="1219200"/>
                </a:lnTo>
                <a:lnTo>
                  <a:pt x="286893" y="1206500"/>
                </a:lnTo>
                <a:lnTo>
                  <a:pt x="262001" y="1206500"/>
                </a:lnTo>
                <a:lnTo>
                  <a:pt x="258318" y="1219200"/>
                </a:lnTo>
                <a:lnTo>
                  <a:pt x="257175" y="1219200"/>
                </a:lnTo>
                <a:lnTo>
                  <a:pt x="258318" y="1231900"/>
                </a:lnTo>
                <a:lnTo>
                  <a:pt x="46482" y="1346200"/>
                </a:lnTo>
                <a:lnTo>
                  <a:pt x="7112" y="1346200"/>
                </a:lnTo>
                <a:lnTo>
                  <a:pt x="4826" y="1358900"/>
                </a:lnTo>
                <a:lnTo>
                  <a:pt x="2413" y="1358900"/>
                </a:lnTo>
                <a:lnTo>
                  <a:pt x="3556" y="1371600"/>
                </a:lnTo>
                <a:lnTo>
                  <a:pt x="4826" y="1371600"/>
                </a:lnTo>
                <a:lnTo>
                  <a:pt x="5969" y="1384300"/>
                </a:lnTo>
                <a:lnTo>
                  <a:pt x="25019" y="1384300"/>
                </a:lnTo>
                <a:lnTo>
                  <a:pt x="25019" y="1625600"/>
                </a:lnTo>
                <a:lnTo>
                  <a:pt x="15494" y="1625600"/>
                </a:lnTo>
                <a:lnTo>
                  <a:pt x="10668" y="1638300"/>
                </a:lnTo>
                <a:lnTo>
                  <a:pt x="2413" y="1638300"/>
                </a:lnTo>
                <a:lnTo>
                  <a:pt x="1143" y="1651000"/>
                </a:lnTo>
                <a:lnTo>
                  <a:pt x="0" y="1651000"/>
                </a:lnTo>
                <a:lnTo>
                  <a:pt x="1143" y="1663700"/>
                </a:lnTo>
                <a:lnTo>
                  <a:pt x="4826" y="1663700"/>
                </a:lnTo>
                <a:lnTo>
                  <a:pt x="11938" y="1676400"/>
                </a:lnTo>
                <a:lnTo>
                  <a:pt x="45212" y="1676400"/>
                </a:lnTo>
                <a:lnTo>
                  <a:pt x="48768" y="1663700"/>
                </a:lnTo>
                <a:lnTo>
                  <a:pt x="250063" y="1778000"/>
                </a:lnTo>
                <a:lnTo>
                  <a:pt x="248920" y="1790700"/>
                </a:lnTo>
                <a:lnTo>
                  <a:pt x="247650" y="1790700"/>
                </a:lnTo>
                <a:lnTo>
                  <a:pt x="248920" y="1803400"/>
                </a:lnTo>
                <a:lnTo>
                  <a:pt x="252476" y="1803400"/>
                </a:lnTo>
                <a:lnTo>
                  <a:pt x="256032" y="1816112"/>
                </a:lnTo>
                <a:lnTo>
                  <a:pt x="294005" y="1816112"/>
                </a:lnTo>
                <a:lnTo>
                  <a:pt x="296418" y="1803400"/>
                </a:lnTo>
                <a:lnTo>
                  <a:pt x="301244" y="1803400"/>
                </a:lnTo>
                <a:lnTo>
                  <a:pt x="301244" y="1790700"/>
                </a:lnTo>
                <a:lnTo>
                  <a:pt x="298831" y="1778000"/>
                </a:lnTo>
                <a:lnTo>
                  <a:pt x="499999" y="1663700"/>
                </a:lnTo>
                <a:lnTo>
                  <a:pt x="503555" y="1676400"/>
                </a:lnTo>
                <a:lnTo>
                  <a:pt x="541655" y="1676400"/>
                </a:lnTo>
                <a:lnTo>
                  <a:pt x="546354" y="1663700"/>
                </a:lnTo>
                <a:lnTo>
                  <a:pt x="746379" y="1778000"/>
                </a:lnTo>
                <a:lnTo>
                  <a:pt x="744093" y="1790700"/>
                </a:lnTo>
                <a:lnTo>
                  <a:pt x="744093" y="1803400"/>
                </a:lnTo>
                <a:lnTo>
                  <a:pt x="745236" y="1803400"/>
                </a:lnTo>
                <a:lnTo>
                  <a:pt x="747649" y="1816112"/>
                </a:lnTo>
                <a:lnTo>
                  <a:pt x="794004" y="1816112"/>
                </a:lnTo>
                <a:lnTo>
                  <a:pt x="796417" y="1803400"/>
                </a:lnTo>
                <a:lnTo>
                  <a:pt x="797687" y="1803400"/>
                </a:lnTo>
                <a:lnTo>
                  <a:pt x="797687" y="1790700"/>
                </a:lnTo>
                <a:lnTo>
                  <a:pt x="795274" y="1778000"/>
                </a:lnTo>
                <a:lnTo>
                  <a:pt x="997585" y="1663700"/>
                </a:lnTo>
                <a:lnTo>
                  <a:pt x="1001141" y="1676400"/>
                </a:lnTo>
                <a:lnTo>
                  <a:pt x="1036828" y="1676400"/>
                </a:lnTo>
                <a:lnTo>
                  <a:pt x="1040384" y="1663700"/>
                </a:lnTo>
                <a:lnTo>
                  <a:pt x="1246378" y="1790700"/>
                </a:lnTo>
                <a:lnTo>
                  <a:pt x="1243965" y="1790700"/>
                </a:lnTo>
                <a:lnTo>
                  <a:pt x="1243965" y="1803400"/>
                </a:lnTo>
                <a:lnTo>
                  <a:pt x="1247521" y="1803400"/>
                </a:lnTo>
                <a:lnTo>
                  <a:pt x="1251204" y="1816112"/>
                </a:lnTo>
                <a:lnTo>
                  <a:pt x="1283335" y="1816112"/>
                </a:lnTo>
                <a:lnTo>
                  <a:pt x="1285621" y="1803400"/>
                </a:lnTo>
                <a:lnTo>
                  <a:pt x="1289304" y="1803400"/>
                </a:lnTo>
                <a:lnTo>
                  <a:pt x="1289304" y="1790700"/>
                </a:lnTo>
                <a:lnTo>
                  <a:pt x="1288034" y="1790700"/>
                </a:lnTo>
                <a:lnTo>
                  <a:pt x="1308392" y="1778000"/>
                </a:lnTo>
                <a:lnTo>
                  <a:pt x="1491615" y="1663700"/>
                </a:lnTo>
                <a:lnTo>
                  <a:pt x="1496441" y="1676400"/>
                </a:lnTo>
                <a:lnTo>
                  <a:pt x="1534414" y="1676400"/>
                </a:lnTo>
                <a:lnTo>
                  <a:pt x="1536827" y="1663700"/>
                </a:lnTo>
                <a:lnTo>
                  <a:pt x="1541653" y="1663700"/>
                </a:lnTo>
                <a:lnTo>
                  <a:pt x="1541653" y="1651000"/>
                </a:lnTo>
                <a:lnTo>
                  <a:pt x="1540383" y="1638300"/>
                </a:lnTo>
                <a:lnTo>
                  <a:pt x="1534414" y="1638300"/>
                </a:lnTo>
                <a:lnTo>
                  <a:pt x="1530858" y="1625600"/>
                </a:lnTo>
                <a:lnTo>
                  <a:pt x="1517777" y="1625600"/>
                </a:lnTo>
                <a:lnTo>
                  <a:pt x="1517777" y="1384300"/>
                </a:lnTo>
                <a:lnTo>
                  <a:pt x="1523746" y="1384300"/>
                </a:lnTo>
                <a:lnTo>
                  <a:pt x="1528572" y="1371600"/>
                </a:lnTo>
                <a:lnTo>
                  <a:pt x="1532128" y="1371600"/>
                </a:lnTo>
                <a:lnTo>
                  <a:pt x="1533271" y="1358900"/>
                </a:lnTo>
                <a:lnTo>
                  <a:pt x="1532128" y="1358900"/>
                </a:lnTo>
                <a:lnTo>
                  <a:pt x="1747520" y="1231900"/>
                </a:lnTo>
                <a:lnTo>
                  <a:pt x="1749933" y="1231900"/>
                </a:lnTo>
                <a:lnTo>
                  <a:pt x="1753489" y="1244600"/>
                </a:lnTo>
                <a:lnTo>
                  <a:pt x="1770126" y="1244600"/>
                </a:lnTo>
                <a:lnTo>
                  <a:pt x="1776095" y="1231900"/>
                </a:lnTo>
                <a:lnTo>
                  <a:pt x="1780921" y="1231900"/>
                </a:lnTo>
                <a:lnTo>
                  <a:pt x="1782064" y="1219200"/>
                </a:lnTo>
                <a:lnTo>
                  <a:pt x="1780921" y="1219200"/>
                </a:lnTo>
                <a:lnTo>
                  <a:pt x="1777365" y="1206500"/>
                </a:lnTo>
                <a:lnTo>
                  <a:pt x="1765427" y="1206500"/>
                </a:lnTo>
                <a:lnTo>
                  <a:pt x="1765427" y="965200"/>
                </a:lnTo>
                <a:lnTo>
                  <a:pt x="1774952" y="965200"/>
                </a:lnTo>
                <a:lnTo>
                  <a:pt x="1779651" y="952500"/>
                </a:lnTo>
                <a:lnTo>
                  <a:pt x="1786890" y="952500"/>
                </a:lnTo>
                <a:lnTo>
                  <a:pt x="1789176" y="939800"/>
                </a:lnTo>
                <a:lnTo>
                  <a:pt x="1790446" y="939800"/>
                </a:lnTo>
                <a:lnTo>
                  <a:pt x="1790446" y="927100"/>
                </a:lnTo>
                <a:lnTo>
                  <a:pt x="1788033" y="927100"/>
                </a:lnTo>
                <a:lnTo>
                  <a:pt x="1808632" y="914400"/>
                </a:lnTo>
                <a:lnTo>
                  <a:pt x="1994027" y="800100"/>
                </a:lnTo>
                <a:lnTo>
                  <a:pt x="2001139" y="812800"/>
                </a:lnTo>
                <a:lnTo>
                  <a:pt x="2025015" y="812800"/>
                </a:lnTo>
                <a:lnTo>
                  <a:pt x="2028571" y="800100"/>
                </a:lnTo>
                <a:lnTo>
                  <a:pt x="2239137" y="927100"/>
                </a:lnTo>
                <a:lnTo>
                  <a:pt x="2237994" y="927100"/>
                </a:lnTo>
                <a:lnTo>
                  <a:pt x="2236724" y="939800"/>
                </a:lnTo>
                <a:lnTo>
                  <a:pt x="2239137" y="939800"/>
                </a:lnTo>
                <a:lnTo>
                  <a:pt x="2240407" y="952500"/>
                </a:lnTo>
                <a:lnTo>
                  <a:pt x="2277237" y="952500"/>
                </a:lnTo>
                <a:lnTo>
                  <a:pt x="2279650" y="939800"/>
                </a:lnTo>
                <a:lnTo>
                  <a:pt x="2280793" y="939800"/>
                </a:lnTo>
                <a:lnTo>
                  <a:pt x="2280793" y="927100"/>
                </a:lnTo>
                <a:lnTo>
                  <a:pt x="2279650" y="927100"/>
                </a:lnTo>
                <a:lnTo>
                  <a:pt x="2491613" y="800100"/>
                </a:lnTo>
                <a:lnTo>
                  <a:pt x="2494026" y="812800"/>
                </a:lnTo>
                <a:lnTo>
                  <a:pt x="2520188" y="812800"/>
                </a:lnTo>
                <a:lnTo>
                  <a:pt x="2523744" y="800100"/>
                </a:lnTo>
                <a:lnTo>
                  <a:pt x="2524887" y="800100"/>
                </a:lnTo>
                <a:lnTo>
                  <a:pt x="2523744" y="787400"/>
                </a:lnTo>
                <a:lnTo>
                  <a:pt x="2521331" y="787400"/>
                </a:lnTo>
                <a:lnTo>
                  <a:pt x="2515362" y="774700"/>
                </a:lnTo>
                <a:lnTo>
                  <a:pt x="2509393" y="774700"/>
                </a:lnTo>
                <a:lnTo>
                  <a:pt x="2509393" y="533400"/>
                </a:lnTo>
                <a:lnTo>
                  <a:pt x="2514219" y="520700"/>
                </a:lnTo>
                <a:lnTo>
                  <a:pt x="2526157" y="520700"/>
                </a:lnTo>
                <a:lnTo>
                  <a:pt x="2528443" y="508000"/>
                </a:lnTo>
                <a:lnTo>
                  <a:pt x="2527300" y="495300"/>
                </a:lnTo>
                <a:lnTo>
                  <a:pt x="2734437" y="381000"/>
                </a:lnTo>
                <a:lnTo>
                  <a:pt x="2742819" y="381000"/>
                </a:lnTo>
                <a:lnTo>
                  <a:pt x="2748788" y="393700"/>
                </a:lnTo>
                <a:lnTo>
                  <a:pt x="2761869" y="393700"/>
                </a:lnTo>
                <a:lnTo>
                  <a:pt x="2767711" y="381000"/>
                </a:lnTo>
                <a:lnTo>
                  <a:pt x="2776093" y="381000"/>
                </a:lnTo>
                <a:lnTo>
                  <a:pt x="2980817" y="495300"/>
                </a:lnTo>
                <a:close/>
              </a:path>
            </a:pathLst>
          </a:custGeom>
          <a:solidFill>
            <a:srgbClr val="FFFFFF">
              <a:alpha val="3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1194" y="4872228"/>
            <a:ext cx="1027430" cy="271780"/>
          </a:xfrm>
          <a:custGeom>
            <a:avLst/>
            <a:gdLst/>
            <a:ahLst/>
            <a:cxnLst/>
            <a:rect l="l" t="t" r="r" b="b"/>
            <a:pathLst>
              <a:path w="1027429" h="271779">
                <a:moveTo>
                  <a:pt x="265302" y="0"/>
                </a:moveTo>
                <a:lnTo>
                  <a:pt x="242697" y="19037"/>
                </a:lnTo>
                <a:lnTo>
                  <a:pt x="242697" y="27393"/>
                </a:lnTo>
                <a:lnTo>
                  <a:pt x="243966" y="32207"/>
                </a:lnTo>
                <a:lnTo>
                  <a:pt x="32130" y="154668"/>
                </a:lnTo>
                <a:lnTo>
                  <a:pt x="29718" y="151113"/>
                </a:lnTo>
                <a:lnTo>
                  <a:pt x="26161" y="148708"/>
                </a:lnTo>
                <a:lnTo>
                  <a:pt x="22605" y="147557"/>
                </a:lnTo>
                <a:lnTo>
                  <a:pt x="17779" y="146406"/>
                </a:lnTo>
                <a:lnTo>
                  <a:pt x="14224" y="147557"/>
                </a:lnTo>
                <a:lnTo>
                  <a:pt x="10668" y="147557"/>
                </a:lnTo>
                <a:lnTo>
                  <a:pt x="4699" y="152262"/>
                </a:lnTo>
                <a:lnTo>
                  <a:pt x="1143" y="157073"/>
                </a:lnTo>
                <a:lnTo>
                  <a:pt x="0" y="160629"/>
                </a:lnTo>
                <a:lnTo>
                  <a:pt x="0" y="164185"/>
                </a:lnTo>
                <a:lnTo>
                  <a:pt x="1143" y="170145"/>
                </a:lnTo>
                <a:lnTo>
                  <a:pt x="4699" y="176107"/>
                </a:lnTo>
                <a:lnTo>
                  <a:pt x="9525" y="179663"/>
                </a:lnTo>
                <a:lnTo>
                  <a:pt x="15494" y="182067"/>
                </a:lnTo>
                <a:lnTo>
                  <a:pt x="15494" y="271271"/>
                </a:lnTo>
                <a:lnTo>
                  <a:pt x="20193" y="271271"/>
                </a:lnTo>
                <a:lnTo>
                  <a:pt x="20193" y="182067"/>
                </a:lnTo>
                <a:lnTo>
                  <a:pt x="26161" y="179663"/>
                </a:lnTo>
                <a:lnTo>
                  <a:pt x="30860" y="176107"/>
                </a:lnTo>
                <a:lnTo>
                  <a:pt x="34544" y="170145"/>
                </a:lnTo>
                <a:lnTo>
                  <a:pt x="35686" y="164185"/>
                </a:lnTo>
                <a:lnTo>
                  <a:pt x="34544" y="158224"/>
                </a:lnTo>
                <a:lnTo>
                  <a:pt x="246252" y="35763"/>
                </a:lnTo>
                <a:lnTo>
                  <a:pt x="249935" y="40474"/>
                </a:lnTo>
                <a:lnTo>
                  <a:pt x="254634" y="44030"/>
                </a:lnTo>
                <a:lnTo>
                  <a:pt x="259460" y="45275"/>
                </a:lnTo>
                <a:lnTo>
                  <a:pt x="265302" y="46431"/>
                </a:lnTo>
                <a:lnTo>
                  <a:pt x="271272" y="45275"/>
                </a:lnTo>
                <a:lnTo>
                  <a:pt x="280797" y="40474"/>
                </a:lnTo>
                <a:lnTo>
                  <a:pt x="284352" y="35763"/>
                </a:lnTo>
                <a:lnTo>
                  <a:pt x="491489" y="155924"/>
                </a:lnTo>
                <a:lnTo>
                  <a:pt x="490220" y="159478"/>
                </a:lnTo>
                <a:lnTo>
                  <a:pt x="490220" y="168995"/>
                </a:lnTo>
                <a:lnTo>
                  <a:pt x="511682" y="188028"/>
                </a:lnTo>
                <a:lnTo>
                  <a:pt x="511682" y="271271"/>
                </a:lnTo>
                <a:lnTo>
                  <a:pt x="516508" y="271271"/>
                </a:lnTo>
                <a:lnTo>
                  <a:pt x="516508" y="188028"/>
                </a:lnTo>
                <a:lnTo>
                  <a:pt x="520064" y="186773"/>
                </a:lnTo>
                <a:lnTo>
                  <a:pt x="524763" y="185623"/>
                </a:lnTo>
                <a:lnTo>
                  <a:pt x="528320" y="183217"/>
                </a:lnTo>
                <a:lnTo>
                  <a:pt x="535558" y="172551"/>
                </a:lnTo>
                <a:lnTo>
                  <a:pt x="536701" y="168995"/>
                </a:lnTo>
                <a:lnTo>
                  <a:pt x="536701" y="159478"/>
                </a:lnTo>
                <a:lnTo>
                  <a:pt x="535558" y="155924"/>
                </a:lnTo>
                <a:lnTo>
                  <a:pt x="746125" y="34505"/>
                </a:lnTo>
                <a:lnTo>
                  <a:pt x="756793" y="41732"/>
                </a:lnTo>
                <a:lnTo>
                  <a:pt x="766318" y="41732"/>
                </a:lnTo>
                <a:lnTo>
                  <a:pt x="773556" y="36918"/>
                </a:lnTo>
                <a:lnTo>
                  <a:pt x="777112" y="33362"/>
                </a:lnTo>
                <a:lnTo>
                  <a:pt x="992504" y="158224"/>
                </a:lnTo>
                <a:lnTo>
                  <a:pt x="991234" y="164185"/>
                </a:lnTo>
                <a:lnTo>
                  <a:pt x="992504" y="170145"/>
                </a:lnTo>
                <a:lnTo>
                  <a:pt x="996060" y="176107"/>
                </a:lnTo>
                <a:lnTo>
                  <a:pt x="1000759" y="179663"/>
                </a:lnTo>
                <a:lnTo>
                  <a:pt x="1007999" y="182067"/>
                </a:lnTo>
                <a:lnTo>
                  <a:pt x="1007999" y="271271"/>
                </a:lnTo>
                <a:lnTo>
                  <a:pt x="1012698" y="271271"/>
                </a:lnTo>
                <a:lnTo>
                  <a:pt x="1012698" y="182067"/>
                </a:lnTo>
                <a:lnTo>
                  <a:pt x="1018666" y="179663"/>
                </a:lnTo>
                <a:lnTo>
                  <a:pt x="1023493" y="176107"/>
                </a:lnTo>
                <a:lnTo>
                  <a:pt x="1025778" y="170145"/>
                </a:lnTo>
                <a:lnTo>
                  <a:pt x="1027049" y="164185"/>
                </a:lnTo>
                <a:lnTo>
                  <a:pt x="1027049" y="160629"/>
                </a:lnTo>
                <a:lnTo>
                  <a:pt x="1025778" y="157073"/>
                </a:lnTo>
                <a:lnTo>
                  <a:pt x="1022223" y="152262"/>
                </a:lnTo>
                <a:lnTo>
                  <a:pt x="1016253" y="147557"/>
                </a:lnTo>
                <a:lnTo>
                  <a:pt x="1012698" y="147557"/>
                </a:lnTo>
                <a:lnTo>
                  <a:pt x="1009141" y="146406"/>
                </a:lnTo>
                <a:lnTo>
                  <a:pt x="1005585" y="147557"/>
                </a:lnTo>
                <a:lnTo>
                  <a:pt x="1000759" y="148708"/>
                </a:lnTo>
                <a:lnTo>
                  <a:pt x="997203" y="151113"/>
                </a:lnTo>
                <a:lnTo>
                  <a:pt x="994918" y="154668"/>
                </a:lnTo>
                <a:lnTo>
                  <a:pt x="779526" y="29806"/>
                </a:lnTo>
                <a:lnTo>
                  <a:pt x="779526" y="20281"/>
                </a:lnTo>
                <a:lnTo>
                  <a:pt x="778255" y="16725"/>
                </a:lnTo>
                <a:lnTo>
                  <a:pt x="774700" y="10769"/>
                </a:lnTo>
                <a:lnTo>
                  <a:pt x="768730" y="5956"/>
                </a:lnTo>
                <a:lnTo>
                  <a:pt x="765175" y="4813"/>
                </a:lnTo>
                <a:lnTo>
                  <a:pt x="758062" y="4813"/>
                </a:lnTo>
                <a:lnTo>
                  <a:pt x="754506" y="5956"/>
                </a:lnTo>
                <a:lnTo>
                  <a:pt x="748537" y="10769"/>
                </a:lnTo>
                <a:lnTo>
                  <a:pt x="744981" y="16725"/>
                </a:lnTo>
                <a:lnTo>
                  <a:pt x="742569" y="23837"/>
                </a:lnTo>
                <a:lnTo>
                  <a:pt x="743711" y="29806"/>
                </a:lnTo>
                <a:lnTo>
                  <a:pt x="533146" y="151113"/>
                </a:lnTo>
                <a:lnTo>
                  <a:pt x="529589" y="147557"/>
                </a:lnTo>
                <a:lnTo>
                  <a:pt x="524763" y="144005"/>
                </a:lnTo>
                <a:lnTo>
                  <a:pt x="520064" y="141592"/>
                </a:lnTo>
                <a:lnTo>
                  <a:pt x="514096" y="140449"/>
                </a:lnTo>
                <a:lnTo>
                  <a:pt x="508126" y="141592"/>
                </a:lnTo>
                <a:lnTo>
                  <a:pt x="502157" y="144005"/>
                </a:lnTo>
                <a:lnTo>
                  <a:pt x="497458" y="146406"/>
                </a:lnTo>
                <a:lnTo>
                  <a:pt x="493902" y="151113"/>
                </a:lnTo>
                <a:lnTo>
                  <a:pt x="286765" y="32207"/>
                </a:lnTo>
                <a:lnTo>
                  <a:pt x="288035" y="27393"/>
                </a:lnTo>
                <a:lnTo>
                  <a:pt x="288035" y="19037"/>
                </a:lnTo>
                <a:lnTo>
                  <a:pt x="286765" y="14325"/>
                </a:lnTo>
                <a:lnTo>
                  <a:pt x="282066" y="7213"/>
                </a:lnTo>
                <a:lnTo>
                  <a:pt x="274827" y="2400"/>
                </a:lnTo>
                <a:lnTo>
                  <a:pt x="265302" y="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16751" y="0"/>
            <a:ext cx="2627630" cy="5143500"/>
            <a:chOff x="6516751" y="0"/>
            <a:chExt cx="2627630" cy="5143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4" y="155447"/>
              <a:ext cx="1880489" cy="2324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07351" y="0"/>
              <a:ext cx="1040765" cy="765175"/>
            </a:xfrm>
            <a:custGeom>
              <a:avLst/>
              <a:gdLst/>
              <a:ahLst/>
              <a:cxnLst/>
              <a:rect l="l" t="t" r="r" b="b"/>
              <a:pathLst>
                <a:path w="1040765" h="765175">
                  <a:moveTo>
                    <a:pt x="307667" y="611504"/>
                  </a:moveTo>
                  <a:lnTo>
                    <a:pt x="297306" y="611504"/>
                  </a:lnTo>
                  <a:lnTo>
                    <a:pt x="499618" y="728090"/>
                  </a:lnTo>
                  <a:lnTo>
                    <a:pt x="498348" y="732916"/>
                  </a:lnTo>
                  <a:lnTo>
                    <a:pt x="497204" y="738759"/>
                  </a:lnTo>
                  <a:lnTo>
                    <a:pt x="498348" y="744727"/>
                  </a:lnTo>
                  <a:lnTo>
                    <a:pt x="499618" y="749553"/>
                  </a:lnTo>
                  <a:lnTo>
                    <a:pt x="501903" y="754252"/>
                  </a:lnTo>
                  <a:lnTo>
                    <a:pt x="505459" y="757809"/>
                  </a:lnTo>
                  <a:lnTo>
                    <a:pt x="509016" y="761491"/>
                  </a:lnTo>
                  <a:lnTo>
                    <a:pt x="513842" y="763777"/>
                  </a:lnTo>
                  <a:lnTo>
                    <a:pt x="518541" y="765048"/>
                  </a:lnTo>
                  <a:lnTo>
                    <a:pt x="529208" y="765048"/>
                  </a:lnTo>
                  <a:lnTo>
                    <a:pt x="533907" y="763777"/>
                  </a:lnTo>
                  <a:lnTo>
                    <a:pt x="538733" y="761491"/>
                  </a:lnTo>
                  <a:lnTo>
                    <a:pt x="542290" y="757809"/>
                  </a:lnTo>
                  <a:lnTo>
                    <a:pt x="545846" y="754252"/>
                  </a:lnTo>
                  <a:lnTo>
                    <a:pt x="548258" y="749553"/>
                  </a:lnTo>
                  <a:lnTo>
                    <a:pt x="549401" y="744727"/>
                  </a:lnTo>
                  <a:lnTo>
                    <a:pt x="549401" y="734060"/>
                  </a:lnTo>
                  <a:lnTo>
                    <a:pt x="547116" y="728090"/>
                  </a:lnTo>
                  <a:lnTo>
                    <a:pt x="553317" y="724535"/>
                  </a:lnTo>
                  <a:lnTo>
                    <a:pt x="501903" y="724535"/>
                  </a:lnTo>
                  <a:lnTo>
                    <a:pt x="307667" y="611504"/>
                  </a:lnTo>
                  <a:close/>
                </a:path>
                <a:path w="1040765" h="765175">
                  <a:moveTo>
                    <a:pt x="523240" y="712597"/>
                  </a:moveTo>
                  <a:lnTo>
                    <a:pt x="517398" y="713866"/>
                  </a:lnTo>
                  <a:lnTo>
                    <a:pt x="511428" y="716152"/>
                  </a:lnTo>
                  <a:lnTo>
                    <a:pt x="506729" y="719709"/>
                  </a:lnTo>
                  <a:lnTo>
                    <a:pt x="501903" y="724535"/>
                  </a:lnTo>
                  <a:lnTo>
                    <a:pt x="544702" y="724535"/>
                  </a:lnTo>
                  <a:lnTo>
                    <a:pt x="541147" y="719709"/>
                  </a:lnTo>
                  <a:lnTo>
                    <a:pt x="536321" y="716152"/>
                  </a:lnTo>
                  <a:lnTo>
                    <a:pt x="530351" y="713866"/>
                  </a:lnTo>
                  <a:lnTo>
                    <a:pt x="523240" y="712597"/>
                  </a:lnTo>
                  <a:close/>
                </a:path>
                <a:path w="1040765" h="765175">
                  <a:moveTo>
                    <a:pt x="554438" y="182117"/>
                  </a:moveTo>
                  <a:lnTo>
                    <a:pt x="545846" y="182117"/>
                  </a:lnTo>
                  <a:lnTo>
                    <a:pt x="750443" y="299847"/>
                  </a:lnTo>
                  <a:lnTo>
                    <a:pt x="748156" y="304546"/>
                  </a:lnTo>
                  <a:lnTo>
                    <a:pt x="748156" y="314071"/>
                  </a:lnTo>
                  <a:lnTo>
                    <a:pt x="749300" y="318897"/>
                  </a:lnTo>
                  <a:lnTo>
                    <a:pt x="751713" y="322452"/>
                  </a:lnTo>
                  <a:lnTo>
                    <a:pt x="753999" y="326009"/>
                  </a:lnTo>
                  <a:lnTo>
                    <a:pt x="761110" y="330835"/>
                  </a:lnTo>
                  <a:lnTo>
                    <a:pt x="764667" y="331977"/>
                  </a:lnTo>
                  <a:lnTo>
                    <a:pt x="769493" y="333121"/>
                  </a:lnTo>
                  <a:lnTo>
                    <a:pt x="769493" y="573404"/>
                  </a:lnTo>
                  <a:lnTo>
                    <a:pt x="764667" y="574675"/>
                  </a:lnTo>
                  <a:lnTo>
                    <a:pt x="759968" y="575817"/>
                  </a:lnTo>
                  <a:lnTo>
                    <a:pt x="752855" y="580644"/>
                  </a:lnTo>
                  <a:lnTo>
                    <a:pt x="750443" y="585342"/>
                  </a:lnTo>
                  <a:lnTo>
                    <a:pt x="748156" y="588899"/>
                  </a:lnTo>
                  <a:lnTo>
                    <a:pt x="747014" y="593725"/>
                  </a:lnTo>
                  <a:lnTo>
                    <a:pt x="745744" y="598424"/>
                  </a:lnTo>
                  <a:lnTo>
                    <a:pt x="747014" y="603250"/>
                  </a:lnTo>
                  <a:lnTo>
                    <a:pt x="748156" y="606805"/>
                  </a:lnTo>
                  <a:lnTo>
                    <a:pt x="544702" y="724535"/>
                  </a:lnTo>
                  <a:lnTo>
                    <a:pt x="553317" y="724535"/>
                  </a:lnTo>
                  <a:lnTo>
                    <a:pt x="750443" y="611504"/>
                  </a:lnTo>
                  <a:lnTo>
                    <a:pt x="792734" y="611504"/>
                  </a:lnTo>
                  <a:lnTo>
                    <a:pt x="794512" y="607949"/>
                  </a:lnTo>
                  <a:lnTo>
                    <a:pt x="795654" y="603250"/>
                  </a:lnTo>
                  <a:lnTo>
                    <a:pt x="796798" y="598424"/>
                  </a:lnTo>
                  <a:lnTo>
                    <a:pt x="795654" y="593725"/>
                  </a:lnTo>
                  <a:lnTo>
                    <a:pt x="794512" y="588899"/>
                  </a:lnTo>
                  <a:lnTo>
                    <a:pt x="793242" y="585342"/>
                  </a:lnTo>
                  <a:lnTo>
                    <a:pt x="789685" y="581787"/>
                  </a:lnTo>
                  <a:lnTo>
                    <a:pt x="787273" y="578230"/>
                  </a:lnTo>
                  <a:lnTo>
                    <a:pt x="782574" y="575817"/>
                  </a:lnTo>
                  <a:lnTo>
                    <a:pt x="779018" y="574675"/>
                  </a:lnTo>
                  <a:lnTo>
                    <a:pt x="774192" y="573404"/>
                  </a:lnTo>
                  <a:lnTo>
                    <a:pt x="774192" y="333121"/>
                  </a:lnTo>
                  <a:lnTo>
                    <a:pt x="794512" y="314071"/>
                  </a:lnTo>
                  <a:lnTo>
                    <a:pt x="794512" y="304546"/>
                  </a:lnTo>
                  <a:lnTo>
                    <a:pt x="793242" y="300989"/>
                  </a:lnTo>
                  <a:lnTo>
                    <a:pt x="801306" y="296290"/>
                  </a:lnTo>
                  <a:lnTo>
                    <a:pt x="752855" y="296290"/>
                  </a:lnTo>
                  <a:lnTo>
                    <a:pt x="554438" y="182117"/>
                  </a:lnTo>
                  <a:close/>
                </a:path>
                <a:path w="1040765" h="765175">
                  <a:moveTo>
                    <a:pt x="283082" y="573404"/>
                  </a:moveTo>
                  <a:lnTo>
                    <a:pt x="268858" y="573404"/>
                  </a:lnTo>
                  <a:lnTo>
                    <a:pt x="264032" y="575817"/>
                  </a:lnTo>
                  <a:lnTo>
                    <a:pt x="256921" y="580644"/>
                  </a:lnTo>
                  <a:lnTo>
                    <a:pt x="254507" y="584200"/>
                  </a:lnTo>
                  <a:lnTo>
                    <a:pt x="252095" y="588899"/>
                  </a:lnTo>
                  <a:lnTo>
                    <a:pt x="250951" y="593725"/>
                  </a:lnTo>
                  <a:lnTo>
                    <a:pt x="249808" y="598424"/>
                  </a:lnTo>
                  <a:lnTo>
                    <a:pt x="271145" y="623442"/>
                  </a:lnTo>
                  <a:lnTo>
                    <a:pt x="283082" y="623442"/>
                  </a:lnTo>
                  <a:lnTo>
                    <a:pt x="288925" y="621029"/>
                  </a:lnTo>
                  <a:lnTo>
                    <a:pt x="293750" y="616330"/>
                  </a:lnTo>
                  <a:lnTo>
                    <a:pt x="297306" y="611504"/>
                  </a:lnTo>
                  <a:lnTo>
                    <a:pt x="307667" y="611504"/>
                  </a:lnTo>
                  <a:lnTo>
                    <a:pt x="299593" y="606805"/>
                  </a:lnTo>
                  <a:lnTo>
                    <a:pt x="300863" y="603250"/>
                  </a:lnTo>
                  <a:lnTo>
                    <a:pt x="300863" y="593725"/>
                  </a:lnTo>
                  <a:lnTo>
                    <a:pt x="287781" y="575817"/>
                  </a:lnTo>
                  <a:lnTo>
                    <a:pt x="283082" y="573404"/>
                  </a:lnTo>
                  <a:close/>
                </a:path>
                <a:path w="1040765" h="765175">
                  <a:moveTo>
                    <a:pt x="792734" y="611504"/>
                  </a:moveTo>
                  <a:lnTo>
                    <a:pt x="750443" y="611504"/>
                  </a:lnTo>
                  <a:lnTo>
                    <a:pt x="753999" y="616330"/>
                  </a:lnTo>
                  <a:lnTo>
                    <a:pt x="758825" y="619887"/>
                  </a:lnTo>
                  <a:lnTo>
                    <a:pt x="764667" y="622300"/>
                  </a:lnTo>
                  <a:lnTo>
                    <a:pt x="771905" y="623442"/>
                  </a:lnTo>
                  <a:lnTo>
                    <a:pt x="776604" y="623442"/>
                  </a:lnTo>
                  <a:lnTo>
                    <a:pt x="781430" y="621029"/>
                  </a:lnTo>
                  <a:lnTo>
                    <a:pt x="784987" y="618744"/>
                  </a:lnTo>
                  <a:lnTo>
                    <a:pt x="789685" y="616330"/>
                  </a:lnTo>
                  <a:lnTo>
                    <a:pt x="792099" y="612775"/>
                  </a:lnTo>
                  <a:lnTo>
                    <a:pt x="792734" y="611504"/>
                  </a:lnTo>
                  <a:close/>
                </a:path>
                <a:path w="1040765" h="765175">
                  <a:moveTo>
                    <a:pt x="61587" y="183261"/>
                  </a:moveTo>
                  <a:lnTo>
                    <a:pt x="52197" y="183261"/>
                  </a:lnTo>
                  <a:lnTo>
                    <a:pt x="254507" y="299847"/>
                  </a:lnTo>
                  <a:lnTo>
                    <a:pt x="252095" y="304546"/>
                  </a:lnTo>
                  <a:lnTo>
                    <a:pt x="252095" y="314071"/>
                  </a:lnTo>
                  <a:lnTo>
                    <a:pt x="253365" y="318897"/>
                  </a:lnTo>
                  <a:lnTo>
                    <a:pt x="255777" y="322452"/>
                  </a:lnTo>
                  <a:lnTo>
                    <a:pt x="258064" y="326009"/>
                  </a:lnTo>
                  <a:lnTo>
                    <a:pt x="261620" y="328422"/>
                  </a:lnTo>
                  <a:lnTo>
                    <a:pt x="265302" y="330835"/>
                  </a:lnTo>
                  <a:lnTo>
                    <a:pt x="268858" y="333121"/>
                  </a:lnTo>
                  <a:lnTo>
                    <a:pt x="273557" y="333121"/>
                  </a:lnTo>
                  <a:lnTo>
                    <a:pt x="273557" y="573404"/>
                  </a:lnTo>
                  <a:lnTo>
                    <a:pt x="278256" y="573404"/>
                  </a:lnTo>
                  <a:lnTo>
                    <a:pt x="278256" y="333121"/>
                  </a:lnTo>
                  <a:lnTo>
                    <a:pt x="283082" y="331977"/>
                  </a:lnTo>
                  <a:lnTo>
                    <a:pt x="286512" y="330835"/>
                  </a:lnTo>
                  <a:lnTo>
                    <a:pt x="290068" y="328422"/>
                  </a:lnTo>
                  <a:lnTo>
                    <a:pt x="293750" y="326009"/>
                  </a:lnTo>
                  <a:lnTo>
                    <a:pt x="296037" y="322452"/>
                  </a:lnTo>
                  <a:lnTo>
                    <a:pt x="297306" y="318897"/>
                  </a:lnTo>
                  <a:lnTo>
                    <a:pt x="298450" y="314071"/>
                  </a:lnTo>
                  <a:lnTo>
                    <a:pt x="299593" y="309372"/>
                  </a:lnTo>
                  <a:lnTo>
                    <a:pt x="298450" y="304546"/>
                  </a:lnTo>
                  <a:lnTo>
                    <a:pt x="297306" y="299847"/>
                  </a:lnTo>
                  <a:lnTo>
                    <a:pt x="303512" y="296290"/>
                  </a:lnTo>
                  <a:lnTo>
                    <a:pt x="256921" y="296290"/>
                  </a:lnTo>
                  <a:lnTo>
                    <a:pt x="61587" y="183261"/>
                  </a:lnTo>
                  <a:close/>
                </a:path>
                <a:path w="1040765" h="765175">
                  <a:moveTo>
                    <a:pt x="281813" y="286765"/>
                  </a:moveTo>
                  <a:lnTo>
                    <a:pt x="270001" y="286765"/>
                  </a:lnTo>
                  <a:lnTo>
                    <a:pt x="265302" y="289178"/>
                  </a:lnTo>
                  <a:lnTo>
                    <a:pt x="260476" y="291464"/>
                  </a:lnTo>
                  <a:lnTo>
                    <a:pt x="256921" y="296290"/>
                  </a:lnTo>
                  <a:lnTo>
                    <a:pt x="294894" y="296290"/>
                  </a:lnTo>
                  <a:lnTo>
                    <a:pt x="291338" y="292735"/>
                  </a:lnTo>
                  <a:lnTo>
                    <a:pt x="286512" y="289178"/>
                  </a:lnTo>
                  <a:lnTo>
                    <a:pt x="281813" y="286765"/>
                  </a:lnTo>
                  <a:close/>
                </a:path>
                <a:path w="1040765" h="765175">
                  <a:moveTo>
                    <a:pt x="526796" y="0"/>
                  </a:moveTo>
                  <a:lnTo>
                    <a:pt x="522097" y="0"/>
                  </a:lnTo>
                  <a:lnTo>
                    <a:pt x="522097" y="142748"/>
                  </a:lnTo>
                  <a:lnTo>
                    <a:pt x="516127" y="142748"/>
                  </a:lnTo>
                  <a:lnTo>
                    <a:pt x="497204" y="164211"/>
                  </a:lnTo>
                  <a:lnTo>
                    <a:pt x="497204" y="173736"/>
                  </a:lnTo>
                  <a:lnTo>
                    <a:pt x="498348" y="178562"/>
                  </a:lnTo>
                  <a:lnTo>
                    <a:pt x="294894" y="296290"/>
                  </a:lnTo>
                  <a:lnTo>
                    <a:pt x="303512" y="296290"/>
                  </a:lnTo>
                  <a:lnTo>
                    <a:pt x="500760" y="183261"/>
                  </a:lnTo>
                  <a:lnTo>
                    <a:pt x="545165" y="183261"/>
                  </a:lnTo>
                  <a:lnTo>
                    <a:pt x="545846" y="182117"/>
                  </a:lnTo>
                  <a:lnTo>
                    <a:pt x="554438" y="182117"/>
                  </a:lnTo>
                  <a:lnTo>
                    <a:pt x="548258" y="178562"/>
                  </a:lnTo>
                  <a:lnTo>
                    <a:pt x="549401" y="173736"/>
                  </a:lnTo>
                  <a:lnTo>
                    <a:pt x="550672" y="169037"/>
                  </a:lnTo>
                  <a:lnTo>
                    <a:pt x="549401" y="164211"/>
                  </a:lnTo>
                  <a:lnTo>
                    <a:pt x="526796" y="142748"/>
                  </a:lnTo>
                  <a:lnTo>
                    <a:pt x="526796" y="0"/>
                  </a:lnTo>
                  <a:close/>
                </a:path>
                <a:path w="1040765" h="765175">
                  <a:moveTo>
                    <a:pt x="776604" y="286765"/>
                  </a:moveTo>
                  <a:lnTo>
                    <a:pt x="765937" y="286765"/>
                  </a:lnTo>
                  <a:lnTo>
                    <a:pt x="761110" y="289178"/>
                  </a:lnTo>
                  <a:lnTo>
                    <a:pt x="756412" y="291464"/>
                  </a:lnTo>
                  <a:lnTo>
                    <a:pt x="752855" y="296290"/>
                  </a:lnTo>
                  <a:lnTo>
                    <a:pt x="790955" y="296290"/>
                  </a:lnTo>
                  <a:lnTo>
                    <a:pt x="787273" y="292735"/>
                  </a:lnTo>
                  <a:lnTo>
                    <a:pt x="782574" y="289178"/>
                  </a:lnTo>
                  <a:lnTo>
                    <a:pt x="776604" y="286765"/>
                  </a:lnTo>
                  <a:close/>
                </a:path>
                <a:path w="1040765" h="765175">
                  <a:moveTo>
                    <a:pt x="1021588" y="0"/>
                  </a:moveTo>
                  <a:lnTo>
                    <a:pt x="1016889" y="0"/>
                  </a:lnTo>
                  <a:lnTo>
                    <a:pt x="1016889" y="147574"/>
                  </a:lnTo>
                  <a:lnTo>
                    <a:pt x="1013332" y="148716"/>
                  </a:lnTo>
                  <a:lnTo>
                    <a:pt x="1009776" y="149987"/>
                  </a:lnTo>
                  <a:lnTo>
                    <a:pt x="1003807" y="154686"/>
                  </a:lnTo>
                  <a:lnTo>
                    <a:pt x="1000251" y="160654"/>
                  </a:lnTo>
                  <a:lnTo>
                    <a:pt x="998981" y="165480"/>
                  </a:lnTo>
                  <a:lnTo>
                    <a:pt x="997839" y="169037"/>
                  </a:lnTo>
                  <a:lnTo>
                    <a:pt x="998981" y="176149"/>
                  </a:lnTo>
                  <a:lnTo>
                    <a:pt x="790955" y="296290"/>
                  </a:lnTo>
                  <a:lnTo>
                    <a:pt x="801306" y="296290"/>
                  </a:lnTo>
                  <a:lnTo>
                    <a:pt x="1001395" y="179704"/>
                  </a:lnTo>
                  <a:lnTo>
                    <a:pt x="1037490" y="179704"/>
                  </a:lnTo>
                  <a:lnTo>
                    <a:pt x="1038351" y="177291"/>
                  </a:lnTo>
                  <a:lnTo>
                    <a:pt x="1039495" y="173736"/>
                  </a:lnTo>
                  <a:lnTo>
                    <a:pt x="1040638" y="169037"/>
                  </a:lnTo>
                  <a:lnTo>
                    <a:pt x="1039495" y="165480"/>
                  </a:lnTo>
                  <a:lnTo>
                    <a:pt x="1038351" y="161798"/>
                  </a:lnTo>
                  <a:lnTo>
                    <a:pt x="1034669" y="154686"/>
                  </a:lnTo>
                  <a:lnTo>
                    <a:pt x="1028826" y="151129"/>
                  </a:lnTo>
                  <a:lnTo>
                    <a:pt x="1021588" y="148716"/>
                  </a:lnTo>
                  <a:lnTo>
                    <a:pt x="1021588" y="0"/>
                  </a:lnTo>
                  <a:close/>
                </a:path>
                <a:path w="1040765" h="765175">
                  <a:moveTo>
                    <a:pt x="35687" y="141604"/>
                  </a:moveTo>
                  <a:lnTo>
                    <a:pt x="20193" y="141604"/>
                  </a:lnTo>
                  <a:lnTo>
                    <a:pt x="15494" y="144017"/>
                  </a:lnTo>
                  <a:lnTo>
                    <a:pt x="0" y="169037"/>
                  </a:lnTo>
                  <a:lnTo>
                    <a:pt x="1143" y="175005"/>
                  </a:lnTo>
                  <a:lnTo>
                    <a:pt x="2413" y="179704"/>
                  </a:lnTo>
                  <a:lnTo>
                    <a:pt x="4699" y="184530"/>
                  </a:lnTo>
                  <a:lnTo>
                    <a:pt x="8381" y="188087"/>
                  </a:lnTo>
                  <a:lnTo>
                    <a:pt x="11938" y="191642"/>
                  </a:lnTo>
                  <a:lnTo>
                    <a:pt x="16637" y="194055"/>
                  </a:lnTo>
                  <a:lnTo>
                    <a:pt x="22605" y="196341"/>
                  </a:lnTo>
                  <a:lnTo>
                    <a:pt x="35687" y="196341"/>
                  </a:lnTo>
                  <a:lnTo>
                    <a:pt x="41528" y="192786"/>
                  </a:lnTo>
                  <a:lnTo>
                    <a:pt x="47498" y="189229"/>
                  </a:lnTo>
                  <a:lnTo>
                    <a:pt x="52197" y="183261"/>
                  </a:lnTo>
                  <a:lnTo>
                    <a:pt x="61587" y="183261"/>
                  </a:lnTo>
                  <a:lnTo>
                    <a:pt x="53467" y="178562"/>
                  </a:lnTo>
                  <a:lnTo>
                    <a:pt x="55879" y="173736"/>
                  </a:lnTo>
                  <a:lnTo>
                    <a:pt x="55879" y="164211"/>
                  </a:lnTo>
                  <a:lnTo>
                    <a:pt x="53467" y="158241"/>
                  </a:lnTo>
                  <a:lnTo>
                    <a:pt x="51053" y="154686"/>
                  </a:lnTo>
                  <a:lnTo>
                    <a:pt x="48641" y="149987"/>
                  </a:lnTo>
                  <a:lnTo>
                    <a:pt x="45084" y="146430"/>
                  </a:lnTo>
                  <a:lnTo>
                    <a:pt x="35687" y="141604"/>
                  </a:lnTo>
                  <a:close/>
                </a:path>
                <a:path w="1040765" h="765175">
                  <a:moveTo>
                    <a:pt x="545165" y="183261"/>
                  </a:moveTo>
                  <a:lnTo>
                    <a:pt x="500760" y="183261"/>
                  </a:lnTo>
                  <a:lnTo>
                    <a:pt x="505459" y="188087"/>
                  </a:lnTo>
                  <a:lnTo>
                    <a:pt x="510285" y="191642"/>
                  </a:lnTo>
                  <a:lnTo>
                    <a:pt x="516127" y="195199"/>
                  </a:lnTo>
                  <a:lnTo>
                    <a:pt x="530351" y="195199"/>
                  </a:lnTo>
                  <a:lnTo>
                    <a:pt x="542290" y="188087"/>
                  </a:lnTo>
                  <a:lnTo>
                    <a:pt x="545165" y="183261"/>
                  </a:lnTo>
                  <a:close/>
                </a:path>
                <a:path w="1040765" h="765175">
                  <a:moveTo>
                    <a:pt x="1037490" y="179704"/>
                  </a:moveTo>
                  <a:lnTo>
                    <a:pt x="1001395" y="179704"/>
                  </a:lnTo>
                  <a:lnTo>
                    <a:pt x="1004951" y="184530"/>
                  </a:lnTo>
                  <a:lnTo>
                    <a:pt x="1008506" y="186816"/>
                  </a:lnTo>
                  <a:lnTo>
                    <a:pt x="1013332" y="189229"/>
                  </a:lnTo>
                  <a:lnTo>
                    <a:pt x="1019301" y="190373"/>
                  </a:lnTo>
                  <a:lnTo>
                    <a:pt x="1022857" y="189229"/>
                  </a:lnTo>
                  <a:lnTo>
                    <a:pt x="1027556" y="188087"/>
                  </a:lnTo>
                  <a:lnTo>
                    <a:pt x="1031113" y="186816"/>
                  </a:lnTo>
                  <a:lnTo>
                    <a:pt x="1033526" y="183261"/>
                  </a:lnTo>
                  <a:lnTo>
                    <a:pt x="1037081" y="180848"/>
                  </a:lnTo>
                  <a:lnTo>
                    <a:pt x="1037490" y="179704"/>
                  </a:lnTo>
                  <a:close/>
                </a:path>
                <a:path w="1040765" h="765175">
                  <a:moveTo>
                    <a:pt x="30988" y="0"/>
                  </a:moveTo>
                  <a:lnTo>
                    <a:pt x="26162" y="0"/>
                  </a:lnTo>
                  <a:lnTo>
                    <a:pt x="26162" y="141604"/>
                  </a:lnTo>
                  <a:lnTo>
                    <a:pt x="30988" y="141604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6751" y="2298699"/>
              <a:ext cx="2627122" cy="284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01" y="3327400"/>
            <a:ext cx="2981325" cy="1816100"/>
          </a:xfrm>
          <a:custGeom>
            <a:avLst/>
            <a:gdLst/>
            <a:ahLst/>
            <a:cxnLst/>
            <a:rect l="l" t="t" r="r" b="b"/>
            <a:pathLst>
              <a:path w="2981325" h="1816100">
                <a:moveTo>
                  <a:pt x="988974" y="161544"/>
                </a:moveTo>
                <a:lnTo>
                  <a:pt x="987717" y="159131"/>
                </a:lnTo>
                <a:lnTo>
                  <a:pt x="985545" y="155575"/>
                </a:lnTo>
                <a:lnTo>
                  <a:pt x="984161" y="153289"/>
                </a:lnTo>
                <a:lnTo>
                  <a:pt x="978192" y="148463"/>
                </a:lnTo>
                <a:lnTo>
                  <a:pt x="974623" y="147320"/>
                </a:lnTo>
                <a:lnTo>
                  <a:pt x="971067" y="147320"/>
                </a:lnTo>
                <a:lnTo>
                  <a:pt x="967498" y="148183"/>
                </a:lnTo>
                <a:lnTo>
                  <a:pt x="967498" y="184150"/>
                </a:lnTo>
                <a:lnTo>
                  <a:pt x="967498" y="436626"/>
                </a:lnTo>
                <a:lnTo>
                  <a:pt x="961529" y="439039"/>
                </a:lnTo>
                <a:lnTo>
                  <a:pt x="956716" y="442595"/>
                </a:lnTo>
                <a:lnTo>
                  <a:pt x="954405" y="448564"/>
                </a:lnTo>
                <a:lnTo>
                  <a:pt x="953147" y="454533"/>
                </a:lnTo>
                <a:lnTo>
                  <a:pt x="954405" y="460375"/>
                </a:lnTo>
                <a:lnTo>
                  <a:pt x="738746" y="585482"/>
                </a:lnTo>
                <a:lnTo>
                  <a:pt x="735190" y="581926"/>
                </a:lnTo>
                <a:lnTo>
                  <a:pt x="731520" y="578370"/>
                </a:lnTo>
                <a:lnTo>
                  <a:pt x="726808" y="577113"/>
                </a:lnTo>
                <a:lnTo>
                  <a:pt x="721982" y="575957"/>
                </a:lnTo>
                <a:lnTo>
                  <a:pt x="717270" y="577113"/>
                </a:lnTo>
                <a:lnTo>
                  <a:pt x="713714" y="579513"/>
                </a:lnTo>
                <a:lnTo>
                  <a:pt x="708901" y="581926"/>
                </a:lnTo>
                <a:lnTo>
                  <a:pt x="706589" y="585482"/>
                </a:lnTo>
                <a:lnTo>
                  <a:pt x="504215" y="468757"/>
                </a:lnTo>
                <a:lnTo>
                  <a:pt x="498055" y="465201"/>
                </a:lnTo>
                <a:lnTo>
                  <a:pt x="499198" y="460375"/>
                </a:lnTo>
                <a:lnTo>
                  <a:pt x="500456" y="454533"/>
                </a:lnTo>
                <a:lnTo>
                  <a:pt x="499198" y="449707"/>
                </a:lnTo>
                <a:lnTo>
                  <a:pt x="498055" y="445008"/>
                </a:lnTo>
                <a:lnTo>
                  <a:pt x="495642" y="440182"/>
                </a:lnTo>
                <a:lnTo>
                  <a:pt x="493229" y="436626"/>
                </a:lnTo>
                <a:lnTo>
                  <a:pt x="489673" y="433070"/>
                </a:lnTo>
                <a:lnTo>
                  <a:pt x="486105" y="430657"/>
                </a:lnTo>
                <a:lnTo>
                  <a:pt x="481393" y="429514"/>
                </a:lnTo>
                <a:lnTo>
                  <a:pt x="476580" y="428244"/>
                </a:lnTo>
                <a:lnTo>
                  <a:pt x="476580" y="186563"/>
                </a:lnTo>
                <a:lnTo>
                  <a:pt x="480136" y="186563"/>
                </a:lnTo>
                <a:lnTo>
                  <a:pt x="483704" y="185420"/>
                </a:lnTo>
                <a:lnTo>
                  <a:pt x="489673" y="180594"/>
                </a:lnTo>
                <a:lnTo>
                  <a:pt x="494487" y="173482"/>
                </a:lnTo>
                <a:lnTo>
                  <a:pt x="495642" y="169926"/>
                </a:lnTo>
                <a:lnTo>
                  <a:pt x="495642" y="161544"/>
                </a:lnTo>
                <a:lnTo>
                  <a:pt x="494487" y="157988"/>
                </a:lnTo>
                <a:lnTo>
                  <a:pt x="500659" y="154432"/>
                </a:lnTo>
                <a:lnTo>
                  <a:pt x="707745" y="35306"/>
                </a:lnTo>
                <a:lnTo>
                  <a:pt x="711301" y="37719"/>
                </a:lnTo>
                <a:lnTo>
                  <a:pt x="713714" y="40132"/>
                </a:lnTo>
                <a:lnTo>
                  <a:pt x="718426" y="42545"/>
                </a:lnTo>
                <a:lnTo>
                  <a:pt x="726808" y="42545"/>
                </a:lnTo>
                <a:lnTo>
                  <a:pt x="730364" y="40132"/>
                </a:lnTo>
                <a:lnTo>
                  <a:pt x="733933" y="38989"/>
                </a:lnTo>
                <a:lnTo>
                  <a:pt x="736333" y="35306"/>
                </a:lnTo>
                <a:lnTo>
                  <a:pt x="953147" y="160401"/>
                </a:lnTo>
                <a:lnTo>
                  <a:pt x="952004" y="166370"/>
                </a:lnTo>
                <a:lnTo>
                  <a:pt x="953147" y="172339"/>
                </a:lnTo>
                <a:lnTo>
                  <a:pt x="956716" y="178181"/>
                </a:lnTo>
                <a:lnTo>
                  <a:pt x="961529" y="181864"/>
                </a:lnTo>
                <a:lnTo>
                  <a:pt x="967498" y="184150"/>
                </a:lnTo>
                <a:lnTo>
                  <a:pt x="967498" y="148183"/>
                </a:lnTo>
                <a:lnTo>
                  <a:pt x="961529" y="149606"/>
                </a:lnTo>
                <a:lnTo>
                  <a:pt x="957973" y="152019"/>
                </a:lnTo>
                <a:lnTo>
                  <a:pt x="955560" y="155575"/>
                </a:lnTo>
                <a:lnTo>
                  <a:pt x="744969" y="35306"/>
                </a:lnTo>
                <a:lnTo>
                  <a:pt x="738746" y="31750"/>
                </a:lnTo>
                <a:lnTo>
                  <a:pt x="741045" y="24638"/>
                </a:lnTo>
                <a:lnTo>
                  <a:pt x="738746" y="17526"/>
                </a:lnTo>
                <a:lnTo>
                  <a:pt x="735190" y="11557"/>
                </a:lnTo>
                <a:lnTo>
                  <a:pt x="729208" y="8001"/>
                </a:lnTo>
                <a:lnTo>
                  <a:pt x="725652" y="6731"/>
                </a:lnTo>
                <a:lnTo>
                  <a:pt x="718426" y="6731"/>
                </a:lnTo>
                <a:lnTo>
                  <a:pt x="716127" y="8001"/>
                </a:lnTo>
                <a:lnTo>
                  <a:pt x="710145" y="11557"/>
                </a:lnTo>
                <a:lnTo>
                  <a:pt x="705332" y="17526"/>
                </a:lnTo>
                <a:lnTo>
                  <a:pt x="705332" y="21082"/>
                </a:lnTo>
                <a:lnTo>
                  <a:pt x="704176" y="24638"/>
                </a:lnTo>
                <a:lnTo>
                  <a:pt x="705332" y="30607"/>
                </a:lnTo>
                <a:lnTo>
                  <a:pt x="492074" y="154432"/>
                </a:lnTo>
                <a:lnTo>
                  <a:pt x="488518" y="149606"/>
                </a:lnTo>
                <a:lnTo>
                  <a:pt x="484962" y="147320"/>
                </a:lnTo>
                <a:lnTo>
                  <a:pt x="480136" y="144907"/>
                </a:lnTo>
                <a:lnTo>
                  <a:pt x="468198" y="144907"/>
                </a:lnTo>
                <a:lnTo>
                  <a:pt x="463486" y="147320"/>
                </a:lnTo>
                <a:lnTo>
                  <a:pt x="456361" y="154432"/>
                </a:lnTo>
                <a:lnTo>
                  <a:pt x="249275" y="35306"/>
                </a:lnTo>
                <a:lnTo>
                  <a:pt x="243103" y="31750"/>
                </a:lnTo>
                <a:lnTo>
                  <a:pt x="244259" y="28194"/>
                </a:lnTo>
                <a:lnTo>
                  <a:pt x="244259" y="21082"/>
                </a:lnTo>
                <a:lnTo>
                  <a:pt x="226352" y="5588"/>
                </a:lnTo>
                <a:lnTo>
                  <a:pt x="222783" y="6731"/>
                </a:lnTo>
                <a:lnTo>
                  <a:pt x="219227" y="8001"/>
                </a:lnTo>
                <a:lnTo>
                  <a:pt x="213258" y="11557"/>
                </a:lnTo>
                <a:lnTo>
                  <a:pt x="208546" y="17526"/>
                </a:lnTo>
                <a:lnTo>
                  <a:pt x="207276" y="21082"/>
                </a:lnTo>
                <a:lnTo>
                  <a:pt x="207276" y="24638"/>
                </a:lnTo>
                <a:lnTo>
                  <a:pt x="208546" y="30607"/>
                </a:lnTo>
                <a:lnTo>
                  <a:pt x="0" y="152019"/>
                </a:lnTo>
                <a:lnTo>
                  <a:pt x="0" y="156845"/>
                </a:lnTo>
                <a:lnTo>
                  <a:pt x="210845" y="35306"/>
                </a:lnTo>
                <a:lnTo>
                  <a:pt x="213258" y="38989"/>
                </a:lnTo>
                <a:lnTo>
                  <a:pt x="216814" y="41275"/>
                </a:lnTo>
                <a:lnTo>
                  <a:pt x="221640" y="42545"/>
                </a:lnTo>
                <a:lnTo>
                  <a:pt x="226352" y="43688"/>
                </a:lnTo>
                <a:lnTo>
                  <a:pt x="229908" y="42545"/>
                </a:lnTo>
                <a:lnTo>
                  <a:pt x="234734" y="41275"/>
                </a:lnTo>
                <a:lnTo>
                  <a:pt x="238290" y="38989"/>
                </a:lnTo>
                <a:lnTo>
                  <a:pt x="240703" y="35306"/>
                </a:lnTo>
                <a:lnTo>
                  <a:pt x="453948" y="159131"/>
                </a:lnTo>
                <a:lnTo>
                  <a:pt x="452805" y="166370"/>
                </a:lnTo>
                <a:lnTo>
                  <a:pt x="452805" y="169926"/>
                </a:lnTo>
                <a:lnTo>
                  <a:pt x="453948" y="173482"/>
                </a:lnTo>
                <a:lnTo>
                  <a:pt x="458673" y="179451"/>
                </a:lnTo>
                <a:lnTo>
                  <a:pt x="464642" y="184150"/>
                </a:lnTo>
                <a:lnTo>
                  <a:pt x="471868" y="186563"/>
                </a:lnTo>
                <a:lnTo>
                  <a:pt x="471868" y="428244"/>
                </a:lnTo>
                <a:lnTo>
                  <a:pt x="452805" y="441325"/>
                </a:lnTo>
                <a:lnTo>
                  <a:pt x="450392" y="445008"/>
                </a:lnTo>
                <a:lnTo>
                  <a:pt x="449135" y="449707"/>
                </a:lnTo>
                <a:lnTo>
                  <a:pt x="447979" y="454533"/>
                </a:lnTo>
                <a:lnTo>
                  <a:pt x="449135" y="459232"/>
                </a:lnTo>
                <a:lnTo>
                  <a:pt x="450392" y="465201"/>
                </a:lnTo>
                <a:lnTo>
                  <a:pt x="247827" y="581926"/>
                </a:lnTo>
                <a:lnTo>
                  <a:pt x="244259" y="577113"/>
                </a:lnTo>
                <a:lnTo>
                  <a:pt x="238290" y="572401"/>
                </a:lnTo>
                <a:lnTo>
                  <a:pt x="232321" y="569988"/>
                </a:lnTo>
                <a:lnTo>
                  <a:pt x="219227" y="569988"/>
                </a:lnTo>
                <a:lnTo>
                  <a:pt x="213258" y="572401"/>
                </a:lnTo>
                <a:lnTo>
                  <a:pt x="207276" y="577113"/>
                </a:lnTo>
                <a:lnTo>
                  <a:pt x="203720" y="581926"/>
                </a:lnTo>
                <a:lnTo>
                  <a:pt x="0" y="464058"/>
                </a:lnTo>
                <a:lnTo>
                  <a:pt x="0" y="469900"/>
                </a:lnTo>
                <a:lnTo>
                  <a:pt x="201320" y="586638"/>
                </a:lnTo>
                <a:lnTo>
                  <a:pt x="200164" y="590194"/>
                </a:lnTo>
                <a:lnTo>
                  <a:pt x="200164" y="600976"/>
                </a:lnTo>
                <a:lnTo>
                  <a:pt x="202577" y="605688"/>
                </a:lnTo>
                <a:lnTo>
                  <a:pt x="204978" y="610501"/>
                </a:lnTo>
                <a:lnTo>
                  <a:pt x="207276" y="614057"/>
                </a:lnTo>
                <a:lnTo>
                  <a:pt x="212102" y="616470"/>
                </a:lnTo>
                <a:lnTo>
                  <a:pt x="215671" y="618769"/>
                </a:lnTo>
                <a:lnTo>
                  <a:pt x="220383" y="621182"/>
                </a:lnTo>
                <a:lnTo>
                  <a:pt x="231165" y="621182"/>
                </a:lnTo>
                <a:lnTo>
                  <a:pt x="235877" y="618769"/>
                </a:lnTo>
                <a:lnTo>
                  <a:pt x="240703" y="616470"/>
                </a:lnTo>
                <a:lnTo>
                  <a:pt x="244259" y="614057"/>
                </a:lnTo>
                <a:lnTo>
                  <a:pt x="247827" y="610501"/>
                </a:lnTo>
                <a:lnTo>
                  <a:pt x="250228" y="605688"/>
                </a:lnTo>
                <a:lnTo>
                  <a:pt x="251383" y="600976"/>
                </a:lnTo>
                <a:lnTo>
                  <a:pt x="251383" y="590194"/>
                </a:lnTo>
                <a:lnTo>
                  <a:pt x="250228" y="585482"/>
                </a:lnTo>
                <a:lnTo>
                  <a:pt x="256387" y="581926"/>
                </a:lnTo>
                <a:lnTo>
                  <a:pt x="452805" y="468757"/>
                </a:lnTo>
                <a:lnTo>
                  <a:pt x="456361" y="473583"/>
                </a:lnTo>
                <a:lnTo>
                  <a:pt x="462330" y="477139"/>
                </a:lnTo>
                <a:lnTo>
                  <a:pt x="468198" y="479425"/>
                </a:lnTo>
                <a:lnTo>
                  <a:pt x="474167" y="480695"/>
                </a:lnTo>
                <a:lnTo>
                  <a:pt x="480136" y="479425"/>
                </a:lnTo>
                <a:lnTo>
                  <a:pt x="486105" y="477139"/>
                </a:lnTo>
                <a:lnTo>
                  <a:pt x="490931" y="473583"/>
                </a:lnTo>
                <a:lnTo>
                  <a:pt x="495642" y="468757"/>
                </a:lnTo>
                <a:lnTo>
                  <a:pt x="704176" y="590194"/>
                </a:lnTo>
                <a:lnTo>
                  <a:pt x="702919" y="595007"/>
                </a:lnTo>
                <a:lnTo>
                  <a:pt x="704176" y="599719"/>
                </a:lnTo>
                <a:lnTo>
                  <a:pt x="705332" y="603275"/>
                </a:lnTo>
                <a:lnTo>
                  <a:pt x="708901" y="609244"/>
                </a:lnTo>
                <a:lnTo>
                  <a:pt x="714870" y="612800"/>
                </a:lnTo>
                <a:lnTo>
                  <a:pt x="718426" y="614057"/>
                </a:lnTo>
                <a:lnTo>
                  <a:pt x="726808" y="614057"/>
                </a:lnTo>
                <a:lnTo>
                  <a:pt x="730364" y="612800"/>
                </a:lnTo>
                <a:lnTo>
                  <a:pt x="736333" y="609244"/>
                </a:lnTo>
                <a:lnTo>
                  <a:pt x="739902" y="603275"/>
                </a:lnTo>
                <a:lnTo>
                  <a:pt x="741045" y="599719"/>
                </a:lnTo>
                <a:lnTo>
                  <a:pt x="741045" y="595007"/>
                </a:lnTo>
                <a:lnTo>
                  <a:pt x="739902" y="589038"/>
                </a:lnTo>
                <a:lnTo>
                  <a:pt x="746125" y="585482"/>
                </a:lnTo>
                <a:lnTo>
                  <a:pt x="956716" y="465201"/>
                </a:lnTo>
                <a:lnTo>
                  <a:pt x="959116" y="467614"/>
                </a:lnTo>
                <a:lnTo>
                  <a:pt x="962685" y="469900"/>
                </a:lnTo>
                <a:lnTo>
                  <a:pt x="966241" y="472313"/>
                </a:lnTo>
                <a:lnTo>
                  <a:pt x="974623" y="472313"/>
                </a:lnTo>
                <a:lnTo>
                  <a:pt x="978192" y="471170"/>
                </a:lnTo>
                <a:lnTo>
                  <a:pt x="983005" y="467614"/>
                </a:lnTo>
                <a:lnTo>
                  <a:pt x="984897" y="465201"/>
                </a:lnTo>
                <a:lnTo>
                  <a:pt x="987717" y="461645"/>
                </a:lnTo>
                <a:lnTo>
                  <a:pt x="988974" y="458089"/>
                </a:lnTo>
                <a:lnTo>
                  <a:pt x="988974" y="454533"/>
                </a:lnTo>
                <a:lnTo>
                  <a:pt x="987717" y="447294"/>
                </a:lnTo>
                <a:lnTo>
                  <a:pt x="984161" y="442595"/>
                </a:lnTo>
                <a:lnTo>
                  <a:pt x="979436" y="439039"/>
                </a:lnTo>
                <a:lnTo>
                  <a:pt x="972210" y="436626"/>
                </a:lnTo>
                <a:lnTo>
                  <a:pt x="972210" y="184150"/>
                </a:lnTo>
                <a:lnTo>
                  <a:pt x="979436" y="181864"/>
                </a:lnTo>
                <a:lnTo>
                  <a:pt x="984161" y="178181"/>
                </a:lnTo>
                <a:lnTo>
                  <a:pt x="987717" y="172339"/>
                </a:lnTo>
                <a:lnTo>
                  <a:pt x="988974" y="166370"/>
                </a:lnTo>
                <a:lnTo>
                  <a:pt x="988974" y="161544"/>
                </a:lnTo>
                <a:close/>
              </a:path>
              <a:path w="2981325" h="1816100">
                <a:moveTo>
                  <a:pt x="2980842" y="177800"/>
                </a:moveTo>
                <a:lnTo>
                  <a:pt x="2979699" y="165100"/>
                </a:lnTo>
                <a:lnTo>
                  <a:pt x="2978429" y="165100"/>
                </a:lnTo>
                <a:lnTo>
                  <a:pt x="2976016" y="152400"/>
                </a:lnTo>
                <a:lnTo>
                  <a:pt x="2951124" y="152400"/>
                </a:lnTo>
                <a:lnTo>
                  <a:pt x="2951124" y="203200"/>
                </a:lnTo>
                <a:lnTo>
                  <a:pt x="2951124" y="431800"/>
                </a:lnTo>
                <a:lnTo>
                  <a:pt x="2947441" y="444500"/>
                </a:lnTo>
                <a:lnTo>
                  <a:pt x="2933217" y="444500"/>
                </a:lnTo>
                <a:lnTo>
                  <a:pt x="2932074" y="457200"/>
                </a:lnTo>
                <a:lnTo>
                  <a:pt x="2929661" y="457200"/>
                </a:lnTo>
                <a:lnTo>
                  <a:pt x="2930804" y="469900"/>
                </a:lnTo>
                <a:lnTo>
                  <a:pt x="2932074" y="469900"/>
                </a:lnTo>
                <a:lnTo>
                  <a:pt x="2721254" y="596900"/>
                </a:lnTo>
                <a:lnTo>
                  <a:pt x="2717698" y="584200"/>
                </a:lnTo>
                <a:lnTo>
                  <a:pt x="2693949" y="584200"/>
                </a:lnTo>
                <a:lnTo>
                  <a:pt x="2691536" y="596900"/>
                </a:lnTo>
                <a:lnTo>
                  <a:pt x="2504084" y="482600"/>
                </a:lnTo>
                <a:lnTo>
                  <a:pt x="2483256" y="469900"/>
                </a:lnTo>
                <a:lnTo>
                  <a:pt x="2484399" y="469900"/>
                </a:lnTo>
                <a:lnTo>
                  <a:pt x="2485669" y="457200"/>
                </a:lnTo>
                <a:lnTo>
                  <a:pt x="2483256" y="457200"/>
                </a:lnTo>
                <a:lnTo>
                  <a:pt x="2480843" y="444500"/>
                </a:lnTo>
                <a:lnTo>
                  <a:pt x="2474874" y="444500"/>
                </a:lnTo>
                <a:lnTo>
                  <a:pt x="2470175" y="431800"/>
                </a:lnTo>
                <a:lnTo>
                  <a:pt x="2460650" y="431800"/>
                </a:lnTo>
                <a:lnTo>
                  <a:pt x="2460650" y="203200"/>
                </a:lnTo>
                <a:lnTo>
                  <a:pt x="2470175" y="203200"/>
                </a:lnTo>
                <a:lnTo>
                  <a:pt x="2473731" y="190500"/>
                </a:lnTo>
                <a:lnTo>
                  <a:pt x="2480843" y="190500"/>
                </a:lnTo>
                <a:lnTo>
                  <a:pt x="2483256" y="177800"/>
                </a:lnTo>
                <a:lnTo>
                  <a:pt x="2485669" y="177800"/>
                </a:lnTo>
                <a:lnTo>
                  <a:pt x="2484399" y="165100"/>
                </a:lnTo>
                <a:lnTo>
                  <a:pt x="2483256" y="165100"/>
                </a:lnTo>
                <a:lnTo>
                  <a:pt x="2684424" y="50800"/>
                </a:lnTo>
                <a:lnTo>
                  <a:pt x="2693949" y="50800"/>
                </a:lnTo>
                <a:lnTo>
                  <a:pt x="2699918" y="63500"/>
                </a:lnTo>
                <a:lnTo>
                  <a:pt x="2712999" y="63500"/>
                </a:lnTo>
                <a:lnTo>
                  <a:pt x="2718841" y="50800"/>
                </a:lnTo>
                <a:lnTo>
                  <a:pt x="2728366" y="50800"/>
                </a:lnTo>
                <a:lnTo>
                  <a:pt x="2929661" y="165100"/>
                </a:lnTo>
                <a:lnTo>
                  <a:pt x="2928391" y="165100"/>
                </a:lnTo>
                <a:lnTo>
                  <a:pt x="2928391" y="177800"/>
                </a:lnTo>
                <a:lnTo>
                  <a:pt x="2929661" y="177800"/>
                </a:lnTo>
                <a:lnTo>
                  <a:pt x="2932074" y="190500"/>
                </a:lnTo>
                <a:lnTo>
                  <a:pt x="2942742" y="190500"/>
                </a:lnTo>
                <a:lnTo>
                  <a:pt x="2946298" y="203200"/>
                </a:lnTo>
                <a:lnTo>
                  <a:pt x="2951124" y="203200"/>
                </a:lnTo>
                <a:lnTo>
                  <a:pt x="2951124" y="152400"/>
                </a:lnTo>
                <a:lnTo>
                  <a:pt x="2935630" y="152400"/>
                </a:lnTo>
                <a:lnTo>
                  <a:pt x="2932074" y="165100"/>
                </a:lnTo>
                <a:lnTo>
                  <a:pt x="2750909" y="50800"/>
                </a:lnTo>
                <a:lnTo>
                  <a:pt x="2730779" y="38100"/>
                </a:lnTo>
                <a:lnTo>
                  <a:pt x="2733192" y="38100"/>
                </a:lnTo>
                <a:lnTo>
                  <a:pt x="2731922" y="25400"/>
                </a:lnTo>
                <a:lnTo>
                  <a:pt x="2730779" y="25400"/>
                </a:lnTo>
                <a:lnTo>
                  <a:pt x="2728366" y="12700"/>
                </a:lnTo>
                <a:lnTo>
                  <a:pt x="2716555" y="12700"/>
                </a:lnTo>
                <a:lnTo>
                  <a:pt x="2711729" y="0"/>
                </a:lnTo>
                <a:lnTo>
                  <a:pt x="2701061" y="0"/>
                </a:lnTo>
                <a:lnTo>
                  <a:pt x="2695092" y="12700"/>
                </a:lnTo>
                <a:lnTo>
                  <a:pt x="2684424" y="12700"/>
                </a:lnTo>
                <a:lnTo>
                  <a:pt x="2682011" y="25400"/>
                </a:lnTo>
                <a:lnTo>
                  <a:pt x="2679598" y="25400"/>
                </a:lnTo>
                <a:lnTo>
                  <a:pt x="2679598" y="38100"/>
                </a:lnTo>
                <a:lnTo>
                  <a:pt x="2682011" y="38100"/>
                </a:lnTo>
                <a:lnTo>
                  <a:pt x="2480843" y="152400"/>
                </a:lnTo>
                <a:lnTo>
                  <a:pt x="2455824" y="152400"/>
                </a:lnTo>
                <a:lnTo>
                  <a:pt x="2455824" y="203200"/>
                </a:lnTo>
                <a:lnTo>
                  <a:pt x="2455824" y="431800"/>
                </a:lnTo>
                <a:lnTo>
                  <a:pt x="2445156" y="431800"/>
                </a:lnTo>
                <a:lnTo>
                  <a:pt x="2441600" y="444500"/>
                </a:lnTo>
                <a:lnTo>
                  <a:pt x="2434488" y="444500"/>
                </a:lnTo>
                <a:lnTo>
                  <a:pt x="2432075" y="457200"/>
                </a:lnTo>
                <a:lnTo>
                  <a:pt x="2430932" y="457200"/>
                </a:lnTo>
                <a:lnTo>
                  <a:pt x="2430932" y="469900"/>
                </a:lnTo>
                <a:lnTo>
                  <a:pt x="2433218" y="469900"/>
                </a:lnTo>
                <a:lnTo>
                  <a:pt x="2233193" y="584200"/>
                </a:lnTo>
                <a:lnTo>
                  <a:pt x="2223668" y="584200"/>
                </a:lnTo>
                <a:lnTo>
                  <a:pt x="2217699" y="571500"/>
                </a:lnTo>
                <a:lnTo>
                  <a:pt x="2202205" y="571500"/>
                </a:lnTo>
                <a:lnTo>
                  <a:pt x="2196363" y="584200"/>
                </a:lnTo>
                <a:lnTo>
                  <a:pt x="2186838" y="584200"/>
                </a:lnTo>
                <a:lnTo>
                  <a:pt x="2009038" y="482600"/>
                </a:lnTo>
                <a:lnTo>
                  <a:pt x="1986813" y="469900"/>
                </a:lnTo>
                <a:lnTo>
                  <a:pt x="1989226" y="469900"/>
                </a:lnTo>
                <a:lnTo>
                  <a:pt x="1990496" y="457200"/>
                </a:lnTo>
                <a:lnTo>
                  <a:pt x="1988083" y="457200"/>
                </a:lnTo>
                <a:lnTo>
                  <a:pt x="1985670" y="444500"/>
                </a:lnTo>
                <a:lnTo>
                  <a:pt x="1978558" y="444500"/>
                </a:lnTo>
                <a:lnTo>
                  <a:pt x="1973732" y="431800"/>
                </a:lnTo>
                <a:lnTo>
                  <a:pt x="1964207" y="431800"/>
                </a:lnTo>
                <a:lnTo>
                  <a:pt x="1964207" y="203200"/>
                </a:lnTo>
                <a:lnTo>
                  <a:pt x="1969033" y="203200"/>
                </a:lnTo>
                <a:lnTo>
                  <a:pt x="1973732" y="190500"/>
                </a:lnTo>
                <a:lnTo>
                  <a:pt x="1983257" y="190500"/>
                </a:lnTo>
                <a:lnTo>
                  <a:pt x="1985670" y="177800"/>
                </a:lnTo>
                <a:lnTo>
                  <a:pt x="1988083" y="177800"/>
                </a:lnTo>
                <a:lnTo>
                  <a:pt x="1986813" y="165100"/>
                </a:lnTo>
                <a:lnTo>
                  <a:pt x="1985670" y="165100"/>
                </a:lnTo>
                <a:lnTo>
                  <a:pt x="2186838" y="50800"/>
                </a:lnTo>
                <a:lnTo>
                  <a:pt x="2197506" y="50800"/>
                </a:lnTo>
                <a:lnTo>
                  <a:pt x="2203475" y="63500"/>
                </a:lnTo>
                <a:lnTo>
                  <a:pt x="2216556" y="63500"/>
                </a:lnTo>
                <a:lnTo>
                  <a:pt x="2222525" y="50800"/>
                </a:lnTo>
                <a:lnTo>
                  <a:pt x="2232050" y="50800"/>
                </a:lnTo>
                <a:lnTo>
                  <a:pt x="2433218" y="165100"/>
                </a:lnTo>
                <a:lnTo>
                  <a:pt x="2430932" y="165100"/>
                </a:lnTo>
                <a:lnTo>
                  <a:pt x="2430932" y="177800"/>
                </a:lnTo>
                <a:lnTo>
                  <a:pt x="2433218" y="177800"/>
                </a:lnTo>
                <a:lnTo>
                  <a:pt x="2435631" y="190500"/>
                </a:lnTo>
                <a:lnTo>
                  <a:pt x="2441600" y="190500"/>
                </a:lnTo>
                <a:lnTo>
                  <a:pt x="2446299" y="203200"/>
                </a:lnTo>
                <a:lnTo>
                  <a:pt x="2455824" y="203200"/>
                </a:lnTo>
                <a:lnTo>
                  <a:pt x="2455824" y="152400"/>
                </a:lnTo>
                <a:lnTo>
                  <a:pt x="2439187" y="152400"/>
                </a:lnTo>
                <a:lnTo>
                  <a:pt x="2434488" y="165100"/>
                </a:lnTo>
                <a:lnTo>
                  <a:pt x="2254453" y="50800"/>
                </a:lnTo>
                <a:lnTo>
                  <a:pt x="2234463" y="38100"/>
                </a:lnTo>
                <a:lnTo>
                  <a:pt x="2236749" y="38100"/>
                </a:lnTo>
                <a:lnTo>
                  <a:pt x="2236749" y="25400"/>
                </a:lnTo>
                <a:lnTo>
                  <a:pt x="2235606" y="25400"/>
                </a:lnTo>
                <a:lnTo>
                  <a:pt x="2233193" y="12700"/>
                </a:lnTo>
                <a:lnTo>
                  <a:pt x="2220112" y="12700"/>
                </a:lnTo>
                <a:lnTo>
                  <a:pt x="2215413" y="0"/>
                </a:lnTo>
                <a:lnTo>
                  <a:pt x="2204618" y="0"/>
                </a:lnTo>
                <a:lnTo>
                  <a:pt x="2199919" y="12700"/>
                </a:lnTo>
                <a:lnTo>
                  <a:pt x="2186838" y="12700"/>
                </a:lnTo>
                <a:lnTo>
                  <a:pt x="2184425" y="25400"/>
                </a:lnTo>
                <a:lnTo>
                  <a:pt x="2183155" y="25400"/>
                </a:lnTo>
                <a:lnTo>
                  <a:pt x="2183155" y="38100"/>
                </a:lnTo>
                <a:lnTo>
                  <a:pt x="2185568" y="38100"/>
                </a:lnTo>
                <a:lnTo>
                  <a:pt x="1983257" y="165100"/>
                </a:lnTo>
                <a:lnTo>
                  <a:pt x="1979701" y="152400"/>
                </a:lnTo>
                <a:lnTo>
                  <a:pt x="1959508" y="152400"/>
                </a:lnTo>
                <a:lnTo>
                  <a:pt x="1959508" y="203200"/>
                </a:lnTo>
                <a:lnTo>
                  <a:pt x="1959508" y="431800"/>
                </a:lnTo>
                <a:lnTo>
                  <a:pt x="1949983" y="431800"/>
                </a:lnTo>
                <a:lnTo>
                  <a:pt x="1945157" y="444500"/>
                </a:lnTo>
                <a:lnTo>
                  <a:pt x="1938045" y="444500"/>
                </a:lnTo>
                <a:lnTo>
                  <a:pt x="1935632" y="457200"/>
                </a:lnTo>
                <a:lnTo>
                  <a:pt x="1934489" y="457200"/>
                </a:lnTo>
                <a:lnTo>
                  <a:pt x="1934489" y="469900"/>
                </a:lnTo>
                <a:lnTo>
                  <a:pt x="1936902" y="469900"/>
                </a:lnTo>
                <a:lnTo>
                  <a:pt x="1735607" y="584200"/>
                </a:lnTo>
                <a:lnTo>
                  <a:pt x="1720113" y="584200"/>
                </a:lnTo>
                <a:lnTo>
                  <a:pt x="1714271" y="571500"/>
                </a:lnTo>
                <a:lnTo>
                  <a:pt x="1711858" y="575741"/>
                </a:lnTo>
                <a:lnTo>
                  <a:pt x="1711858" y="622300"/>
                </a:lnTo>
                <a:lnTo>
                  <a:pt x="1711858" y="876300"/>
                </a:lnTo>
                <a:lnTo>
                  <a:pt x="1698777" y="876300"/>
                </a:lnTo>
                <a:lnTo>
                  <a:pt x="1695221" y="889000"/>
                </a:lnTo>
                <a:lnTo>
                  <a:pt x="1693951" y="889000"/>
                </a:lnTo>
                <a:lnTo>
                  <a:pt x="1695221" y="901700"/>
                </a:lnTo>
                <a:lnTo>
                  <a:pt x="1487957" y="1016000"/>
                </a:lnTo>
                <a:lnTo>
                  <a:pt x="1478432" y="1003300"/>
                </a:lnTo>
                <a:lnTo>
                  <a:pt x="1463065" y="1003300"/>
                </a:lnTo>
                <a:lnTo>
                  <a:pt x="1463065" y="1054100"/>
                </a:lnTo>
                <a:lnTo>
                  <a:pt x="1463065" y="1308100"/>
                </a:lnTo>
                <a:lnTo>
                  <a:pt x="1448714" y="1308100"/>
                </a:lnTo>
                <a:lnTo>
                  <a:pt x="1447571" y="1320800"/>
                </a:lnTo>
                <a:lnTo>
                  <a:pt x="1448714" y="1320800"/>
                </a:lnTo>
                <a:lnTo>
                  <a:pt x="1239266" y="1447800"/>
                </a:lnTo>
                <a:lnTo>
                  <a:pt x="1235710" y="1447800"/>
                </a:lnTo>
                <a:lnTo>
                  <a:pt x="1230896" y="1435100"/>
                </a:lnTo>
                <a:lnTo>
                  <a:pt x="1204734" y="1435100"/>
                </a:lnTo>
                <a:lnTo>
                  <a:pt x="1199921" y="1447800"/>
                </a:lnTo>
                <a:lnTo>
                  <a:pt x="1196352" y="1447800"/>
                </a:lnTo>
                <a:lnTo>
                  <a:pt x="993965" y="1333500"/>
                </a:lnTo>
                <a:lnTo>
                  <a:pt x="995222" y="1320800"/>
                </a:lnTo>
                <a:lnTo>
                  <a:pt x="993965" y="1308100"/>
                </a:lnTo>
                <a:lnTo>
                  <a:pt x="989253" y="1308100"/>
                </a:lnTo>
                <a:lnTo>
                  <a:pt x="985697" y="1295400"/>
                </a:lnTo>
                <a:lnTo>
                  <a:pt x="971359" y="1295400"/>
                </a:lnTo>
                <a:lnTo>
                  <a:pt x="971359" y="1054100"/>
                </a:lnTo>
                <a:lnTo>
                  <a:pt x="978585" y="1054100"/>
                </a:lnTo>
                <a:lnTo>
                  <a:pt x="984440" y="1041400"/>
                </a:lnTo>
                <a:lnTo>
                  <a:pt x="989253" y="1041400"/>
                </a:lnTo>
                <a:lnTo>
                  <a:pt x="990409" y="1028700"/>
                </a:lnTo>
                <a:lnTo>
                  <a:pt x="989253" y="1028700"/>
                </a:lnTo>
                <a:lnTo>
                  <a:pt x="1009840" y="1016000"/>
                </a:lnTo>
                <a:lnTo>
                  <a:pt x="1195209" y="901700"/>
                </a:lnTo>
                <a:lnTo>
                  <a:pt x="1198765" y="914400"/>
                </a:lnTo>
                <a:lnTo>
                  <a:pt x="1236853" y="914400"/>
                </a:lnTo>
                <a:lnTo>
                  <a:pt x="1240409" y="901700"/>
                </a:lnTo>
                <a:lnTo>
                  <a:pt x="1441602" y="1028700"/>
                </a:lnTo>
                <a:lnTo>
                  <a:pt x="1440459" y="1028700"/>
                </a:lnTo>
                <a:lnTo>
                  <a:pt x="1440459" y="1041400"/>
                </a:lnTo>
                <a:lnTo>
                  <a:pt x="1444015" y="1041400"/>
                </a:lnTo>
                <a:lnTo>
                  <a:pt x="1446428" y="1054100"/>
                </a:lnTo>
                <a:lnTo>
                  <a:pt x="1463065" y="1054100"/>
                </a:lnTo>
                <a:lnTo>
                  <a:pt x="1463065" y="1003300"/>
                </a:lnTo>
                <a:lnTo>
                  <a:pt x="1459509" y="1003300"/>
                </a:lnTo>
                <a:lnTo>
                  <a:pt x="1453540" y="1016000"/>
                </a:lnTo>
                <a:lnTo>
                  <a:pt x="1444015" y="1016000"/>
                </a:lnTo>
                <a:lnTo>
                  <a:pt x="1242822" y="901700"/>
                </a:lnTo>
                <a:lnTo>
                  <a:pt x="1245222" y="901700"/>
                </a:lnTo>
                <a:lnTo>
                  <a:pt x="1245222" y="889000"/>
                </a:lnTo>
                <a:lnTo>
                  <a:pt x="1243977" y="876300"/>
                </a:lnTo>
                <a:lnTo>
                  <a:pt x="1241564" y="876300"/>
                </a:lnTo>
                <a:lnTo>
                  <a:pt x="1234452" y="863600"/>
                </a:lnTo>
                <a:lnTo>
                  <a:pt x="1220216" y="863600"/>
                </a:lnTo>
                <a:lnTo>
                  <a:pt x="1220216" y="622300"/>
                </a:lnTo>
                <a:lnTo>
                  <a:pt x="1226185" y="622300"/>
                </a:lnTo>
                <a:lnTo>
                  <a:pt x="1232039" y="609600"/>
                </a:lnTo>
                <a:lnTo>
                  <a:pt x="1235710" y="609600"/>
                </a:lnTo>
                <a:lnTo>
                  <a:pt x="1236853" y="596900"/>
                </a:lnTo>
                <a:lnTo>
                  <a:pt x="1235710" y="596900"/>
                </a:lnTo>
                <a:lnTo>
                  <a:pt x="1451127" y="469900"/>
                </a:lnTo>
                <a:lnTo>
                  <a:pt x="1454683" y="469900"/>
                </a:lnTo>
                <a:lnTo>
                  <a:pt x="1458239" y="482600"/>
                </a:lnTo>
                <a:lnTo>
                  <a:pt x="1473733" y="482600"/>
                </a:lnTo>
                <a:lnTo>
                  <a:pt x="1477289" y="469900"/>
                </a:lnTo>
                <a:lnTo>
                  <a:pt x="1479702" y="469900"/>
                </a:lnTo>
                <a:lnTo>
                  <a:pt x="1690395" y="596900"/>
                </a:lnTo>
                <a:lnTo>
                  <a:pt x="1689252" y="596900"/>
                </a:lnTo>
                <a:lnTo>
                  <a:pt x="1689252" y="609600"/>
                </a:lnTo>
                <a:lnTo>
                  <a:pt x="1690395" y="609600"/>
                </a:lnTo>
                <a:lnTo>
                  <a:pt x="1695221" y="622300"/>
                </a:lnTo>
                <a:lnTo>
                  <a:pt x="1711858" y="622300"/>
                </a:lnTo>
                <a:lnTo>
                  <a:pt x="1711858" y="575741"/>
                </a:lnTo>
                <a:lnTo>
                  <a:pt x="1707032" y="584200"/>
                </a:lnTo>
                <a:lnTo>
                  <a:pt x="1692808" y="584200"/>
                </a:lnTo>
                <a:lnTo>
                  <a:pt x="1481988" y="469900"/>
                </a:lnTo>
                <a:lnTo>
                  <a:pt x="1483258" y="457200"/>
                </a:lnTo>
                <a:lnTo>
                  <a:pt x="1481988" y="457200"/>
                </a:lnTo>
                <a:lnTo>
                  <a:pt x="1479702" y="444500"/>
                </a:lnTo>
                <a:lnTo>
                  <a:pt x="1467764" y="444500"/>
                </a:lnTo>
                <a:lnTo>
                  <a:pt x="1467764" y="203200"/>
                </a:lnTo>
                <a:lnTo>
                  <a:pt x="1477289" y="203200"/>
                </a:lnTo>
                <a:lnTo>
                  <a:pt x="1481988" y="190500"/>
                </a:lnTo>
                <a:lnTo>
                  <a:pt x="1489227" y="190500"/>
                </a:lnTo>
                <a:lnTo>
                  <a:pt x="1491513" y="177800"/>
                </a:lnTo>
                <a:lnTo>
                  <a:pt x="1492783" y="177800"/>
                </a:lnTo>
                <a:lnTo>
                  <a:pt x="1492783" y="165100"/>
                </a:lnTo>
                <a:lnTo>
                  <a:pt x="1491513" y="165100"/>
                </a:lnTo>
                <a:lnTo>
                  <a:pt x="1695221" y="50800"/>
                </a:lnTo>
                <a:lnTo>
                  <a:pt x="1732051" y="50800"/>
                </a:lnTo>
                <a:lnTo>
                  <a:pt x="1938045" y="165100"/>
                </a:lnTo>
                <a:lnTo>
                  <a:pt x="1936902" y="165100"/>
                </a:lnTo>
                <a:lnTo>
                  <a:pt x="1935632" y="177800"/>
                </a:lnTo>
                <a:lnTo>
                  <a:pt x="1938045" y="177800"/>
                </a:lnTo>
                <a:lnTo>
                  <a:pt x="1942871" y="190500"/>
                </a:lnTo>
                <a:lnTo>
                  <a:pt x="1949983" y="190500"/>
                </a:lnTo>
                <a:lnTo>
                  <a:pt x="1954682" y="203200"/>
                </a:lnTo>
                <a:lnTo>
                  <a:pt x="1959508" y="203200"/>
                </a:lnTo>
                <a:lnTo>
                  <a:pt x="1959508" y="152400"/>
                </a:lnTo>
                <a:lnTo>
                  <a:pt x="1944014" y="152400"/>
                </a:lnTo>
                <a:lnTo>
                  <a:pt x="1940458" y="165100"/>
                </a:lnTo>
                <a:lnTo>
                  <a:pt x="1755063" y="50800"/>
                </a:lnTo>
                <a:lnTo>
                  <a:pt x="1734464" y="38100"/>
                </a:lnTo>
                <a:lnTo>
                  <a:pt x="1736877" y="38100"/>
                </a:lnTo>
                <a:lnTo>
                  <a:pt x="1736877" y="25400"/>
                </a:lnTo>
                <a:lnTo>
                  <a:pt x="1734464" y="25400"/>
                </a:lnTo>
                <a:lnTo>
                  <a:pt x="1733321" y="12700"/>
                </a:lnTo>
                <a:lnTo>
                  <a:pt x="1695221" y="12700"/>
                </a:lnTo>
                <a:lnTo>
                  <a:pt x="1692808" y="25400"/>
                </a:lnTo>
                <a:lnTo>
                  <a:pt x="1691538" y="25400"/>
                </a:lnTo>
                <a:lnTo>
                  <a:pt x="1691538" y="38100"/>
                </a:lnTo>
                <a:lnTo>
                  <a:pt x="1692808" y="38100"/>
                </a:lnTo>
                <a:lnTo>
                  <a:pt x="1489227" y="152400"/>
                </a:lnTo>
                <a:lnTo>
                  <a:pt x="1444015" y="152400"/>
                </a:lnTo>
                <a:lnTo>
                  <a:pt x="1440459" y="165100"/>
                </a:lnTo>
                <a:lnTo>
                  <a:pt x="1439189" y="165100"/>
                </a:lnTo>
                <a:lnTo>
                  <a:pt x="1439189" y="177800"/>
                </a:lnTo>
                <a:lnTo>
                  <a:pt x="1440459" y="177800"/>
                </a:lnTo>
                <a:lnTo>
                  <a:pt x="1442745" y="190500"/>
                </a:lnTo>
                <a:lnTo>
                  <a:pt x="1449984" y="190500"/>
                </a:lnTo>
                <a:lnTo>
                  <a:pt x="1453540" y="203200"/>
                </a:lnTo>
                <a:lnTo>
                  <a:pt x="1463065" y="203200"/>
                </a:lnTo>
                <a:lnTo>
                  <a:pt x="1463065" y="444500"/>
                </a:lnTo>
                <a:lnTo>
                  <a:pt x="1452270" y="444500"/>
                </a:lnTo>
                <a:lnTo>
                  <a:pt x="1448714" y="457200"/>
                </a:lnTo>
                <a:lnTo>
                  <a:pt x="1447571" y="457200"/>
                </a:lnTo>
                <a:lnTo>
                  <a:pt x="1448714" y="469900"/>
                </a:lnTo>
                <a:lnTo>
                  <a:pt x="1233297" y="596900"/>
                </a:lnTo>
                <a:lnTo>
                  <a:pt x="1230896" y="584200"/>
                </a:lnTo>
                <a:lnTo>
                  <a:pt x="1204734" y="584200"/>
                </a:lnTo>
                <a:lnTo>
                  <a:pt x="1199921" y="596900"/>
                </a:lnTo>
                <a:lnTo>
                  <a:pt x="1198765" y="596900"/>
                </a:lnTo>
                <a:lnTo>
                  <a:pt x="1199921" y="609600"/>
                </a:lnTo>
                <a:lnTo>
                  <a:pt x="1203477" y="609600"/>
                </a:lnTo>
                <a:lnTo>
                  <a:pt x="1208290" y="622300"/>
                </a:lnTo>
                <a:lnTo>
                  <a:pt x="1215402" y="622300"/>
                </a:lnTo>
                <a:lnTo>
                  <a:pt x="1215402" y="863600"/>
                </a:lnTo>
                <a:lnTo>
                  <a:pt x="1201166" y="863600"/>
                </a:lnTo>
                <a:lnTo>
                  <a:pt x="1197610" y="876300"/>
                </a:lnTo>
                <a:lnTo>
                  <a:pt x="1191653" y="876300"/>
                </a:lnTo>
                <a:lnTo>
                  <a:pt x="1190396" y="889000"/>
                </a:lnTo>
                <a:lnTo>
                  <a:pt x="1190396" y="901700"/>
                </a:lnTo>
                <a:lnTo>
                  <a:pt x="1192796" y="901700"/>
                </a:lnTo>
                <a:lnTo>
                  <a:pt x="986853" y="1016000"/>
                </a:lnTo>
                <a:lnTo>
                  <a:pt x="966647" y="1016000"/>
                </a:lnTo>
                <a:lnTo>
                  <a:pt x="966647" y="1054100"/>
                </a:lnTo>
                <a:lnTo>
                  <a:pt x="966647" y="1295400"/>
                </a:lnTo>
                <a:lnTo>
                  <a:pt x="953566" y="1295400"/>
                </a:lnTo>
                <a:lnTo>
                  <a:pt x="950010" y="1308100"/>
                </a:lnTo>
                <a:lnTo>
                  <a:pt x="945197" y="1308100"/>
                </a:lnTo>
                <a:lnTo>
                  <a:pt x="944041" y="1320800"/>
                </a:lnTo>
                <a:lnTo>
                  <a:pt x="946353" y="1333500"/>
                </a:lnTo>
                <a:lnTo>
                  <a:pt x="742810" y="1447800"/>
                </a:lnTo>
                <a:lnTo>
                  <a:pt x="739241" y="1447800"/>
                </a:lnTo>
                <a:lnTo>
                  <a:pt x="734542" y="1435100"/>
                </a:lnTo>
                <a:lnTo>
                  <a:pt x="709523" y="1435100"/>
                </a:lnTo>
                <a:lnTo>
                  <a:pt x="704710" y="1447800"/>
                </a:lnTo>
                <a:lnTo>
                  <a:pt x="699998" y="1447800"/>
                </a:lnTo>
                <a:lnTo>
                  <a:pt x="494055" y="1333500"/>
                </a:lnTo>
                <a:lnTo>
                  <a:pt x="496354" y="1320800"/>
                </a:lnTo>
                <a:lnTo>
                  <a:pt x="495198" y="1308100"/>
                </a:lnTo>
                <a:lnTo>
                  <a:pt x="486829" y="1308100"/>
                </a:lnTo>
                <a:lnTo>
                  <a:pt x="483273" y="1295400"/>
                </a:lnTo>
                <a:lnTo>
                  <a:pt x="476161" y="1295400"/>
                </a:lnTo>
                <a:lnTo>
                  <a:pt x="476161" y="1054100"/>
                </a:lnTo>
                <a:lnTo>
                  <a:pt x="482117" y="1054100"/>
                </a:lnTo>
                <a:lnTo>
                  <a:pt x="486829" y="1041400"/>
                </a:lnTo>
                <a:lnTo>
                  <a:pt x="490499" y="1041400"/>
                </a:lnTo>
                <a:lnTo>
                  <a:pt x="491642" y="1028700"/>
                </a:lnTo>
                <a:lnTo>
                  <a:pt x="703567" y="901700"/>
                </a:lnTo>
                <a:lnTo>
                  <a:pt x="707123" y="901700"/>
                </a:lnTo>
                <a:lnTo>
                  <a:pt x="711835" y="914400"/>
                </a:lnTo>
                <a:lnTo>
                  <a:pt x="732129" y="914400"/>
                </a:lnTo>
                <a:lnTo>
                  <a:pt x="735685" y="901700"/>
                </a:lnTo>
                <a:lnTo>
                  <a:pt x="739241" y="901700"/>
                </a:lnTo>
                <a:lnTo>
                  <a:pt x="951166" y="1028700"/>
                </a:lnTo>
                <a:lnTo>
                  <a:pt x="950010" y="1028700"/>
                </a:lnTo>
                <a:lnTo>
                  <a:pt x="951166" y="1041400"/>
                </a:lnTo>
                <a:lnTo>
                  <a:pt x="954722" y="1041400"/>
                </a:lnTo>
                <a:lnTo>
                  <a:pt x="960691" y="1054100"/>
                </a:lnTo>
                <a:lnTo>
                  <a:pt x="966647" y="1054100"/>
                </a:lnTo>
                <a:lnTo>
                  <a:pt x="966647" y="1016000"/>
                </a:lnTo>
                <a:lnTo>
                  <a:pt x="952309" y="1016000"/>
                </a:lnTo>
                <a:lnTo>
                  <a:pt x="741654" y="901700"/>
                </a:lnTo>
                <a:lnTo>
                  <a:pt x="742810" y="901700"/>
                </a:lnTo>
                <a:lnTo>
                  <a:pt x="744067" y="889000"/>
                </a:lnTo>
                <a:lnTo>
                  <a:pt x="741654" y="889000"/>
                </a:lnTo>
                <a:lnTo>
                  <a:pt x="740397" y="876300"/>
                </a:lnTo>
                <a:lnTo>
                  <a:pt x="730872" y="876300"/>
                </a:lnTo>
                <a:lnTo>
                  <a:pt x="726160" y="863600"/>
                </a:lnTo>
                <a:lnTo>
                  <a:pt x="717791" y="863600"/>
                </a:lnTo>
                <a:lnTo>
                  <a:pt x="713079" y="876300"/>
                </a:lnTo>
                <a:lnTo>
                  <a:pt x="703567" y="876300"/>
                </a:lnTo>
                <a:lnTo>
                  <a:pt x="701154" y="889000"/>
                </a:lnTo>
                <a:lnTo>
                  <a:pt x="699998" y="889000"/>
                </a:lnTo>
                <a:lnTo>
                  <a:pt x="701154" y="901700"/>
                </a:lnTo>
                <a:lnTo>
                  <a:pt x="489242" y="1016000"/>
                </a:lnTo>
                <a:lnTo>
                  <a:pt x="460667" y="1016000"/>
                </a:lnTo>
                <a:lnTo>
                  <a:pt x="457111" y="1028700"/>
                </a:lnTo>
                <a:lnTo>
                  <a:pt x="455955" y="1028700"/>
                </a:lnTo>
                <a:lnTo>
                  <a:pt x="457111" y="1041400"/>
                </a:lnTo>
                <a:lnTo>
                  <a:pt x="459524" y="1041400"/>
                </a:lnTo>
                <a:lnTo>
                  <a:pt x="465480" y="1054100"/>
                </a:lnTo>
                <a:lnTo>
                  <a:pt x="471449" y="1054100"/>
                </a:lnTo>
                <a:lnTo>
                  <a:pt x="471449" y="1295400"/>
                </a:lnTo>
                <a:lnTo>
                  <a:pt x="463080" y="1295400"/>
                </a:lnTo>
                <a:lnTo>
                  <a:pt x="457111" y="1308100"/>
                </a:lnTo>
                <a:lnTo>
                  <a:pt x="452399" y="1308100"/>
                </a:lnTo>
                <a:lnTo>
                  <a:pt x="452399" y="1320800"/>
                </a:lnTo>
                <a:lnTo>
                  <a:pt x="453555" y="1333500"/>
                </a:lnTo>
                <a:lnTo>
                  <a:pt x="246456" y="1447800"/>
                </a:lnTo>
                <a:lnTo>
                  <a:pt x="242900" y="1447800"/>
                </a:lnTo>
                <a:lnTo>
                  <a:pt x="238086" y="1435100"/>
                </a:lnTo>
                <a:lnTo>
                  <a:pt x="213067" y="1435100"/>
                </a:lnTo>
                <a:lnTo>
                  <a:pt x="208356" y="1447800"/>
                </a:lnTo>
                <a:lnTo>
                  <a:pt x="204800" y="1447800"/>
                </a:lnTo>
                <a:lnTo>
                  <a:pt x="0" y="1333500"/>
                </a:lnTo>
                <a:lnTo>
                  <a:pt x="202399" y="1447800"/>
                </a:lnTo>
                <a:lnTo>
                  <a:pt x="201142" y="1460500"/>
                </a:lnTo>
                <a:lnTo>
                  <a:pt x="202399" y="1473200"/>
                </a:lnTo>
                <a:lnTo>
                  <a:pt x="207098" y="1473200"/>
                </a:lnTo>
                <a:lnTo>
                  <a:pt x="210667" y="1485900"/>
                </a:lnTo>
                <a:lnTo>
                  <a:pt x="222592" y="1485900"/>
                </a:lnTo>
                <a:lnTo>
                  <a:pt x="222592" y="1727200"/>
                </a:lnTo>
                <a:lnTo>
                  <a:pt x="210667" y="1727200"/>
                </a:lnTo>
                <a:lnTo>
                  <a:pt x="207098" y="1739900"/>
                </a:lnTo>
                <a:lnTo>
                  <a:pt x="202399" y="1739900"/>
                </a:lnTo>
                <a:lnTo>
                  <a:pt x="201142" y="1752600"/>
                </a:lnTo>
                <a:lnTo>
                  <a:pt x="203542" y="1765300"/>
                </a:lnTo>
                <a:lnTo>
                  <a:pt x="95224" y="1816100"/>
                </a:lnTo>
                <a:lnTo>
                  <a:pt x="104749" y="1816100"/>
                </a:lnTo>
                <a:lnTo>
                  <a:pt x="205955" y="1765300"/>
                </a:lnTo>
                <a:lnTo>
                  <a:pt x="209511" y="1765300"/>
                </a:lnTo>
                <a:lnTo>
                  <a:pt x="214325" y="1778000"/>
                </a:lnTo>
                <a:lnTo>
                  <a:pt x="236931" y="1778000"/>
                </a:lnTo>
                <a:lnTo>
                  <a:pt x="241642" y="1765300"/>
                </a:lnTo>
                <a:lnTo>
                  <a:pt x="245198" y="1765300"/>
                </a:lnTo>
                <a:lnTo>
                  <a:pt x="345236" y="1816100"/>
                </a:lnTo>
                <a:lnTo>
                  <a:pt x="354761" y="1816100"/>
                </a:lnTo>
                <a:lnTo>
                  <a:pt x="248754" y="1765300"/>
                </a:lnTo>
                <a:lnTo>
                  <a:pt x="250012" y="1752600"/>
                </a:lnTo>
                <a:lnTo>
                  <a:pt x="251167" y="1752600"/>
                </a:lnTo>
                <a:lnTo>
                  <a:pt x="250012" y="1739900"/>
                </a:lnTo>
                <a:lnTo>
                  <a:pt x="246456" y="1739900"/>
                </a:lnTo>
                <a:lnTo>
                  <a:pt x="244043" y="1727200"/>
                </a:lnTo>
                <a:lnTo>
                  <a:pt x="227406" y="1727200"/>
                </a:lnTo>
                <a:lnTo>
                  <a:pt x="227406" y="1485900"/>
                </a:lnTo>
                <a:lnTo>
                  <a:pt x="240487" y="1485900"/>
                </a:lnTo>
                <a:lnTo>
                  <a:pt x="244043" y="1473200"/>
                </a:lnTo>
                <a:lnTo>
                  <a:pt x="248754" y="1473200"/>
                </a:lnTo>
                <a:lnTo>
                  <a:pt x="250012" y="1460500"/>
                </a:lnTo>
                <a:lnTo>
                  <a:pt x="248754" y="1447800"/>
                </a:lnTo>
                <a:lnTo>
                  <a:pt x="455955" y="1333500"/>
                </a:lnTo>
                <a:lnTo>
                  <a:pt x="459524" y="1333500"/>
                </a:lnTo>
                <a:lnTo>
                  <a:pt x="463080" y="1346200"/>
                </a:lnTo>
                <a:lnTo>
                  <a:pt x="484530" y="1346200"/>
                </a:lnTo>
                <a:lnTo>
                  <a:pt x="488086" y="1333500"/>
                </a:lnTo>
                <a:lnTo>
                  <a:pt x="491642" y="1333500"/>
                </a:lnTo>
                <a:lnTo>
                  <a:pt x="698754" y="1447800"/>
                </a:lnTo>
                <a:lnTo>
                  <a:pt x="697598" y="1460500"/>
                </a:lnTo>
                <a:lnTo>
                  <a:pt x="696442" y="1460500"/>
                </a:lnTo>
                <a:lnTo>
                  <a:pt x="698754" y="1473200"/>
                </a:lnTo>
                <a:lnTo>
                  <a:pt x="703567" y="1473200"/>
                </a:lnTo>
                <a:lnTo>
                  <a:pt x="705967" y="1485900"/>
                </a:lnTo>
                <a:lnTo>
                  <a:pt x="719048" y="1485900"/>
                </a:lnTo>
                <a:lnTo>
                  <a:pt x="719048" y="1727200"/>
                </a:lnTo>
                <a:lnTo>
                  <a:pt x="707123" y="1727200"/>
                </a:lnTo>
                <a:lnTo>
                  <a:pt x="704710" y="1739900"/>
                </a:lnTo>
                <a:lnTo>
                  <a:pt x="699998" y="1739900"/>
                </a:lnTo>
                <a:lnTo>
                  <a:pt x="698754" y="1752600"/>
                </a:lnTo>
                <a:lnTo>
                  <a:pt x="699998" y="1765300"/>
                </a:lnTo>
                <a:lnTo>
                  <a:pt x="591693" y="1816100"/>
                </a:lnTo>
                <a:lnTo>
                  <a:pt x="601218" y="1816100"/>
                </a:lnTo>
                <a:lnTo>
                  <a:pt x="702310" y="1765300"/>
                </a:lnTo>
                <a:lnTo>
                  <a:pt x="710679" y="1765300"/>
                </a:lnTo>
                <a:lnTo>
                  <a:pt x="716648" y="1778000"/>
                </a:lnTo>
                <a:lnTo>
                  <a:pt x="727316" y="1778000"/>
                </a:lnTo>
                <a:lnTo>
                  <a:pt x="732129" y="1765300"/>
                </a:lnTo>
                <a:lnTo>
                  <a:pt x="740397" y="1765300"/>
                </a:lnTo>
                <a:lnTo>
                  <a:pt x="841590" y="1816100"/>
                </a:lnTo>
                <a:lnTo>
                  <a:pt x="851115" y="1816100"/>
                </a:lnTo>
                <a:lnTo>
                  <a:pt x="742810" y="1765300"/>
                </a:lnTo>
                <a:lnTo>
                  <a:pt x="745210" y="1752600"/>
                </a:lnTo>
                <a:lnTo>
                  <a:pt x="744067" y="1739900"/>
                </a:lnTo>
                <a:lnTo>
                  <a:pt x="739241" y="1739900"/>
                </a:lnTo>
                <a:lnTo>
                  <a:pt x="732129" y="1727200"/>
                </a:lnTo>
                <a:lnTo>
                  <a:pt x="723760" y="1727200"/>
                </a:lnTo>
                <a:lnTo>
                  <a:pt x="723760" y="1485900"/>
                </a:lnTo>
                <a:lnTo>
                  <a:pt x="740397" y="1485900"/>
                </a:lnTo>
                <a:lnTo>
                  <a:pt x="742810" y="1473200"/>
                </a:lnTo>
                <a:lnTo>
                  <a:pt x="745210" y="1473200"/>
                </a:lnTo>
                <a:lnTo>
                  <a:pt x="746366" y="1460500"/>
                </a:lnTo>
                <a:lnTo>
                  <a:pt x="745210" y="1447800"/>
                </a:lnTo>
                <a:lnTo>
                  <a:pt x="948753" y="1333500"/>
                </a:lnTo>
                <a:lnTo>
                  <a:pt x="952309" y="1346200"/>
                </a:lnTo>
                <a:lnTo>
                  <a:pt x="986853" y="1346200"/>
                </a:lnTo>
                <a:lnTo>
                  <a:pt x="991666" y="1333500"/>
                </a:lnTo>
                <a:lnTo>
                  <a:pt x="1193952" y="1447800"/>
                </a:lnTo>
                <a:lnTo>
                  <a:pt x="1192796" y="1460500"/>
                </a:lnTo>
                <a:lnTo>
                  <a:pt x="1193952" y="1473200"/>
                </a:lnTo>
                <a:lnTo>
                  <a:pt x="1198765" y="1473200"/>
                </a:lnTo>
                <a:lnTo>
                  <a:pt x="1202321" y="1485900"/>
                </a:lnTo>
                <a:lnTo>
                  <a:pt x="1215402" y="1485900"/>
                </a:lnTo>
                <a:lnTo>
                  <a:pt x="1215402" y="1727200"/>
                </a:lnTo>
                <a:lnTo>
                  <a:pt x="1203477" y="1727200"/>
                </a:lnTo>
                <a:lnTo>
                  <a:pt x="1199921" y="1739900"/>
                </a:lnTo>
                <a:lnTo>
                  <a:pt x="1196352" y="1739900"/>
                </a:lnTo>
                <a:lnTo>
                  <a:pt x="1195209" y="1752600"/>
                </a:lnTo>
                <a:lnTo>
                  <a:pt x="1196352" y="1765300"/>
                </a:lnTo>
                <a:lnTo>
                  <a:pt x="1088047" y="1816100"/>
                </a:lnTo>
                <a:lnTo>
                  <a:pt x="1097572" y="1816100"/>
                </a:lnTo>
                <a:lnTo>
                  <a:pt x="1198765" y="1765300"/>
                </a:lnTo>
                <a:lnTo>
                  <a:pt x="1207135" y="1765300"/>
                </a:lnTo>
                <a:lnTo>
                  <a:pt x="1211846" y="1778000"/>
                </a:lnTo>
                <a:lnTo>
                  <a:pt x="1223772" y="1778000"/>
                </a:lnTo>
                <a:lnTo>
                  <a:pt x="1228483" y="1765300"/>
                </a:lnTo>
                <a:lnTo>
                  <a:pt x="1236853" y="1765300"/>
                </a:lnTo>
                <a:lnTo>
                  <a:pt x="1338097" y="1816100"/>
                </a:lnTo>
                <a:lnTo>
                  <a:pt x="1347622" y="1816100"/>
                </a:lnTo>
                <a:lnTo>
                  <a:pt x="1239266" y="1765300"/>
                </a:lnTo>
                <a:lnTo>
                  <a:pt x="1241564" y="1752600"/>
                </a:lnTo>
                <a:lnTo>
                  <a:pt x="1240409" y="1739900"/>
                </a:lnTo>
                <a:lnTo>
                  <a:pt x="1235710" y="1739900"/>
                </a:lnTo>
                <a:lnTo>
                  <a:pt x="1232039" y="1727200"/>
                </a:lnTo>
                <a:lnTo>
                  <a:pt x="1220216" y="1727200"/>
                </a:lnTo>
                <a:lnTo>
                  <a:pt x="1220216" y="1485900"/>
                </a:lnTo>
                <a:lnTo>
                  <a:pt x="1236853" y="1485900"/>
                </a:lnTo>
                <a:lnTo>
                  <a:pt x="1239266" y="1473200"/>
                </a:lnTo>
                <a:lnTo>
                  <a:pt x="1241564" y="1473200"/>
                </a:lnTo>
                <a:lnTo>
                  <a:pt x="1242822" y="1460500"/>
                </a:lnTo>
                <a:lnTo>
                  <a:pt x="1241564" y="1447800"/>
                </a:lnTo>
                <a:lnTo>
                  <a:pt x="1451127" y="1333500"/>
                </a:lnTo>
                <a:lnTo>
                  <a:pt x="1480845" y="1333500"/>
                </a:lnTo>
                <a:lnTo>
                  <a:pt x="1692808" y="1460500"/>
                </a:lnTo>
                <a:lnTo>
                  <a:pt x="1691538" y="1460500"/>
                </a:lnTo>
                <a:lnTo>
                  <a:pt x="1692808" y="1473200"/>
                </a:lnTo>
                <a:lnTo>
                  <a:pt x="1697507" y="1473200"/>
                </a:lnTo>
                <a:lnTo>
                  <a:pt x="1699920" y="1485900"/>
                </a:lnTo>
                <a:lnTo>
                  <a:pt x="1711858" y="1485900"/>
                </a:lnTo>
                <a:lnTo>
                  <a:pt x="1711858" y="1727200"/>
                </a:lnTo>
                <a:lnTo>
                  <a:pt x="1695221" y="1727200"/>
                </a:lnTo>
                <a:lnTo>
                  <a:pt x="1692808" y="1739900"/>
                </a:lnTo>
                <a:lnTo>
                  <a:pt x="1689252" y="1739900"/>
                </a:lnTo>
                <a:lnTo>
                  <a:pt x="1687982" y="1752600"/>
                </a:lnTo>
                <a:lnTo>
                  <a:pt x="1689252" y="1752600"/>
                </a:lnTo>
                <a:lnTo>
                  <a:pt x="1690395" y="1765300"/>
                </a:lnTo>
                <a:lnTo>
                  <a:pt x="1584477" y="1816100"/>
                </a:lnTo>
                <a:lnTo>
                  <a:pt x="1594002" y="1816100"/>
                </a:lnTo>
                <a:lnTo>
                  <a:pt x="1692808" y="1765300"/>
                </a:lnTo>
                <a:lnTo>
                  <a:pt x="1697507" y="1765300"/>
                </a:lnTo>
                <a:lnTo>
                  <a:pt x="1702333" y="1778000"/>
                </a:lnTo>
                <a:lnTo>
                  <a:pt x="1726082" y="1778000"/>
                </a:lnTo>
                <a:lnTo>
                  <a:pt x="1730908" y="1765300"/>
                </a:lnTo>
                <a:lnTo>
                  <a:pt x="1734464" y="1765300"/>
                </a:lnTo>
                <a:lnTo>
                  <a:pt x="1833270" y="1816100"/>
                </a:lnTo>
                <a:lnTo>
                  <a:pt x="1842795" y="1816100"/>
                </a:lnTo>
                <a:lnTo>
                  <a:pt x="1736877" y="1765300"/>
                </a:lnTo>
                <a:lnTo>
                  <a:pt x="1739163" y="1752600"/>
                </a:lnTo>
                <a:lnTo>
                  <a:pt x="1739163" y="1739900"/>
                </a:lnTo>
                <a:lnTo>
                  <a:pt x="1735607" y="1739900"/>
                </a:lnTo>
                <a:lnTo>
                  <a:pt x="1733321" y="1727200"/>
                </a:lnTo>
                <a:lnTo>
                  <a:pt x="1716557" y="1727200"/>
                </a:lnTo>
                <a:lnTo>
                  <a:pt x="1716557" y="1485900"/>
                </a:lnTo>
                <a:lnTo>
                  <a:pt x="1727352" y="1485900"/>
                </a:lnTo>
                <a:lnTo>
                  <a:pt x="1730908" y="1473200"/>
                </a:lnTo>
                <a:lnTo>
                  <a:pt x="1735607" y="1473200"/>
                </a:lnTo>
                <a:lnTo>
                  <a:pt x="1736877" y="1460500"/>
                </a:lnTo>
                <a:lnTo>
                  <a:pt x="1735607" y="1460500"/>
                </a:lnTo>
                <a:lnTo>
                  <a:pt x="1756092" y="1447800"/>
                </a:lnTo>
                <a:lnTo>
                  <a:pt x="1940458" y="1333500"/>
                </a:lnTo>
                <a:lnTo>
                  <a:pt x="1945157" y="1346200"/>
                </a:lnTo>
                <a:lnTo>
                  <a:pt x="1978558" y="1346200"/>
                </a:lnTo>
                <a:lnTo>
                  <a:pt x="1983257" y="1333500"/>
                </a:lnTo>
                <a:lnTo>
                  <a:pt x="2187981" y="1447800"/>
                </a:lnTo>
                <a:lnTo>
                  <a:pt x="2186838" y="1460500"/>
                </a:lnTo>
                <a:lnTo>
                  <a:pt x="2187981" y="1473200"/>
                </a:lnTo>
                <a:lnTo>
                  <a:pt x="2192680" y="1473200"/>
                </a:lnTo>
                <a:lnTo>
                  <a:pt x="2195093" y="1485900"/>
                </a:lnTo>
                <a:lnTo>
                  <a:pt x="2207031" y="1485900"/>
                </a:lnTo>
                <a:lnTo>
                  <a:pt x="2207031" y="1727200"/>
                </a:lnTo>
                <a:lnTo>
                  <a:pt x="2190394" y="1727200"/>
                </a:lnTo>
                <a:lnTo>
                  <a:pt x="2187981" y="1739900"/>
                </a:lnTo>
                <a:lnTo>
                  <a:pt x="2184425" y="1739900"/>
                </a:lnTo>
                <a:lnTo>
                  <a:pt x="2184425" y="1752600"/>
                </a:lnTo>
                <a:lnTo>
                  <a:pt x="2186838" y="1765300"/>
                </a:lnTo>
                <a:lnTo>
                  <a:pt x="2080793" y="1816100"/>
                </a:lnTo>
                <a:lnTo>
                  <a:pt x="2090318" y="1816100"/>
                </a:lnTo>
                <a:lnTo>
                  <a:pt x="2189124" y="1765300"/>
                </a:lnTo>
                <a:lnTo>
                  <a:pt x="2192680" y="1765300"/>
                </a:lnTo>
                <a:lnTo>
                  <a:pt x="2197506" y="1778000"/>
                </a:lnTo>
                <a:lnTo>
                  <a:pt x="2222525" y="1778000"/>
                </a:lnTo>
                <a:lnTo>
                  <a:pt x="2227224" y="1765300"/>
                </a:lnTo>
                <a:lnTo>
                  <a:pt x="2230780" y="1765300"/>
                </a:lnTo>
                <a:lnTo>
                  <a:pt x="2329713" y="1816100"/>
                </a:lnTo>
                <a:lnTo>
                  <a:pt x="2339238" y="1816100"/>
                </a:lnTo>
                <a:lnTo>
                  <a:pt x="2233193" y="1765300"/>
                </a:lnTo>
                <a:lnTo>
                  <a:pt x="2235606" y="1752600"/>
                </a:lnTo>
                <a:lnTo>
                  <a:pt x="2235606" y="1739900"/>
                </a:lnTo>
                <a:lnTo>
                  <a:pt x="2232050" y="1739900"/>
                </a:lnTo>
                <a:lnTo>
                  <a:pt x="2229637" y="1727200"/>
                </a:lnTo>
                <a:lnTo>
                  <a:pt x="2211730" y="1727200"/>
                </a:lnTo>
                <a:lnTo>
                  <a:pt x="2211730" y="1485900"/>
                </a:lnTo>
                <a:lnTo>
                  <a:pt x="2223668" y="1485900"/>
                </a:lnTo>
                <a:lnTo>
                  <a:pt x="2229637" y="1473200"/>
                </a:lnTo>
                <a:lnTo>
                  <a:pt x="2232050" y="1473200"/>
                </a:lnTo>
                <a:lnTo>
                  <a:pt x="2233193" y="1460500"/>
                </a:lnTo>
                <a:lnTo>
                  <a:pt x="2232050" y="1447800"/>
                </a:lnTo>
                <a:lnTo>
                  <a:pt x="2440457" y="1333500"/>
                </a:lnTo>
                <a:lnTo>
                  <a:pt x="2444013" y="1333500"/>
                </a:lnTo>
                <a:lnTo>
                  <a:pt x="2448712" y="1346200"/>
                </a:lnTo>
                <a:lnTo>
                  <a:pt x="2467762" y="1346200"/>
                </a:lnTo>
                <a:lnTo>
                  <a:pt x="2472588" y="1333500"/>
                </a:lnTo>
                <a:lnTo>
                  <a:pt x="2474874" y="1333500"/>
                </a:lnTo>
                <a:lnTo>
                  <a:pt x="2684424" y="1460500"/>
                </a:lnTo>
                <a:lnTo>
                  <a:pt x="2683281" y="1460500"/>
                </a:lnTo>
                <a:lnTo>
                  <a:pt x="2684424" y="1473200"/>
                </a:lnTo>
                <a:lnTo>
                  <a:pt x="2689123" y="1473200"/>
                </a:lnTo>
                <a:lnTo>
                  <a:pt x="2691536" y="1485900"/>
                </a:lnTo>
                <a:lnTo>
                  <a:pt x="2703474" y="1485900"/>
                </a:lnTo>
                <a:lnTo>
                  <a:pt x="2703474" y="1727200"/>
                </a:lnTo>
                <a:lnTo>
                  <a:pt x="2696362" y="1727200"/>
                </a:lnTo>
                <a:lnTo>
                  <a:pt x="2690393" y="1739900"/>
                </a:lnTo>
                <a:lnTo>
                  <a:pt x="2685567" y="1739900"/>
                </a:lnTo>
                <a:lnTo>
                  <a:pt x="2684424" y="1752600"/>
                </a:lnTo>
                <a:lnTo>
                  <a:pt x="2686837" y="1765300"/>
                </a:lnTo>
                <a:lnTo>
                  <a:pt x="2576093" y="1816100"/>
                </a:lnTo>
                <a:lnTo>
                  <a:pt x="2585618" y="1816100"/>
                </a:lnTo>
                <a:lnTo>
                  <a:pt x="2689123" y="1765300"/>
                </a:lnTo>
                <a:lnTo>
                  <a:pt x="2701061" y="1765300"/>
                </a:lnTo>
                <a:lnTo>
                  <a:pt x="2705760" y="1778000"/>
                </a:lnTo>
                <a:lnTo>
                  <a:pt x="2710586" y="1765300"/>
                </a:lnTo>
                <a:lnTo>
                  <a:pt x="2726080" y="1765300"/>
                </a:lnTo>
                <a:lnTo>
                  <a:pt x="2727223" y="1752600"/>
                </a:lnTo>
                <a:lnTo>
                  <a:pt x="2726080" y="1739900"/>
                </a:lnTo>
                <a:lnTo>
                  <a:pt x="2722524" y="1739900"/>
                </a:lnTo>
                <a:lnTo>
                  <a:pt x="2715285" y="1727200"/>
                </a:lnTo>
                <a:lnTo>
                  <a:pt x="2708173" y="1727200"/>
                </a:lnTo>
                <a:lnTo>
                  <a:pt x="2708173" y="1485900"/>
                </a:lnTo>
                <a:lnTo>
                  <a:pt x="2720111" y="1485900"/>
                </a:lnTo>
                <a:lnTo>
                  <a:pt x="2723667" y="1473200"/>
                </a:lnTo>
                <a:lnTo>
                  <a:pt x="2727223" y="1473200"/>
                </a:lnTo>
                <a:lnTo>
                  <a:pt x="2728366" y="1460500"/>
                </a:lnTo>
                <a:lnTo>
                  <a:pt x="2727223" y="1447800"/>
                </a:lnTo>
                <a:lnTo>
                  <a:pt x="2718841" y="1447800"/>
                </a:lnTo>
                <a:lnTo>
                  <a:pt x="2715285" y="1435100"/>
                </a:lnTo>
                <a:lnTo>
                  <a:pt x="2695092" y="1435100"/>
                </a:lnTo>
                <a:lnTo>
                  <a:pt x="2690393" y="1447800"/>
                </a:lnTo>
                <a:lnTo>
                  <a:pt x="2686837" y="1447800"/>
                </a:lnTo>
                <a:lnTo>
                  <a:pt x="2477287" y="1333500"/>
                </a:lnTo>
                <a:lnTo>
                  <a:pt x="2478557" y="1320800"/>
                </a:lnTo>
                <a:lnTo>
                  <a:pt x="2477287" y="1308100"/>
                </a:lnTo>
                <a:lnTo>
                  <a:pt x="2473731" y="1308100"/>
                </a:lnTo>
                <a:lnTo>
                  <a:pt x="2466619" y="1295400"/>
                </a:lnTo>
                <a:lnTo>
                  <a:pt x="2449982" y="1295400"/>
                </a:lnTo>
                <a:lnTo>
                  <a:pt x="2446299" y="1308100"/>
                </a:lnTo>
                <a:lnTo>
                  <a:pt x="2438044" y="1308100"/>
                </a:lnTo>
                <a:lnTo>
                  <a:pt x="2436774" y="1320800"/>
                </a:lnTo>
                <a:lnTo>
                  <a:pt x="2438044" y="1333500"/>
                </a:lnTo>
                <a:lnTo>
                  <a:pt x="2229637" y="1447800"/>
                </a:lnTo>
                <a:lnTo>
                  <a:pt x="2226081" y="1447800"/>
                </a:lnTo>
                <a:lnTo>
                  <a:pt x="2221255" y="1435100"/>
                </a:lnTo>
                <a:lnTo>
                  <a:pt x="2198649" y="1435100"/>
                </a:lnTo>
                <a:lnTo>
                  <a:pt x="2193950" y="1447800"/>
                </a:lnTo>
                <a:lnTo>
                  <a:pt x="2190394" y="1447800"/>
                </a:lnTo>
                <a:lnTo>
                  <a:pt x="1985670" y="1333500"/>
                </a:lnTo>
                <a:lnTo>
                  <a:pt x="1986813" y="1320800"/>
                </a:lnTo>
                <a:lnTo>
                  <a:pt x="1985670" y="1308100"/>
                </a:lnTo>
                <a:lnTo>
                  <a:pt x="1980971" y="1308100"/>
                </a:lnTo>
                <a:lnTo>
                  <a:pt x="1977288" y="1295400"/>
                </a:lnTo>
                <a:lnTo>
                  <a:pt x="1964207" y="1295400"/>
                </a:lnTo>
                <a:lnTo>
                  <a:pt x="1964207" y="1054100"/>
                </a:lnTo>
                <a:lnTo>
                  <a:pt x="1982114" y="1054100"/>
                </a:lnTo>
                <a:lnTo>
                  <a:pt x="1984527" y="1041400"/>
                </a:lnTo>
                <a:lnTo>
                  <a:pt x="1988083" y="1041400"/>
                </a:lnTo>
                <a:lnTo>
                  <a:pt x="1989226" y="1028700"/>
                </a:lnTo>
                <a:lnTo>
                  <a:pt x="1988083" y="1028700"/>
                </a:lnTo>
                <a:lnTo>
                  <a:pt x="1986813" y="1016000"/>
                </a:lnTo>
                <a:lnTo>
                  <a:pt x="1977288" y="1016000"/>
                </a:lnTo>
                <a:lnTo>
                  <a:pt x="1972589" y="1003300"/>
                </a:lnTo>
                <a:lnTo>
                  <a:pt x="1959508" y="1003300"/>
                </a:lnTo>
                <a:lnTo>
                  <a:pt x="1959508" y="1054100"/>
                </a:lnTo>
                <a:lnTo>
                  <a:pt x="1959508" y="1295400"/>
                </a:lnTo>
                <a:lnTo>
                  <a:pt x="1949983" y="1295400"/>
                </a:lnTo>
                <a:lnTo>
                  <a:pt x="1942871" y="1308100"/>
                </a:lnTo>
                <a:lnTo>
                  <a:pt x="1938045" y="1308100"/>
                </a:lnTo>
                <a:lnTo>
                  <a:pt x="1936902" y="1320800"/>
                </a:lnTo>
                <a:lnTo>
                  <a:pt x="1938045" y="1333500"/>
                </a:lnTo>
                <a:lnTo>
                  <a:pt x="1733321" y="1447800"/>
                </a:lnTo>
                <a:lnTo>
                  <a:pt x="1724939" y="1447800"/>
                </a:lnTo>
                <a:lnTo>
                  <a:pt x="1720113" y="1435100"/>
                </a:lnTo>
                <a:lnTo>
                  <a:pt x="1708302" y="1435100"/>
                </a:lnTo>
                <a:lnTo>
                  <a:pt x="1702333" y="1447800"/>
                </a:lnTo>
                <a:lnTo>
                  <a:pt x="1695221" y="1447800"/>
                </a:lnTo>
                <a:lnTo>
                  <a:pt x="1483258" y="1333500"/>
                </a:lnTo>
                <a:lnTo>
                  <a:pt x="1484401" y="1320800"/>
                </a:lnTo>
                <a:lnTo>
                  <a:pt x="1483258" y="1308100"/>
                </a:lnTo>
                <a:lnTo>
                  <a:pt x="1467764" y="1308100"/>
                </a:lnTo>
                <a:lnTo>
                  <a:pt x="1467764" y="1054100"/>
                </a:lnTo>
                <a:lnTo>
                  <a:pt x="1480845" y="1054100"/>
                </a:lnTo>
                <a:lnTo>
                  <a:pt x="1487957" y="1041400"/>
                </a:lnTo>
                <a:lnTo>
                  <a:pt x="1491513" y="1041400"/>
                </a:lnTo>
                <a:lnTo>
                  <a:pt x="1491513" y="1028700"/>
                </a:lnTo>
                <a:lnTo>
                  <a:pt x="1490370" y="1016000"/>
                </a:lnTo>
                <a:lnTo>
                  <a:pt x="1697507" y="901700"/>
                </a:lnTo>
                <a:lnTo>
                  <a:pt x="1701063" y="901700"/>
                </a:lnTo>
                <a:lnTo>
                  <a:pt x="1704746" y="914400"/>
                </a:lnTo>
                <a:lnTo>
                  <a:pt x="1723796" y="914400"/>
                </a:lnTo>
                <a:lnTo>
                  <a:pt x="1727352" y="901700"/>
                </a:lnTo>
                <a:lnTo>
                  <a:pt x="1729638" y="901700"/>
                </a:lnTo>
                <a:lnTo>
                  <a:pt x="1936902" y="1016000"/>
                </a:lnTo>
                <a:lnTo>
                  <a:pt x="1935632" y="1028700"/>
                </a:lnTo>
                <a:lnTo>
                  <a:pt x="1935632" y="1041400"/>
                </a:lnTo>
                <a:lnTo>
                  <a:pt x="1939188" y="1041400"/>
                </a:lnTo>
                <a:lnTo>
                  <a:pt x="1942871" y="1054100"/>
                </a:lnTo>
                <a:lnTo>
                  <a:pt x="1959508" y="1054100"/>
                </a:lnTo>
                <a:lnTo>
                  <a:pt x="1959508" y="1003300"/>
                </a:lnTo>
                <a:lnTo>
                  <a:pt x="1948713" y="1003300"/>
                </a:lnTo>
                <a:lnTo>
                  <a:pt x="1944014" y="1016000"/>
                </a:lnTo>
                <a:lnTo>
                  <a:pt x="1939188" y="1016000"/>
                </a:lnTo>
                <a:lnTo>
                  <a:pt x="1732051" y="901700"/>
                </a:lnTo>
                <a:lnTo>
                  <a:pt x="1733321" y="889000"/>
                </a:lnTo>
                <a:lnTo>
                  <a:pt x="1728495" y="876300"/>
                </a:lnTo>
                <a:lnTo>
                  <a:pt x="1716557" y="876300"/>
                </a:lnTo>
                <a:lnTo>
                  <a:pt x="1716557" y="622300"/>
                </a:lnTo>
                <a:lnTo>
                  <a:pt x="1735607" y="622300"/>
                </a:lnTo>
                <a:lnTo>
                  <a:pt x="1736877" y="609600"/>
                </a:lnTo>
                <a:lnTo>
                  <a:pt x="1739163" y="596900"/>
                </a:lnTo>
                <a:lnTo>
                  <a:pt x="1736877" y="596900"/>
                </a:lnTo>
                <a:lnTo>
                  <a:pt x="1759356" y="584200"/>
                </a:lnTo>
                <a:lnTo>
                  <a:pt x="1939188" y="482600"/>
                </a:lnTo>
                <a:lnTo>
                  <a:pt x="1948713" y="482600"/>
                </a:lnTo>
                <a:lnTo>
                  <a:pt x="1954682" y="495300"/>
                </a:lnTo>
                <a:lnTo>
                  <a:pt x="1969033" y="495300"/>
                </a:lnTo>
                <a:lnTo>
                  <a:pt x="1975002" y="482600"/>
                </a:lnTo>
                <a:lnTo>
                  <a:pt x="1984527" y="482600"/>
                </a:lnTo>
                <a:lnTo>
                  <a:pt x="2184425" y="596900"/>
                </a:lnTo>
                <a:lnTo>
                  <a:pt x="2182012" y="596900"/>
                </a:lnTo>
                <a:lnTo>
                  <a:pt x="2183155" y="609600"/>
                </a:lnTo>
                <a:lnTo>
                  <a:pt x="2184425" y="609600"/>
                </a:lnTo>
                <a:lnTo>
                  <a:pt x="2186838" y="622300"/>
                </a:lnTo>
                <a:lnTo>
                  <a:pt x="2198649" y="622300"/>
                </a:lnTo>
                <a:lnTo>
                  <a:pt x="2204618" y="635000"/>
                </a:lnTo>
                <a:lnTo>
                  <a:pt x="2215413" y="635000"/>
                </a:lnTo>
                <a:lnTo>
                  <a:pt x="2221255" y="622300"/>
                </a:lnTo>
                <a:lnTo>
                  <a:pt x="2233193" y="622300"/>
                </a:lnTo>
                <a:lnTo>
                  <a:pt x="2235606" y="609600"/>
                </a:lnTo>
                <a:lnTo>
                  <a:pt x="2236749" y="609600"/>
                </a:lnTo>
                <a:lnTo>
                  <a:pt x="2238019" y="596900"/>
                </a:lnTo>
                <a:lnTo>
                  <a:pt x="2235606" y="596900"/>
                </a:lnTo>
                <a:lnTo>
                  <a:pt x="2257831" y="584200"/>
                </a:lnTo>
                <a:lnTo>
                  <a:pt x="2435631" y="482600"/>
                </a:lnTo>
                <a:lnTo>
                  <a:pt x="2451125" y="482600"/>
                </a:lnTo>
                <a:lnTo>
                  <a:pt x="2458237" y="495300"/>
                </a:lnTo>
                <a:lnTo>
                  <a:pt x="2465349" y="482600"/>
                </a:lnTo>
                <a:lnTo>
                  <a:pt x="2480843" y="482600"/>
                </a:lnTo>
                <a:lnTo>
                  <a:pt x="2689123" y="596900"/>
                </a:lnTo>
                <a:lnTo>
                  <a:pt x="2687980" y="596900"/>
                </a:lnTo>
                <a:lnTo>
                  <a:pt x="2687980" y="609600"/>
                </a:lnTo>
                <a:lnTo>
                  <a:pt x="2693949" y="609600"/>
                </a:lnTo>
                <a:lnTo>
                  <a:pt x="2698648" y="622300"/>
                </a:lnTo>
                <a:lnTo>
                  <a:pt x="2712999" y="622300"/>
                </a:lnTo>
                <a:lnTo>
                  <a:pt x="2718841" y="609600"/>
                </a:lnTo>
                <a:lnTo>
                  <a:pt x="2723667" y="609600"/>
                </a:lnTo>
                <a:lnTo>
                  <a:pt x="2723667" y="596900"/>
                </a:lnTo>
                <a:lnTo>
                  <a:pt x="2722524" y="596900"/>
                </a:lnTo>
                <a:lnTo>
                  <a:pt x="2934360" y="469900"/>
                </a:lnTo>
                <a:lnTo>
                  <a:pt x="2937916" y="482600"/>
                </a:lnTo>
                <a:lnTo>
                  <a:pt x="2971317" y="482600"/>
                </a:lnTo>
                <a:lnTo>
                  <a:pt x="2973730" y="469900"/>
                </a:lnTo>
                <a:lnTo>
                  <a:pt x="2977286" y="469900"/>
                </a:lnTo>
                <a:lnTo>
                  <a:pt x="2978429" y="457200"/>
                </a:lnTo>
                <a:lnTo>
                  <a:pt x="2976016" y="457200"/>
                </a:lnTo>
                <a:lnTo>
                  <a:pt x="2974873" y="444500"/>
                </a:lnTo>
                <a:lnTo>
                  <a:pt x="2960649" y="444500"/>
                </a:lnTo>
                <a:lnTo>
                  <a:pt x="2955823" y="431800"/>
                </a:lnTo>
                <a:lnTo>
                  <a:pt x="2955823" y="203200"/>
                </a:lnTo>
                <a:lnTo>
                  <a:pt x="2961792" y="203200"/>
                </a:lnTo>
                <a:lnTo>
                  <a:pt x="2965348" y="190500"/>
                </a:lnTo>
                <a:lnTo>
                  <a:pt x="2976016" y="190500"/>
                </a:lnTo>
                <a:lnTo>
                  <a:pt x="2978429" y="177800"/>
                </a:lnTo>
                <a:lnTo>
                  <a:pt x="2980842" y="177800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4" y="0"/>
            <a:ext cx="2627630" cy="5143500"/>
            <a:chOff x="104" y="0"/>
            <a:chExt cx="2627630" cy="5143500"/>
          </a:xfrm>
        </p:grpSpPr>
        <p:sp>
          <p:nvSpPr>
            <p:cNvPr id="11" name="object 11"/>
            <p:cNvSpPr/>
            <p:nvPr/>
          </p:nvSpPr>
          <p:spPr>
            <a:xfrm>
              <a:off x="101" y="0"/>
              <a:ext cx="2627630" cy="2849880"/>
            </a:xfrm>
            <a:custGeom>
              <a:avLst/>
              <a:gdLst/>
              <a:ahLst/>
              <a:cxnLst/>
              <a:rect l="l" t="t" r="r" b="b"/>
              <a:pathLst>
                <a:path w="2627630" h="2849880">
                  <a:moveTo>
                    <a:pt x="2122703" y="107061"/>
                  </a:moveTo>
                  <a:lnTo>
                    <a:pt x="2121560" y="101092"/>
                  </a:lnTo>
                  <a:lnTo>
                    <a:pt x="2118004" y="95123"/>
                  </a:lnTo>
                  <a:lnTo>
                    <a:pt x="2113178" y="91567"/>
                  </a:lnTo>
                  <a:lnTo>
                    <a:pt x="2107209" y="89154"/>
                  </a:lnTo>
                  <a:lnTo>
                    <a:pt x="2107209" y="0"/>
                  </a:lnTo>
                  <a:lnTo>
                    <a:pt x="2102510" y="0"/>
                  </a:lnTo>
                  <a:lnTo>
                    <a:pt x="2102510" y="89154"/>
                  </a:lnTo>
                  <a:lnTo>
                    <a:pt x="2096541" y="91567"/>
                  </a:lnTo>
                  <a:lnTo>
                    <a:pt x="2091842" y="95123"/>
                  </a:lnTo>
                  <a:lnTo>
                    <a:pt x="2088159" y="101092"/>
                  </a:lnTo>
                  <a:lnTo>
                    <a:pt x="2087016" y="107061"/>
                  </a:lnTo>
                  <a:lnTo>
                    <a:pt x="2088159" y="113030"/>
                  </a:lnTo>
                  <a:lnTo>
                    <a:pt x="1876450" y="235458"/>
                  </a:lnTo>
                  <a:lnTo>
                    <a:pt x="1872767" y="230759"/>
                  </a:lnTo>
                  <a:lnTo>
                    <a:pt x="1868068" y="227203"/>
                  </a:lnTo>
                  <a:lnTo>
                    <a:pt x="1863242" y="225933"/>
                  </a:lnTo>
                  <a:lnTo>
                    <a:pt x="1857400" y="224790"/>
                  </a:lnTo>
                  <a:lnTo>
                    <a:pt x="1851431" y="225933"/>
                  </a:lnTo>
                  <a:lnTo>
                    <a:pt x="1841906" y="230759"/>
                  </a:lnTo>
                  <a:lnTo>
                    <a:pt x="1838350" y="235458"/>
                  </a:lnTo>
                  <a:lnTo>
                    <a:pt x="1631200" y="115316"/>
                  </a:lnTo>
                  <a:lnTo>
                    <a:pt x="1632483" y="111760"/>
                  </a:lnTo>
                  <a:lnTo>
                    <a:pt x="1632483" y="102235"/>
                  </a:lnTo>
                  <a:lnTo>
                    <a:pt x="1611020" y="83185"/>
                  </a:lnTo>
                  <a:lnTo>
                    <a:pt x="1611020" y="0"/>
                  </a:lnTo>
                  <a:lnTo>
                    <a:pt x="1606194" y="0"/>
                  </a:lnTo>
                  <a:lnTo>
                    <a:pt x="1606194" y="83185"/>
                  </a:lnTo>
                  <a:lnTo>
                    <a:pt x="1602638" y="84455"/>
                  </a:lnTo>
                  <a:lnTo>
                    <a:pt x="1597939" y="85598"/>
                  </a:lnTo>
                  <a:lnTo>
                    <a:pt x="1594383" y="88011"/>
                  </a:lnTo>
                  <a:lnTo>
                    <a:pt x="1587144" y="98679"/>
                  </a:lnTo>
                  <a:lnTo>
                    <a:pt x="1586001" y="102235"/>
                  </a:lnTo>
                  <a:lnTo>
                    <a:pt x="1586001" y="111760"/>
                  </a:lnTo>
                  <a:lnTo>
                    <a:pt x="1587144" y="115316"/>
                  </a:lnTo>
                  <a:lnTo>
                    <a:pt x="1376578" y="236728"/>
                  </a:lnTo>
                  <a:lnTo>
                    <a:pt x="1365910" y="229489"/>
                  </a:lnTo>
                  <a:lnTo>
                    <a:pt x="1356385" y="229489"/>
                  </a:lnTo>
                  <a:lnTo>
                    <a:pt x="1349146" y="234315"/>
                  </a:lnTo>
                  <a:lnTo>
                    <a:pt x="1345590" y="237871"/>
                  </a:lnTo>
                  <a:lnTo>
                    <a:pt x="1130185" y="113030"/>
                  </a:lnTo>
                  <a:lnTo>
                    <a:pt x="1131430" y="107061"/>
                  </a:lnTo>
                  <a:lnTo>
                    <a:pt x="1130185" y="101092"/>
                  </a:lnTo>
                  <a:lnTo>
                    <a:pt x="1126617" y="95123"/>
                  </a:lnTo>
                  <a:lnTo>
                    <a:pt x="1121918" y="91567"/>
                  </a:lnTo>
                  <a:lnTo>
                    <a:pt x="1114691" y="89154"/>
                  </a:lnTo>
                  <a:lnTo>
                    <a:pt x="1114691" y="0"/>
                  </a:lnTo>
                  <a:lnTo>
                    <a:pt x="1109992" y="0"/>
                  </a:lnTo>
                  <a:lnTo>
                    <a:pt x="1109992" y="89154"/>
                  </a:lnTo>
                  <a:lnTo>
                    <a:pt x="1104023" y="91567"/>
                  </a:lnTo>
                  <a:lnTo>
                    <a:pt x="1099210" y="95123"/>
                  </a:lnTo>
                  <a:lnTo>
                    <a:pt x="1096911" y="101092"/>
                  </a:lnTo>
                  <a:lnTo>
                    <a:pt x="1095654" y="107061"/>
                  </a:lnTo>
                  <a:lnTo>
                    <a:pt x="1095654" y="110617"/>
                  </a:lnTo>
                  <a:lnTo>
                    <a:pt x="1096911" y="114173"/>
                  </a:lnTo>
                  <a:lnTo>
                    <a:pt x="1100467" y="118999"/>
                  </a:lnTo>
                  <a:lnTo>
                    <a:pt x="1106424" y="123698"/>
                  </a:lnTo>
                  <a:lnTo>
                    <a:pt x="1109992" y="123698"/>
                  </a:lnTo>
                  <a:lnTo>
                    <a:pt x="1113548" y="124841"/>
                  </a:lnTo>
                  <a:lnTo>
                    <a:pt x="1117104" y="123698"/>
                  </a:lnTo>
                  <a:lnTo>
                    <a:pt x="1121918" y="122555"/>
                  </a:lnTo>
                  <a:lnTo>
                    <a:pt x="1125474" y="120142"/>
                  </a:lnTo>
                  <a:lnTo>
                    <a:pt x="1127772" y="116586"/>
                  </a:lnTo>
                  <a:lnTo>
                    <a:pt x="1343177" y="241427"/>
                  </a:lnTo>
                  <a:lnTo>
                    <a:pt x="1343177" y="250952"/>
                  </a:lnTo>
                  <a:lnTo>
                    <a:pt x="1344447" y="254508"/>
                  </a:lnTo>
                  <a:lnTo>
                    <a:pt x="1348003" y="260477"/>
                  </a:lnTo>
                  <a:lnTo>
                    <a:pt x="1353972" y="265303"/>
                  </a:lnTo>
                  <a:lnTo>
                    <a:pt x="1357528" y="266446"/>
                  </a:lnTo>
                  <a:lnTo>
                    <a:pt x="1364640" y="266446"/>
                  </a:lnTo>
                  <a:lnTo>
                    <a:pt x="1368196" y="265303"/>
                  </a:lnTo>
                  <a:lnTo>
                    <a:pt x="1374165" y="260477"/>
                  </a:lnTo>
                  <a:lnTo>
                    <a:pt x="1377721" y="254508"/>
                  </a:lnTo>
                  <a:lnTo>
                    <a:pt x="1380134" y="247396"/>
                  </a:lnTo>
                  <a:lnTo>
                    <a:pt x="1378991" y="241427"/>
                  </a:lnTo>
                  <a:lnTo>
                    <a:pt x="1589557" y="120142"/>
                  </a:lnTo>
                  <a:lnTo>
                    <a:pt x="1593113" y="123698"/>
                  </a:lnTo>
                  <a:lnTo>
                    <a:pt x="1597939" y="127254"/>
                  </a:lnTo>
                  <a:lnTo>
                    <a:pt x="1602638" y="129667"/>
                  </a:lnTo>
                  <a:lnTo>
                    <a:pt x="1608607" y="130810"/>
                  </a:lnTo>
                  <a:lnTo>
                    <a:pt x="1614576" y="129667"/>
                  </a:lnTo>
                  <a:lnTo>
                    <a:pt x="1620545" y="127254"/>
                  </a:lnTo>
                  <a:lnTo>
                    <a:pt x="1625244" y="124841"/>
                  </a:lnTo>
                  <a:lnTo>
                    <a:pt x="1628787" y="120142"/>
                  </a:lnTo>
                  <a:lnTo>
                    <a:pt x="1835937" y="239014"/>
                  </a:lnTo>
                  <a:lnTo>
                    <a:pt x="1834667" y="243840"/>
                  </a:lnTo>
                  <a:lnTo>
                    <a:pt x="1834667" y="252222"/>
                  </a:lnTo>
                  <a:lnTo>
                    <a:pt x="1835937" y="256921"/>
                  </a:lnTo>
                  <a:lnTo>
                    <a:pt x="1840636" y="264033"/>
                  </a:lnTo>
                  <a:lnTo>
                    <a:pt x="1847875" y="268859"/>
                  </a:lnTo>
                  <a:lnTo>
                    <a:pt x="1857400" y="271272"/>
                  </a:lnTo>
                  <a:lnTo>
                    <a:pt x="1865655" y="268859"/>
                  </a:lnTo>
                  <a:lnTo>
                    <a:pt x="1870481" y="266446"/>
                  </a:lnTo>
                  <a:lnTo>
                    <a:pt x="1876450" y="260477"/>
                  </a:lnTo>
                  <a:lnTo>
                    <a:pt x="1878736" y="256921"/>
                  </a:lnTo>
                  <a:lnTo>
                    <a:pt x="1880006" y="252222"/>
                  </a:lnTo>
                  <a:lnTo>
                    <a:pt x="1880006" y="243840"/>
                  </a:lnTo>
                  <a:lnTo>
                    <a:pt x="1878736" y="239014"/>
                  </a:lnTo>
                  <a:lnTo>
                    <a:pt x="2090572" y="116586"/>
                  </a:lnTo>
                  <a:lnTo>
                    <a:pt x="2092985" y="120142"/>
                  </a:lnTo>
                  <a:lnTo>
                    <a:pt x="2096541" y="122555"/>
                  </a:lnTo>
                  <a:lnTo>
                    <a:pt x="2100097" y="123698"/>
                  </a:lnTo>
                  <a:lnTo>
                    <a:pt x="2104923" y="124841"/>
                  </a:lnTo>
                  <a:lnTo>
                    <a:pt x="2108479" y="123698"/>
                  </a:lnTo>
                  <a:lnTo>
                    <a:pt x="2112035" y="123698"/>
                  </a:lnTo>
                  <a:lnTo>
                    <a:pt x="2118004" y="118999"/>
                  </a:lnTo>
                  <a:lnTo>
                    <a:pt x="2121560" y="114173"/>
                  </a:lnTo>
                  <a:lnTo>
                    <a:pt x="2122703" y="110617"/>
                  </a:lnTo>
                  <a:lnTo>
                    <a:pt x="2122703" y="107061"/>
                  </a:lnTo>
                  <a:close/>
                </a:path>
                <a:path w="2627630" h="2849880">
                  <a:moveTo>
                    <a:pt x="2627147" y="678180"/>
                  </a:moveTo>
                  <a:lnTo>
                    <a:pt x="2624861" y="678180"/>
                  </a:lnTo>
                  <a:lnTo>
                    <a:pt x="2622448" y="665480"/>
                  </a:lnTo>
                  <a:lnTo>
                    <a:pt x="2610510" y="665480"/>
                  </a:lnTo>
                  <a:lnTo>
                    <a:pt x="2605811" y="652780"/>
                  </a:lnTo>
                  <a:lnTo>
                    <a:pt x="2598572" y="652780"/>
                  </a:lnTo>
                  <a:lnTo>
                    <a:pt x="2598572" y="703580"/>
                  </a:lnTo>
                  <a:lnTo>
                    <a:pt x="2598572" y="944880"/>
                  </a:lnTo>
                  <a:lnTo>
                    <a:pt x="2593873" y="944880"/>
                  </a:lnTo>
                  <a:lnTo>
                    <a:pt x="2590317" y="957580"/>
                  </a:lnTo>
                  <a:lnTo>
                    <a:pt x="2580792" y="957580"/>
                  </a:lnTo>
                  <a:lnTo>
                    <a:pt x="2579522" y="970280"/>
                  </a:lnTo>
                  <a:lnTo>
                    <a:pt x="2578379" y="970280"/>
                  </a:lnTo>
                  <a:lnTo>
                    <a:pt x="2579522" y="982980"/>
                  </a:lnTo>
                  <a:lnTo>
                    <a:pt x="2368956" y="1097280"/>
                  </a:lnTo>
                  <a:lnTo>
                    <a:pt x="2336825" y="1097280"/>
                  </a:lnTo>
                  <a:lnTo>
                    <a:pt x="2126005" y="982980"/>
                  </a:lnTo>
                  <a:lnTo>
                    <a:pt x="2128418" y="982980"/>
                  </a:lnTo>
                  <a:lnTo>
                    <a:pt x="2128418" y="970280"/>
                  </a:lnTo>
                  <a:lnTo>
                    <a:pt x="2127275" y="957580"/>
                  </a:lnTo>
                  <a:lnTo>
                    <a:pt x="2115337" y="957580"/>
                  </a:lnTo>
                  <a:lnTo>
                    <a:pt x="2111781" y="944880"/>
                  </a:lnTo>
                  <a:lnTo>
                    <a:pt x="2106955" y="944880"/>
                  </a:lnTo>
                  <a:lnTo>
                    <a:pt x="2106955" y="703580"/>
                  </a:lnTo>
                  <a:lnTo>
                    <a:pt x="2114194" y="703580"/>
                  </a:lnTo>
                  <a:lnTo>
                    <a:pt x="2118893" y="690880"/>
                  </a:lnTo>
                  <a:lnTo>
                    <a:pt x="2123719" y="690880"/>
                  </a:lnTo>
                  <a:lnTo>
                    <a:pt x="2124862" y="678180"/>
                  </a:lnTo>
                  <a:lnTo>
                    <a:pt x="2123719" y="678180"/>
                  </a:lnTo>
                  <a:lnTo>
                    <a:pt x="2337968" y="551180"/>
                  </a:lnTo>
                  <a:lnTo>
                    <a:pt x="2340381" y="551180"/>
                  </a:lnTo>
                  <a:lnTo>
                    <a:pt x="2343937" y="563880"/>
                  </a:lnTo>
                  <a:lnTo>
                    <a:pt x="2361844" y="563880"/>
                  </a:lnTo>
                  <a:lnTo>
                    <a:pt x="2365400" y="551180"/>
                  </a:lnTo>
                  <a:lnTo>
                    <a:pt x="2367686" y="551180"/>
                  </a:lnTo>
                  <a:lnTo>
                    <a:pt x="2575966" y="678180"/>
                  </a:lnTo>
                  <a:lnTo>
                    <a:pt x="2574823" y="678180"/>
                  </a:lnTo>
                  <a:lnTo>
                    <a:pt x="2574823" y="690880"/>
                  </a:lnTo>
                  <a:lnTo>
                    <a:pt x="2575966" y="690880"/>
                  </a:lnTo>
                  <a:lnTo>
                    <a:pt x="2578379" y="703580"/>
                  </a:lnTo>
                  <a:lnTo>
                    <a:pt x="2598572" y="703580"/>
                  </a:lnTo>
                  <a:lnTo>
                    <a:pt x="2598572" y="652780"/>
                  </a:lnTo>
                  <a:lnTo>
                    <a:pt x="2593873" y="652780"/>
                  </a:lnTo>
                  <a:lnTo>
                    <a:pt x="2587904" y="665480"/>
                  </a:lnTo>
                  <a:lnTo>
                    <a:pt x="2578379" y="665480"/>
                  </a:lnTo>
                  <a:lnTo>
                    <a:pt x="2370099" y="551180"/>
                  </a:lnTo>
                  <a:lnTo>
                    <a:pt x="2371369" y="538480"/>
                  </a:lnTo>
                  <a:lnTo>
                    <a:pt x="2370099" y="538480"/>
                  </a:lnTo>
                  <a:lnTo>
                    <a:pt x="2366543" y="525780"/>
                  </a:lnTo>
                  <a:lnTo>
                    <a:pt x="2339238" y="525780"/>
                  </a:lnTo>
                  <a:lnTo>
                    <a:pt x="2335555" y="538480"/>
                  </a:lnTo>
                  <a:lnTo>
                    <a:pt x="2334412" y="538480"/>
                  </a:lnTo>
                  <a:lnTo>
                    <a:pt x="2335555" y="551180"/>
                  </a:lnTo>
                  <a:lnTo>
                    <a:pt x="2121306" y="678180"/>
                  </a:lnTo>
                  <a:lnTo>
                    <a:pt x="2117750" y="665480"/>
                  </a:lnTo>
                  <a:lnTo>
                    <a:pt x="2102256" y="665480"/>
                  </a:lnTo>
                  <a:lnTo>
                    <a:pt x="2102256" y="703580"/>
                  </a:lnTo>
                  <a:lnTo>
                    <a:pt x="2102256" y="944880"/>
                  </a:lnTo>
                  <a:lnTo>
                    <a:pt x="2097430" y="944880"/>
                  </a:lnTo>
                  <a:lnTo>
                    <a:pt x="2093874" y="957580"/>
                  </a:lnTo>
                  <a:lnTo>
                    <a:pt x="2084349" y="957580"/>
                  </a:lnTo>
                  <a:lnTo>
                    <a:pt x="2083206" y="970280"/>
                  </a:lnTo>
                  <a:lnTo>
                    <a:pt x="2082063" y="970280"/>
                  </a:lnTo>
                  <a:lnTo>
                    <a:pt x="2083206" y="982980"/>
                  </a:lnTo>
                  <a:lnTo>
                    <a:pt x="1880768" y="1097280"/>
                  </a:lnTo>
                  <a:lnTo>
                    <a:pt x="1876069" y="1097280"/>
                  </a:lnTo>
                  <a:lnTo>
                    <a:pt x="1870100" y="1084580"/>
                  </a:lnTo>
                  <a:lnTo>
                    <a:pt x="1854606" y="1084580"/>
                  </a:lnTo>
                  <a:lnTo>
                    <a:pt x="1854606" y="1135380"/>
                  </a:lnTo>
                  <a:lnTo>
                    <a:pt x="1854606" y="1376680"/>
                  </a:lnTo>
                  <a:lnTo>
                    <a:pt x="1847494" y="1389380"/>
                  </a:lnTo>
                  <a:lnTo>
                    <a:pt x="1836826" y="1389380"/>
                  </a:lnTo>
                  <a:lnTo>
                    <a:pt x="1835556" y="1402080"/>
                  </a:lnTo>
                  <a:lnTo>
                    <a:pt x="1836826" y="1402080"/>
                  </a:lnTo>
                  <a:lnTo>
                    <a:pt x="1836826" y="1414780"/>
                  </a:lnTo>
                  <a:lnTo>
                    <a:pt x="1627263" y="1529080"/>
                  </a:lnTo>
                  <a:lnTo>
                    <a:pt x="1618894" y="1529080"/>
                  </a:lnTo>
                  <a:lnTo>
                    <a:pt x="1614195" y="1516380"/>
                  </a:lnTo>
                  <a:lnTo>
                    <a:pt x="1603527" y="1516380"/>
                  </a:lnTo>
                  <a:lnTo>
                    <a:pt x="1598701" y="1529080"/>
                  </a:lnTo>
                  <a:lnTo>
                    <a:pt x="1590319" y="1529080"/>
                  </a:lnTo>
                  <a:lnTo>
                    <a:pt x="1380769" y="1414780"/>
                  </a:lnTo>
                  <a:lnTo>
                    <a:pt x="1382039" y="1402080"/>
                  </a:lnTo>
                  <a:lnTo>
                    <a:pt x="1380769" y="1389380"/>
                  </a:lnTo>
                  <a:lnTo>
                    <a:pt x="1377213" y="1389380"/>
                  </a:lnTo>
                  <a:lnTo>
                    <a:pt x="1370101" y="1376680"/>
                  </a:lnTo>
                  <a:lnTo>
                    <a:pt x="1362989" y="1376680"/>
                  </a:lnTo>
                  <a:lnTo>
                    <a:pt x="1362989" y="1135380"/>
                  </a:lnTo>
                  <a:lnTo>
                    <a:pt x="1368958" y="1135380"/>
                  </a:lnTo>
                  <a:lnTo>
                    <a:pt x="1374927" y="1122680"/>
                  </a:lnTo>
                  <a:lnTo>
                    <a:pt x="1378483" y="1122680"/>
                  </a:lnTo>
                  <a:lnTo>
                    <a:pt x="1379626" y="1109980"/>
                  </a:lnTo>
                  <a:lnTo>
                    <a:pt x="1378483" y="1109980"/>
                  </a:lnTo>
                  <a:lnTo>
                    <a:pt x="1585620" y="982980"/>
                  </a:lnTo>
                  <a:lnTo>
                    <a:pt x="1589176" y="995680"/>
                  </a:lnTo>
                  <a:lnTo>
                    <a:pt x="1628406" y="995680"/>
                  </a:lnTo>
                  <a:lnTo>
                    <a:pt x="1632102" y="982980"/>
                  </a:lnTo>
                  <a:lnTo>
                    <a:pt x="1830857" y="1097280"/>
                  </a:lnTo>
                  <a:lnTo>
                    <a:pt x="1829714" y="1109980"/>
                  </a:lnTo>
                  <a:lnTo>
                    <a:pt x="1828444" y="1109980"/>
                  </a:lnTo>
                  <a:lnTo>
                    <a:pt x="1829714" y="1122680"/>
                  </a:lnTo>
                  <a:lnTo>
                    <a:pt x="1833270" y="1122680"/>
                  </a:lnTo>
                  <a:lnTo>
                    <a:pt x="1835556" y="1135380"/>
                  </a:lnTo>
                  <a:lnTo>
                    <a:pt x="1854606" y="1135380"/>
                  </a:lnTo>
                  <a:lnTo>
                    <a:pt x="1854606" y="1084580"/>
                  </a:lnTo>
                  <a:lnTo>
                    <a:pt x="1842795" y="1084580"/>
                  </a:lnTo>
                  <a:lnTo>
                    <a:pt x="1837969" y="1097280"/>
                  </a:lnTo>
                  <a:lnTo>
                    <a:pt x="1833270" y="1097280"/>
                  </a:lnTo>
                  <a:lnTo>
                    <a:pt x="1634375" y="982980"/>
                  </a:lnTo>
                  <a:lnTo>
                    <a:pt x="1636788" y="982980"/>
                  </a:lnTo>
                  <a:lnTo>
                    <a:pt x="1636788" y="970280"/>
                  </a:lnTo>
                  <a:lnTo>
                    <a:pt x="1634375" y="957580"/>
                  </a:lnTo>
                  <a:lnTo>
                    <a:pt x="1629689" y="957580"/>
                  </a:lnTo>
                  <a:lnTo>
                    <a:pt x="1626133" y="944880"/>
                  </a:lnTo>
                  <a:lnTo>
                    <a:pt x="1610639" y="944880"/>
                  </a:lnTo>
                  <a:lnTo>
                    <a:pt x="1610639" y="703580"/>
                  </a:lnTo>
                  <a:lnTo>
                    <a:pt x="1626133" y="703580"/>
                  </a:lnTo>
                  <a:lnTo>
                    <a:pt x="1628406" y="690880"/>
                  </a:lnTo>
                  <a:lnTo>
                    <a:pt x="1630819" y="690880"/>
                  </a:lnTo>
                  <a:lnTo>
                    <a:pt x="1632102" y="678180"/>
                  </a:lnTo>
                  <a:lnTo>
                    <a:pt x="1629689" y="678180"/>
                  </a:lnTo>
                  <a:lnTo>
                    <a:pt x="1650873" y="665480"/>
                  </a:lnTo>
                  <a:lnTo>
                    <a:pt x="1841525" y="551180"/>
                  </a:lnTo>
                  <a:lnTo>
                    <a:pt x="1843938" y="551180"/>
                  </a:lnTo>
                  <a:lnTo>
                    <a:pt x="1847494" y="563880"/>
                  </a:lnTo>
                  <a:lnTo>
                    <a:pt x="1865401" y="563880"/>
                  </a:lnTo>
                  <a:lnTo>
                    <a:pt x="1868957" y="551180"/>
                  </a:lnTo>
                  <a:lnTo>
                    <a:pt x="1871243" y="551180"/>
                  </a:lnTo>
                  <a:lnTo>
                    <a:pt x="2086762" y="678180"/>
                  </a:lnTo>
                  <a:lnTo>
                    <a:pt x="2085619" y="678180"/>
                  </a:lnTo>
                  <a:lnTo>
                    <a:pt x="2086762" y="690880"/>
                  </a:lnTo>
                  <a:lnTo>
                    <a:pt x="2090318" y="690880"/>
                  </a:lnTo>
                  <a:lnTo>
                    <a:pt x="2095144" y="703580"/>
                  </a:lnTo>
                  <a:lnTo>
                    <a:pt x="2102256" y="703580"/>
                  </a:lnTo>
                  <a:lnTo>
                    <a:pt x="2102256" y="665480"/>
                  </a:lnTo>
                  <a:lnTo>
                    <a:pt x="2091588" y="665480"/>
                  </a:lnTo>
                  <a:lnTo>
                    <a:pt x="2087905" y="678180"/>
                  </a:lnTo>
                  <a:lnTo>
                    <a:pt x="1873656" y="551180"/>
                  </a:lnTo>
                  <a:lnTo>
                    <a:pt x="1874799" y="538480"/>
                  </a:lnTo>
                  <a:lnTo>
                    <a:pt x="1873656" y="538480"/>
                  </a:lnTo>
                  <a:lnTo>
                    <a:pt x="1870100" y="525780"/>
                  </a:lnTo>
                  <a:lnTo>
                    <a:pt x="1843938" y="525780"/>
                  </a:lnTo>
                  <a:lnTo>
                    <a:pt x="1840382" y="538480"/>
                  </a:lnTo>
                  <a:lnTo>
                    <a:pt x="1837969" y="538480"/>
                  </a:lnTo>
                  <a:lnTo>
                    <a:pt x="1839239" y="551180"/>
                  </a:lnTo>
                  <a:lnTo>
                    <a:pt x="1627263" y="665480"/>
                  </a:lnTo>
                  <a:lnTo>
                    <a:pt x="1605813" y="665480"/>
                  </a:lnTo>
                  <a:lnTo>
                    <a:pt x="1605813" y="703580"/>
                  </a:lnTo>
                  <a:lnTo>
                    <a:pt x="1605813" y="944880"/>
                  </a:lnTo>
                  <a:lnTo>
                    <a:pt x="1591589" y="944880"/>
                  </a:lnTo>
                  <a:lnTo>
                    <a:pt x="1584477" y="957580"/>
                  </a:lnTo>
                  <a:lnTo>
                    <a:pt x="1582064" y="957580"/>
                  </a:lnTo>
                  <a:lnTo>
                    <a:pt x="1580794" y="970280"/>
                  </a:lnTo>
                  <a:lnTo>
                    <a:pt x="1580794" y="982980"/>
                  </a:lnTo>
                  <a:lnTo>
                    <a:pt x="1583207" y="982980"/>
                  </a:lnTo>
                  <a:lnTo>
                    <a:pt x="1376070" y="1097280"/>
                  </a:lnTo>
                  <a:lnTo>
                    <a:pt x="1358163" y="1097280"/>
                  </a:lnTo>
                  <a:lnTo>
                    <a:pt x="1358163" y="1135380"/>
                  </a:lnTo>
                  <a:lnTo>
                    <a:pt x="1358163" y="1376680"/>
                  </a:lnTo>
                  <a:lnTo>
                    <a:pt x="1354607" y="1376680"/>
                  </a:lnTo>
                  <a:lnTo>
                    <a:pt x="1351051" y="1389380"/>
                  </a:lnTo>
                  <a:lnTo>
                    <a:pt x="1340383" y="1389380"/>
                  </a:lnTo>
                  <a:lnTo>
                    <a:pt x="1339113" y="1402080"/>
                  </a:lnTo>
                  <a:lnTo>
                    <a:pt x="1340383" y="1414780"/>
                  </a:lnTo>
                  <a:lnTo>
                    <a:pt x="1129665" y="1529080"/>
                  </a:lnTo>
                  <a:lnTo>
                    <a:pt x="1109472" y="1529080"/>
                  </a:lnTo>
                  <a:lnTo>
                    <a:pt x="1109472" y="1567180"/>
                  </a:lnTo>
                  <a:lnTo>
                    <a:pt x="1109472" y="1808480"/>
                  </a:lnTo>
                  <a:lnTo>
                    <a:pt x="1097546" y="1808480"/>
                  </a:lnTo>
                  <a:lnTo>
                    <a:pt x="1095133" y="1821180"/>
                  </a:lnTo>
                  <a:lnTo>
                    <a:pt x="1090422" y="1821180"/>
                  </a:lnTo>
                  <a:lnTo>
                    <a:pt x="1089164" y="1833880"/>
                  </a:lnTo>
                  <a:lnTo>
                    <a:pt x="1090422" y="1846580"/>
                  </a:lnTo>
                  <a:lnTo>
                    <a:pt x="883221" y="1960880"/>
                  </a:lnTo>
                  <a:lnTo>
                    <a:pt x="879665" y="1960880"/>
                  </a:lnTo>
                  <a:lnTo>
                    <a:pt x="874953" y="1948180"/>
                  </a:lnTo>
                  <a:lnTo>
                    <a:pt x="861872" y="1948180"/>
                  </a:lnTo>
                  <a:lnTo>
                    <a:pt x="861872" y="1998980"/>
                  </a:lnTo>
                  <a:lnTo>
                    <a:pt x="861872" y="2240280"/>
                  </a:lnTo>
                  <a:lnTo>
                    <a:pt x="851103" y="2240280"/>
                  </a:lnTo>
                  <a:lnTo>
                    <a:pt x="845134" y="2252980"/>
                  </a:lnTo>
                  <a:lnTo>
                    <a:pt x="842835" y="2252980"/>
                  </a:lnTo>
                  <a:lnTo>
                    <a:pt x="841578" y="2265680"/>
                  </a:lnTo>
                  <a:lnTo>
                    <a:pt x="843978" y="2265680"/>
                  </a:lnTo>
                  <a:lnTo>
                    <a:pt x="634479" y="2392680"/>
                  </a:lnTo>
                  <a:lnTo>
                    <a:pt x="627367" y="2379980"/>
                  </a:lnTo>
                  <a:lnTo>
                    <a:pt x="605904" y="2379980"/>
                  </a:lnTo>
                  <a:lnTo>
                    <a:pt x="598792" y="2392680"/>
                  </a:lnTo>
                  <a:lnTo>
                    <a:pt x="384479" y="2265680"/>
                  </a:lnTo>
                  <a:lnTo>
                    <a:pt x="385737" y="2265680"/>
                  </a:lnTo>
                  <a:lnTo>
                    <a:pt x="384479" y="2252980"/>
                  </a:lnTo>
                  <a:lnTo>
                    <a:pt x="382066" y="2252980"/>
                  </a:lnTo>
                  <a:lnTo>
                    <a:pt x="376212" y="2240280"/>
                  </a:lnTo>
                  <a:lnTo>
                    <a:pt x="370243" y="2240280"/>
                  </a:lnTo>
                  <a:lnTo>
                    <a:pt x="370243" y="1986280"/>
                  </a:lnTo>
                  <a:lnTo>
                    <a:pt x="386880" y="1986280"/>
                  </a:lnTo>
                  <a:lnTo>
                    <a:pt x="388035" y="1973580"/>
                  </a:lnTo>
                  <a:lnTo>
                    <a:pt x="386880" y="1960880"/>
                  </a:lnTo>
                  <a:lnTo>
                    <a:pt x="595236" y="1846580"/>
                  </a:lnTo>
                  <a:lnTo>
                    <a:pt x="599948" y="1846580"/>
                  </a:lnTo>
                  <a:lnTo>
                    <a:pt x="604761" y="1859280"/>
                  </a:lnTo>
                  <a:lnTo>
                    <a:pt x="628510" y="1859280"/>
                  </a:lnTo>
                  <a:lnTo>
                    <a:pt x="633323" y="1846580"/>
                  </a:lnTo>
                  <a:lnTo>
                    <a:pt x="638035" y="1846580"/>
                  </a:lnTo>
                  <a:lnTo>
                    <a:pt x="843978" y="1960880"/>
                  </a:lnTo>
                  <a:lnTo>
                    <a:pt x="842835" y="1973580"/>
                  </a:lnTo>
                  <a:lnTo>
                    <a:pt x="843978" y="1986280"/>
                  </a:lnTo>
                  <a:lnTo>
                    <a:pt x="847534" y="1986280"/>
                  </a:lnTo>
                  <a:lnTo>
                    <a:pt x="858316" y="1998980"/>
                  </a:lnTo>
                  <a:lnTo>
                    <a:pt x="861872" y="1998980"/>
                  </a:lnTo>
                  <a:lnTo>
                    <a:pt x="861872" y="1948180"/>
                  </a:lnTo>
                  <a:lnTo>
                    <a:pt x="853503" y="1948180"/>
                  </a:lnTo>
                  <a:lnTo>
                    <a:pt x="848791" y="1960880"/>
                  </a:lnTo>
                  <a:lnTo>
                    <a:pt x="846391" y="1960880"/>
                  </a:lnTo>
                  <a:lnTo>
                    <a:pt x="640448" y="1846580"/>
                  </a:lnTo>
                  <a:lnTo>
                    <a:pt x="641591" y="1833880"/>
                  </a:lnTo>
                  <a:lnTo>
                    <a:pt x="641591" y="1821180"/>
                  </a:lnTo>
                  <a:lnTo>
                    <a:pt x="638035" y="1821180"/>
                  </a:lnTo>
                  <a:lnTo>
                    <a:pt x="635635" y="1808480"/>
                  </a:lnTo>
                  <a:lnTo>
                    <a:pt x="618985" y="1808480"/>
                  </a:lnTo>
                  <a:lnTo>
                    <a:pt x="618985" y="1567180"/>
                  </a:lnTo>
                  <a:lnTo>
                    <a:pt x="624954" y="1554480"/>
                  </a:lnTo>
                  <a:lnTo>
                    <a:pt x="633323" y="1554480"/>
                  </a:lnTo>
                  <a:lnTo>
                    <a:pt x="634479" y="1541780"/>
                  </a:lnTo>
                  <a:lnTo>
                    <a:pt x="633323" y="1541780"/>
                  </a:lnTo>
                  <a:lnTo>
                    <a:pt x="654621" y="1529080"/>
                  </a:lnTo>
                  <a:lnTo>
                    <a:pt x="846391" y="1414780"/>
                  </a:lnTo>
                  <a:lnTo>
                    <a:pt x="853503" y="1427480"/>
                  </a:lnTo>
                  <a:lnTo>
                    <a:pt x="874953" y="1427480"/>
                  </a:lnTo>
                  <a:lnTo>
                    <a:pt x="879665" y="1414780"/>
                  </a:lnTo>
                  <a:lnTo>
                    <a:pt x="883221" y="1414780"/>
                  </a:lnTo>
                  <a:lnTo>
                    <a:pt x="1093978" y="1541780"/>
                  </a:lnTo>
                  <a:lnTo>
                    <a:pt x="1092835" y="1541780"/>
                  </a:lnTo>
                  <a:lnTo>
                    <a:pt x="1093978" y="1554480"/>
                  </a:lnTo>
                  <a:lnTo>
                    <a:pt x="1097546" y="1554480"/>
                  </a:lnTo>
                  <a:lnTo>
                    <a:pt x="1103503" y="1567180"/>
                  </a:lnTo>
                  <a:lnTo>
                    <a:pt x="1109472" y="1567180"/>
                  </a:lnTo>
                  <a:lnTo>
                    <a:pt x="1109472" y="1529080"/>
                  </a:lnTo>
                  <a:lnTo>
                    <a:pt x="1096391" y="1529080"/>
                  </a:lnTo>
                  <a:lnTo>
                    <a:pt x="885634" y="1414780"/>
                  </a:lnTo>
                  <a:lnTo>
                    <a:pt x="886891" y="1402080"/>
                  </a:lnTo>
                  <a:lnTo>
                    <a:pt x="885634" y="1389380"/>
                  </a:lnTo>
                  <a:lnTo>
                    <a:pt x="878509" y="1389380"/>
                  </a:lnTo>
                  <a:lnTo>
                    <a:pt x="874953" y="1376680"/>
                  </a:lnTo>
                  <a:lnTo>
                    <a:pt x="866584" y="1376680"/>
                  </a:lnTo>
                  <a:lnTo>
                    <a:pt x="866584" y="1135380"/>
                  </a:lnTo>
                  <a:lnTo>
                    <a:pt x="878509" y="1135380"/>
                  </a:lnTo>
                  <a:lnTo>
                    <a:pt x="880922" y="1122680"/>
                  </a:lnTo>
                  <a:lnTo>
                    <a:pt x="886891" y="1122680"/>
                  </a:lnTo>
                  <a:lnTo>
                    <a:pt x="886891" y="1109980"/>
                  </a:lnTo>
                  <a:lnTo>
                    <a:pt x="885634" y="1109980"/>
                  </a:lnTo>
                  <a:lnTo>
                    <a:pt x="1096391" y="982980"/>
                  </a:lnTo>
                  <a:lnTo>
                    <a:pt x="1098689" y="982980"/>
                  </a:lnTo>
                  <a:lnTo>
                    <a:pt x="1103503" y="995680"/>
                  </a:lnTo>
                  <a:lnTo>
                    <a:pt x="1122553" y="995680"/>
                  </a:lnTo>
                  <a:lnTo>
                    <a:pt x="1129665" y="982980"/>
                  </a:lnTo>
                  <a:lnTo>
                    <a:pt x="1342669" y="1109980"/>
                  </a:lnTo>
                  <a:lnTo>
                    <a:pt x="1341526" y="1109980"/>
                  </a:lnTo>
                  <a:lnTo>
                    <a:pt x="1342669" y="1122680"/>
                  </a:lnTo>
                  <a:lnTo>
                    <a:pt x="1346352" y="1122680"/>
                  </a:lnTo>
                  <a:lnTo>
                    <a:pt x="1352194" y="1135380"/>
                  </a:lnTo>
                  <a:lnTo>
                    <a:pt x="1358163" y="1135380"/>
                  </a:lnTo>
                  <a:lnTo>
                    <a:pt x="1358163" y="1097280"/>
                  </a:lnTo>
                  <a:lnTo>
                    <a:pt x="1347495" y="1097280"/>
                  </a:lnTo>
                  <a:lnTo>
                    <a:pt x="1345082" y="1109980"/>
                  </a:lnTo>
                  <a:lnTo>
                    <a:pt x="1132078" y="982980"/>
                  </a:lnTo>
                  <a:lnTo>
                    <a:pt x="1132078" y="970280"/>
                  </a:lnTo>
                  <a:lnTo>
                    <a:pt x="1127264" y="957580"/>
                  </a:lnTo>
                  <a:lnTo>
                    <a:pt x="1114183" y="957580"/>
                  </a:lnTo>
                  <a:lnTo>
                    <a:pt x="1114183" y="703580"/>
                  </a:lnTo>
                  <a:lnTo>
                    <a:pt x="1128522" y="703580"/>
                  </a:lnTo>
                  <a:lnTo>
                    <a:pt x="1130922" y="690880"/>
                  </a:lnTo>
                  <a:lnTo>
                    <a:pt x="1133221" y="690880"/>
                  </a:lnTo>
                  <a:lnTo>
                    <a:pt x="1134478" y="678180"/>
                  </a:lnTo>
                  <a:lnTo>
                    <a:pt x="1132078" y="678180"/>
                  </a:lnTo>
                  <a:lnTo>
                    <a:pt x="1341526" y="551180"/>
                  </a:lnTo>
                  <a:lnTo>
                    <a:pt x="1345082" y="563880"/>
                  </a:lnTo>
                  <a:lnTo>
                    <a:pt x="1376070" y="563880"/>
                  </a:lnTo>
                  <a:lnTo>
                    <a:pt x="1379626" y="551180"/>
                  </a:lnTo>
                  <a:lnTo>
                    <a:pt x="1588033" y="678180"/>
                  </a:lnTo>
                  <a:lnTo>
                    <a:pt x="1585620" y="678180"/>
                  </a:lnTo>
                  <a:lnTo>
                    <a:pt x="1586763" y="690880"/>
                  </a:lnTo>
                  <a:lnTo>
                    <a:pt x="1589176" y="690880"/>
                  </a:lnTo>
                  <a:lnTo>
                    <a:pt x="1591589" y="703580"/>
                  </a:lnTo>
                  <a:lnTo>
                    <a:pt x="1605813" y="703580"/>
                  </a:lnTo>
                  <a:lnTo>
                    <a:pt x="1605813" y="665480"/>
                  </a:lnTo>
                  <a:lnTo>
                    <a:pt x="1589176" y="665480"/>
                  </a:lnTo>
                  <a:lnTo>
                    <a:pt x="1382039" y="551180"/>
                  </a:lnTo>
                  <a:lnTo>
                    <a:pt x="1383182" y="551180"/>
                  </a:lnTo>
                  <a:lnTo>
                    <a:pt x="1383182" y="538480"/>
                  </a:lnTo>
                  <a:lnTo>
                    <a:pt x="1382039" y="538480"/>
                  </a:lnTo>
                  <a:lnTo>
                    <a:pt x="1377213" y="525780"/>
                  </a:lnTo>
                  <a:lnTo>
                    <a:pt x="1365402" y="525780"/>
                  </a:lnTo>
                  <a:lnTo>
                    <a:pt x="1360576" y="513080"/>
                  </a:lnTo>
                  <a:lnTo>
                    <a:pt x="1355877" y="525780"/>
                  </a:lnTo>
                  <a:lnTo>
                    <a:pt x="1343939" y="525780"/>
                  </a:lnTo>
                  <a:lnTo>
                    <a:pt x="1339113" y="538480"/>
                  </a:lnTo>
                  <a:lnTo>
                    <a:pt x="1337970" y="538480"/>
                  </a:lnTo>
                  <a:lnTo>
                    <a:pt x="1337970" y="551180"/>
                  </a:lnTo>
                  <a:lnTo>
                    <a:pt x="1339113" y="551180"/>
                  </a:lnTo>
                  <a:lnTo>
                    <a:pt x="1130922" y="665480"/>
                  </a:lnTo>
                  <a:lnTo>
                    <a:pt x="1095133" y="665480"/>
                  </a:lnTo>
                  <a:lnTo>
                    <a:pt x="1092835" y="678180"/>
                  </a:lnTo>
                  <a:lnTo>
                    <a:pt x="1091577" y="678180"/>
                  </a:lnTo>
                  <a:lnTo>
                    <a:pt x="1091577" y="690880"/>
                  </a:lnTo>
                  <a:lnTo>
                    <a:pt x="1092835" y="690880"/>
                  </a:lnTo>
                  <a:lnTo>
                    <a:pt x="1096391" y="703580"/>
                  </a:lnTo>
                  <a:lnTo>
                    <a:pt x="1109472" y="703580"/>
                  </a:lnTo>
                  <a:lnTo>
                    <a:pt x="1109472" y="957580"/>
                  </a:lnTo>
                  <a:lnTo>
                    <a:pt x="1097546" y="957580"/>
                  </a:lnTo>
                  <a:lnTo>
                    <a:pt x="1093978" y="970280"/>
                  </a:lnTo>
                  <a:lnTo>
                    <a:pt x="1092835" y="970280"/>
                  </a:lnTo>
                  <a:lnTo>
                    <a:pt x="1093978" y="982980"/>
                  </a:lnTo>
                  <a:lnTo>
                    <a:pt x="883221" y="1097280"/>
                  </a:lnTo>
                  <a:lnTo>
                    <a:pt x="848791" y="1097280"/>
                  </a:lnTo>
                  <a:lnTo>
                    <a:pt x="843978" y="1109980"/>
                  </a:lnTo>
                  <a:lnTo>
                    <a:pt x="842835" y="1109980"/>
                  </a:lnTo>
                  <a:lnTo>
                    <a:pt x="842835" y="1122680"/>
                  </a:lnTo>
                  <a:lnTo>
                    <a:pt x="848791" y="1122680"/>
                  </a:lnTo>
                  <a:lnTo>
                    <a:pt x="854659" y="1135380"/>
                  </a:lnTo>
                  <a:lnTo>
                    <a:pt x="861872" y="1135380"/>
                  </a:lnTo>
                  <a:lnTo>
                    <a:pt x="861872" y="1376680"/>
                  </a:lnTo>
                  <a:lnTo>
                    <a:pt x="854659" y="1376680"/>
                  </a:lnTo>
                  <a:lnTo>
                    <a:pt x="847534" y="1389380"/>
                  </a:lnTo>
                  <a:lnTo>
                    <a:pt x="843978" y="1389380"/>
                  </a:lnTo>
                  <a:lnTo>
                    <a:pt x="842835" y="1402080"/>
                  </a:lnTo>
                  <a:lnTo>
                    <a:pt x="843978" y="1414780"/>
                  </a:lnTo>
                  <a:lnTo>
                    <a:pt x="632066" y="1529080"/>
                  </a:lnTo>
                  <a:lnTo>
                    <a:pt x="614286" y="1529080"/>
                  </a:lnTo>
                  <a:lnTo>
                    <a:pt x="614286" y="1567180"/>
                  </a:lnTo>
                  <a:lnTo>
                    <a:pt x="614286" y="1808480"/>
                  </a:lnTo>
                  <a:lnTo>
                    <a:pt x="597535" y="1808480"/>
                  </a:lnTo>
                  <a:lnTo>
                    <a:pt x="595236" y="1821180"/>
                  </a:lnTo>
                  <a:lnTo>
                    <a:pt x="591680" y="1821180"/>
                  </a:lnTo>
                  <a:lnTo>
                    <a:pt x="591680" y="1833880"/>
                  </a:lnTo>
                  <a:lnTo>
                    <a:pt x="592823" y="1846580"/>
                  </a:lnTo>
                  <a:lnTo>
                    <a:pt x="384479" y="1960880"/>
                  </a:lnTo>
                  <a:lnTo>
                    <a:pt x="377355" y="1960880"/>
                  </a:lnTo>
                  <a:lnTo>
                    <a:pt x="373799" y="1948180"/>
                  </a:lnTo>
                  <a:lnTo>
                    <a:pt x="364274" y="1948180"/>
                  </a:lnTo>
                  <a:lnTo>
                    <a:pt x="359460" y="1960880"/>
                  </a:lnTo>
                  <a:lnTo>
                    <a:pt x="352348" y="1960880"/>
                  </a:lnTo>
                  <a:lnTo>
                    <a:pt x="158419" y="1846580"/>
                  </a:lnTo>
                  <a:lnTo>
                    <a:pt x="136867" y="1833880"/>
                  </a:lnTo>
                  <a:lnTo>
                    <a:pt x="138036" y="1833880"/>
                  </a:lnTo>
                  <a:lnTo>
                    <a:pt x="136880" y="1821180"/>
                  </a:lnTo>
                  <a:lnTo>
                    <a:pt x="128511" y="1821180"/>
                  </a:lnTo>
                  <a:lnTo>
                    <a:pt x="122643" y="1808480"/>
                  </a:lnTo>
                  <a:lnTo>
                    <a:pt x="122643" y="1567180"/>
                  </a:lnTo>
                  <a:lnTo>
                    <a:pt x="135724" y="1567180"/>
                  </a:lnTo>
                  <a:lnTo>
                    <a:pt x="139293" y="1554480"/>
                  </a:lnTo>
                  <a:lnTo>
                    <a:pt x="143992" y="1554480"/>
                  </a:lnTo>
                  <a:lnTo>
                    <a:pt x="145249" y="1541780"/>
                  </a:lnTo>
                  <a:lnTo>
                    <a:pt x="143992" y="1529080"/>
                  </a:lnTo>
                  <a:lnTo>
                    <a:pt x="351193" y="1414780"/>
                  </a:lnTo>
                  <a:lnTo>
                    <a:pt x="358317" y="1414780"/>
                  </a:lnTo>
                  <a:lnTo>
                    <a:pt x="363029" y="1427480"/>
                  </a:lnTo>
                  <a:lnTo>
                    <a:pt x="368985" y="1427480"/>
                  </a:lnTo>
                  <a:lnTo>
                    <a:pt x="378510" y="1414780"/>
                  </a:lnTo>
                  <a:lnTo>
                    <a:pt x="385737" y="1414780"/>
                  </a:lnTo>
                  <a:lnTo>
                    <a:pt x="599948" y="1541780"/>
                  </a:lnTo>
                  <a:lnTo>
                    <a:pt x="598792" y="1541780"/>
                  </a:lnTo>
                  <a:lnTo>
                    <a:pt x="599948" y="1554480"/>
                  </a:lnTo>
                  <a:lnTo>
                    <a:pt x="608317" y="1554480"/>
                  </a:lnTo>
                  <a:lnTo>
                    <a:pt x="614286" y="1567180"/>
                  </a:lnTo>
                  <a:lnTo>
                    <a:pt x="614286" y="1529080"/>
                  </a:lnTo>
                  <a:lnTo>
                    <a:pt x="601205" y="1529080"/>
                  </a:lnTo>
                  <a:lnTo>
                    <a:pt x="388035" y="1414780"/>
                  </a:lnTo>
                  <a:lnTo>
                    <a:pt x="389293" y="1402080"/>
                  </a:lnTo>
                  <a:lnTo>
                    <a:pt x="388035" y="1389380"/>
                  </a:lnTo>
                  <a:lnTo>
                    <a:pt x="377355" y="1389380"/>
                  </a:lnTo>
                  <a:lnTo>
                    <a:pt x="370243" y="1376680"/>
                  </a:lnTo>
                  <a:lnTo>
                    <a:pt x="370243" y="1135380"/>
                  </a:lnTo>
                  <a:lnTo>
                    <a:pt x="382066" y="1135380"/>
                  </a:lnTo>
                  <a:lnTo>
                    <a:pt x="385737" y="1122680"/>
                  </a:lnTo>
                  <a:lnTo>
                    <a:pt x="391591" y="1122680"/>
                  </a:lnTo>
                  <a:lnTo>
                    <a:pt x="391591" y="1109980"/>
                  </a:lnTo>
                  <a:lnTo>
                    <a:pt x="389293" y="1109980"/>
                  </a:lnTo>
                  <a:lnTo>
                    <a:pt x="410476" y="1097280"/>
                  </a:lnTo>
                  <a:lnTo>
                    <a:pt x="601205" y="982980"/>
                  </a:lnTo>
                  <a:lnTo>
                    <a:pt x="608317" y="982980"/>
                  </a:lnTo>
                  <a:lnTo>
                    <a:pt x="611873" y="995680"/>
                  </a:lnTo>
                  <a:lnTo>
                    <a:pt x="623798" y="995680"/>
                  </a:lnTo>
                  <a:lnTo>
                    <a:pt x="629767" y="982980"/>
                  </a:lnTo>
                  <a:lnTo>
                    <a:pt x="633323" y="982980"/>
                  </a:lnTo>
                  <a:lnTo>
                    <a:pt x="635635" y="970280"/>
                  </a:lnTo>
                  <a:lnTo>
                    <a:pt x="633323" y="970280"/>
                  </a:lnTo>
                  <a:lnTo>
                    <a:pt x="630923" y="957580"/>
                  </a:lnTo>
                  <a:lnTo>
                    <a:pt x="618985" y="957580"/>
                  </a:lnTo>
                  <a:lnTo>
                    <a:pt x="618985" y="703580"/>
                  </a:lnTo>
                  <a:lnTo>
                    <a:pt x="638035" y="703580"/>
                  </a:lnTo>
                  <a:lnTo>
                    <a:pt x="640448" y="690880"/>
                  </a:lnTo>
                  <a:lnTo>
                    <a:pt x="641591" y="690880"/>
                  </a:lnTo>
                  <a:lnTo>
                    <a:pt x="642848" y="678180"/>
                  </a:lnTo>
                  <a:lnTo>
                    <a:pt x="640448" y="678180"/>
                  </a:lnTo>
                  <a:lnTo>
                    <a:pt x="638035" y="665480"/>
                  </a:lnTo>
                  <a:lnTo>
                    <a:pt x="627367" y="665480"/>
                  </a:lnTo>
                  <a:lnTo>
                    <a:pt x="621398" y="652780"/>
                  </a:lnTo>
                  <a:lnTo>
                    <a:pt x="614286" y="652780"/>
                  </a:lnTo>
                  <a:lnTo>
                    <a:pt x="614286" y="703580"/>
                  </a:lnTo>
                  <a:lnTo>
                    <a:pt x="614286" y="957580"/>
                  </a:lnTo>
                  <a:lnTo>
                    <a:pt x="602348" y="957580"/>
                  </a:lnTo>
                  <a:lnTo>
                    <a:pt x="599948" y="970280"/>
                  </a:lnTo>
                  <a:lnTo>
                    <a:pt x="598792" y="970280"/>
                  </a:lnTo>
                  <a:lnTo>
                    <a:pt x="599948" y="982980"/>
                  </a:lnTo>
                  <a:lnTo>
                    <a:pt x="388035" y="1097280"/>
                  </a:lnTo>
                  <a:lnTo>
                    <a:pt x="374954" y="1097280"/>
                  </a:lnTo>
                  <a:lnTo>
                    <a:pt x="368985" y="1084580"/>
                  </a:lnTo>
                  <a:lnTo>
                    <a:pt x="363029" y="1097280"/>
                  </a:lnTo>
                  <a:lnTo>
                    <a:pt x="349948" y="1097280"/>
                  </a:lnTo>
                  <a:lnTo>
                    <a:pt x="143992" y="982980"/>
                  </a:lnTo>
                  <a:lnTo>
                    <a:pt x="145249" y="982980"/>
                  </a:lnTo>
                  <a:lnTo>
                    <a:pt x="146405" y="970280"/>
                  </a:lnTo>
                  <a:lnTo>
                    <a:pt x="145249" y="970280"/>
                  </a:lnTo>
                  <a:lnTo>
                    <a:pt x="143992" y="957580"/>
                  </a:lnTo>
                  <a:lnTo>
                    <a:pt x="135724" y="957580"/>
                  </a:lnTo>
                  <a:lnTo>
                    <a:pt x="132168" y="944880"/>
                  </a:lnTo>
                  <a:lnTo>
                    <a:pt x="122643" y="944880"/>
                  </a:lnTo>
                  <a:lnTo>
                    <a:pt x="122643" y="703580"/>
                  </a:lnTo>
                  <a:lnTo>
                    <a:pt x="136880" y="703580"/>
                  </a:lnTo>
                  <a:lnTo>
                    <a:pt x="139293" y="690880"/>
                  </a:lnTo>
                  <a:lnTo>
                    <a:pt x="141693" y="690880"/>
                  </a:lnTo>
                  <a:lnTo>
                    <a:pt x="142849" y="678180"/>
                  </a:lnTo>
                  <a:lnTo>
                    <a:pt x="140436" y="678180"/>
                  </a:lnTo>
                  <a:lnTo>
                    <a:pt x="161734" y="665480"/>
                  </a:lnTo>
                  <a:lnTo>
                    <a:pt x="353504" y="551180"/>
                  </a:lnTo>
                  <a:lnTo>
                    <a:pt x="357162" y="551180"/>
                  </a:lnTo>
                  <a:lnTo>
                    <a:pt x="360718" y="563880"/>
                  </a:lnTo>
                  <a:lnTo>
                    <a:pt x="377355" y="563880"/>
                  </a:lnTo>
                  <a:lnTo>
                    <a:pt x="383324" y="551180"/>
                  </a:lnTo>
                  <a:lnTo>
                    <a:pt x="592823" y="678180"/>
                  </a:lnTo>
                  <a:lnTo>
                    <a:pt x="590423" y="678180"/>
                  </a:lnTo>
                  <a:lnTo>
                    <a:pt x="591680" y="690880"/>
                  </a:lnTo>
                  <a:lnTo>
                    <a:pt x="592823" y="690880"/>
                  </a:lnTo>
                  <a:lnTo>
                    <a:pt x="595236" y="703580"/>
                  </a:lnTo>
                  <a:lnTo>
                    <a:pt x="614286" y="703580"/>
                  </a:lnTo>
                  <a:lnTo>
                    <a:pt x="614286" y="652780"/>
                  </a:lnTo>
                  <a:lnTo>
                    <a:pt x="609473" y="652780"/>
                  </a:lnTo>
                  <a:lnTo>
                    <a:pt x="603504" y="665480"/>
                  </a:lnTo>
                  <a:lnTo>
                    <a:pt x="595236" y="665480"/>
                  </a:lnTo>
                  <a:lnTo>
                    <a:pt x="385737" y="551180"/>
                  </a:lnTo>
                  <a:lnTo>
                    <a:pt x="386880" y="538480"/>
                  </a:lnTo>
                  <a:lnTo>
                    <a:pt x="385737" y="538480"/>
                  </a:lnTo>
                  <a:lnTo>
                    <a:pt x="382066" y="525780"/>
                  </a:lnTo>
                  <a:lnTo>
                    <a:pt x="370243" y="525780"/>
                  </a:lnTo>
                  <a:lnTo>
                    <a:pt x="370243" y="284480"/>
                  </a:lnTo>
                  <a:lnTo>
                    <a:pt x="374954" y="271780"/>
                  </a:lnTo>
                  <a:lnTo>
                    <a:pt x="389293" y="271780"/>
                  </a:lnTo>
                  <a:lnTo>
                    <a:pt x="391591" y="259080"/>
                  </a:lnTo>
                  <a:lnTo>
                    <a:pt x="394004" y="259080"/>
                  </a:lnTo>
                  <a:lnTo>
                    <a:pt x="392849" y="246380"/>
                  </a:lnTo>
                  <a:lnTo>
                    <a:pt x="391591" y="246380"/>
                  </a:lnTo>
                  <a:lnTo>
                    <a:pt x="593979" y="132080"/>
                  </a:lnTo>
                  <a:lnTo>
                    <a:pt x="603504" y="132080"/>
                  </a:lnTo>
                  <a:lnTo>
                    <a:pt x="609473" y="144780"/>
                  </a:lnTo>
                  <a:lnTo>
                    <a:pt x="622554" y="144780"/>
                  </a:lnTo>
                  <a:lnTo>
                    <a:pt x="627367" y="132080"/>
                  </a:lnTo>
                  <a:lnTo>
                    <a:pt x="639292" y="132080"/>
                  </a:lnTo>
                  <a:lnTo>
                    <a:pt x="641591" y="119380"/>
                  </a:lnTo>
                  <a:lnTo>
                    <a:pt x="642848" y="119380"/>
                  </a:lnTo>
                  <a:lnTo>
                    <a:pt x="642848" y="106680"/>
                  </a:lnTo>
                  <a:lnTo>
                    <a:pt x="641591" y="106680"/>
                  </a:lnTo>
                  <a:lnTo>
                    <a:pt x="639292" y="93980"/>
                  </a:lnTo>
                  <a:lnTo>
                    <a:pt x="628510" y="93980"/>
                  </a:lnTo>
                  <a:lnTo>
                    <a:pt x="623798" y="81280"/>
                  </a:lnTo>
                  <a:lnTo>
                    <a:pt x="618985" y="81280"/>
                  </a:lnTo>
                  <a:lnTo>
                    <a:pt x="618985" y="5080"/>
                  </a:lnTo>
                  <a:lnTo>
                    <a:pt x="614286" y="5080"/>
                  </a:lnTo>
                  <a:lnTo>
                    <a:pt x="614286" y="81280"/>
                  </a:lnTo>
                  <a:lnTo>
                    <a:pt x="604761" y="93980"/>
                  </a:lnTo>
                  <a:lnTo>
                    <a:pt x="593979" y="93980"/>
                  </a:lnTo>
                  <a:lnTo>
                    <a:pt x="591680" y="106680"/>
                  </a:lnTo>
                  <a:lnTo>
                    <a:pt x="590423" y="106680"/>
                  </a:lnTo>
                  <a:lnTo>
                    <a:pt x="590423" y="119380"/>
                  </a:lnTo>
                  <a:lnTo>
                    <a:pt x="591680" y="119380"/>
                  </a:lnTo>
                  <a:lnTo>
                    <a:pt x="389293" y="246380"/>
                  </a:lnTo>
                  <a:lnTo>
                    <a:pt x="385737" y="233680"/>
                  </a:lnTo>
                  <a:lnTo>
                    <a:pt x="351193" y="233680"/>
                  </a:lnTo>
                  <a:lnTo>
                    <a:pt x="347637" y="246380"/>
                  </a:lnTo>
                  <a:lnTo>
                    <a:pt x="166522" y="132080"/>
                  </a:lnTo>
                  <a:lnTo>
                    <a:pt x="146405" y="119380"/>
                  </a:lnTo>
                  <a:lnTo>
                    <a:pt x="148805" y="119380"/>
                  </a:lnTo>
                  <a:lnTo>
                    <a:pt x="147561" y="106680"/>
                  </a:lnTo>
                  <a:lnTo>
                    <a:pt x="146405" y="106680"/>
                  </a:lnTo>
                  <a:lnTo>
                    <a:pt x="143992" y="93980"/>
                  </a:lnTo>
                  <a:lnTo>
                    <a:pt x="132168" y="93980"/>
                  </a:lnTo>
                  <a:lnTo>
                    <a:pt x="127355" y="81280"/>
                  </a:lnTo>
                  <a:lnTo>
                    <a:pt x="122643" y="81280"/>
                  </a:lnTo>
                  <a:lnTo>
                    <a:pt x="122643" y="5080"/>
                  </a:lnTo>
                  <a:lnTo>
                    <a:pt x="117830" y="5080"/>
                  </a:lnTo>
                  <a:lnTo>
                    <a:pt x="117830" y="81280"/>
                  </a:lnTo>
                  <a:lnTo>
                    <a:pt x="113118" y="81280"/>
                  </a:lnTo>
                  <a:lnTo>
                    <a:pt x="108305" y="93980"/>
                  </a:lnTo>
                  <a:lnTo>
                    <a:pt x="97637" y="93980"/>
                  </a:lnTo>
                  <a:lnTo>
                    <a:pt x="95224" y="106680"/>
                  </a:lnTo>
                  <a:lnTo>
                    <a:pt x="94068" y="106680"/>
                  </a:lnTo>
                  <a:lnTo>
                    <a:pt x="92824" y="119380"/>
                  </a:lnTo>
                  <a:lnTo>
                    <a:pt x="95224" y="119380"/>
                  </a:lnTo>
                  <a:lnTo>
                    <a:pt x="0" y="182880"/>
                  </a:lnTo>
                  <a:lnTo>
                    <a:pt x="97637" y="132080"/>
                  </a:lnTo>
                  <a:lnTo>
                    <a:pt x="107149" y="132080"/>
                  </a:lnTo>
                  <a:lnTo>
                    <a:pt x="113118" y="144780"/>
                  </a:lnTo>
                  <a:lnTo>
                    <a:pt x="127355" y="144780"/>
                  </a:lnTo>
                  <a:lnTo>
                    <a:pt x="134480" y="132080"/>
                  </a:lnTo>
                  <a:lnTo>
                    <a:pt x="143992" y="132080"/>
                  </a:lnTo>
                  <a:lnTo>
                    <a:pt x="345236" y="246380"/>
                  </a:lnTo>
                  <a:lnTo>
                    <a:pt x="343979" y="246380"/>
                  </a:lnTo>
                  <a:lnTo>
                    <a:pt x="343979" y="259080"/>
                  </a:lnTo>
                  <a:lnTo>
                    <a:pt x="345236" y="259080"/>
                  </a:lnTo>
                  <a:lnTo>
                    <a:pt x="347637" y="271780"/>
                  </a:lnTo>
                  <a:lnTo>
                    <a:pt x="360718" y="271780"/>
                  </a:lnTo>
                  <a:lnTo>
                    <a:pt x="365429" y="284480"/>
                  </a:lnTo>
                  <a:lnTo>
                    <a:pt x="365429" y="525780"/>
                  </a:lnTo>
                  <a:lnTo>
                    <a:pt x="354761" y="525780"/>
                  </a:lnTo>
                  <a:lnTo>
                    <a:pt x="352348" y="538480"/>
                  </a:lnTo>
                  <a:lnTo>
                    <a:pt x="351193" y="538480"/>
                  </a:lnTo>
                  <a:lnTo>
                    <a:pt x="352348" y="551180"/>
                  </a:lnTo>
                  <a:lnTo>
                    <a:pt x="138023" y="665480"/>
                  </a:lnTo>
                  <a:lnTo>
                    <a:pt x="102336" y="665480"/>
                  </a:lnTo>
                  <a:lnTo>
                    <a:pt x="0" y="614680"/>
                  </a:lnTo>
                  <a:lnTo>
                    <a:pt x="99936" y="678180"/>
                  </a:lnTo>
                  <a:lnTo>
                    <a:pt x="98780" y="678180"/>
                  </a:lnTo>
                  <a:lnTo>
                    <a:pt x="99936" y="690880"/>
                  </a:lnTo>
                  <a:lnTo>
                    <a:pt x="104749" y="703580"/>
                  </a:lnTo>
                  <a:lnTo>
                    <a:pt x="117830" y="703580"/>
                  </a:lnTo>
                  <a:lnTo>
                    <a:pt x="117830" y="944880"/>
                  </a:lnTo>
                  <a:lnTo>
                    <a:pt x="108305" y="944880"/>
                  </a:lnTo>
                  <a:lnTo>
                    <a:pt x="104749" y="957580"/>
                  </a:lnTo>
                  <a:lnTo>
                    <a:pt x="96380" y="957580"/>
                  </a:lnTo>
                  <a:lnTo>
                    <a:pt x="95224" y="970280"/>
                  </a:lnTo>
                  <a:lnTo>
                    <a:pt x="95224" y="982980"/>
                  </a:lnTo>
                  <a:lnTo>
                    <a:pt x="97637" y="982980"/>
                  </a:lnTo>
                  <a:lnTo>
                    <a:pt x="0" y="1033780"/>
                  </a:lnTo>
                  <a:lnTo>
                    <a:pt x="0" y="1046480"/>
                  </a:lnTo>
                  <a:lnTo>
                    <a:pt x="98780" y="982980"/>
                  </a:lnTo>
                  <a:lnTo>
                    <a:pt x="103593" y="995680"/>
                  </a:lnTo>
                  <a:lnTo>
                    <a:pt x="138036" y="995680"/>
                  </a:lnTo>
                  <a:lnTo>
                    <a:pt x="141693" y="982980"/>
                  </a:lnTo>
                  <a:lnTo>
                    <a:pt x="347637" y="1109980"/>
                  </a:lnTo>
                  <a:lnTo>
                    <a:pt x="346379" y="1109980"/>
                  </a:lnTo>
                  <a:lnTo>
                    <a:pt x="346379" y="1122680"/>
                  </a:lnTo>
                  <a:lnTo>
                    <a:pt x="351193" y="1122680"/>
                  </a:lnTo>
                  <a:lnTo>
                    <a:pt x="358317" y="1135380"/>
                  </a:lnTo>
                  <a:lnTo>
                    <a:pt x="365429" y="1135380"/>
                  </a:lnTo>
                  <a:lnTo>
                    <a:pt x="365429" y="1376680"/>
                  </a:lnTo>
                  <a:lnTo>
                    <a:pt x="358317" y="1389380"/>
                  </a:lnTo>
                  <a:lnTo>
                    <a:pt x="348792" y="1389380"/>
                  </a:lnTo>
                  <a:lnTo>
                    <a:pt x="347637" y="1402080"/>
                  </a:lnTo>
                  <a:lnTo>
                    <a:pt x="348792" y="1402080"/>
                  </a:lnTo>
                  <a:lnTo>
                    <a:pt x="349948" y="1414780"/>
                  </a:lnTo>
                  <a:lnTo>
                    <a:pt x="141693" y="1529080"/>
                  </a:lnTo>
                  <a:lnTo>
                    <a:pt x="138036" y="1529080"/>
                  </a:lnTo>
                  <a:lnTo>
                    <a:pt x="132168" y="1516380"/>
                  </a:lnTo>
                  <a:lnTo>
                    <a:pt x="108305" y="1516380"/>
                  </a:lnTo>
                  <a:lnTo>
                    <a:pt x="103593" y="1529080"/>
                  </a:lnTo>
                  <a:lnTo>
                    <a:pt x="99936" y="1529080"/>
                  </a:lnTo>
                  <a:lnTo>
                    <a:pt x="0" y="1478280"/>
                  </a:lnTo>
                  <a:lnTo>
                    <a:pt x="97637" y="1529080"/>
                  </a:lnTo>
                  <a:lnTo>
                    <a:pt x="96380" y="1541780"/>
                  </a:lnTo>
                  <a:lnTo>
                    <a:pt x="97637" y="1554480"/>
                  </a:lnTo>
                  <a:lnTo>
                    <a:pt x="102336" y="1554480"/>
                  </a:lnTo>
                  <a:lnTo>
                    <a:pt x="104749" y="1567180"/>
                  </a:lnTo>
                  <a:lnTo>
                    <a:pt x="117830" y="1567180"/>
                  </a:lnTo>
                  <a:lnTo>
                    <a:pt x="117830" y="1808480"/>
                  </a:lnTo>
                  <a:lnTo>
                    <a:pt x="111861" y="1821180"/>
                  </a:lnTo>
                  <a:lnTo>
                    <a:pt x="103593" y="1821180"/>
                  </a:lnTo>
                  <a:lnTo>
                    <a:pt x="102336" y="1833880"/>
                  </a:lnTo>
                  <a:lnTo>
                    <a:pt x="103593" y="1833880"/>
                  </a:lnTo>
                  <a:lnTo>
                    <a:pt x="0" y="1897380"/>
                  </a:lnTo>
                  <a:lnTo>
                    <a:pt x="105905" y="1846580"/>
                  </a:lnTo>
                  <a:lnTo>
                    <a:pt x="134480" y="1846580"/>
                  </a:lnTo>
                  <a:lnTo>
                    <a:pt x="349948" y="1960880"/>
                  </a:lnTo>
                  <a:lnTo>
                    <a:pt x="349948" y="1973580"/>
                  </a:lnTo>
                  <a:lnTo>
                    <a:pt x="351193" y="1986280"/>
                  </a:lnTo>
                  <a:lnTo>
                    <a:pt x="365429" y="1986280"/>
                  </a:lnTo>
                  <a:lnTo>
                    <a:pt x="365429" y="2240280"/>
                  </a:lnTo>
                  <a:lnTo>
                    <a:pt x="359460" y="2240280"/>
                  </a:lnTo>
                  <a:lnTo>
                    <a:pt x="355904" y="2252980"/>
                  </a:lnTo>
                  <a:lnTo>
                    <a:pt x="352348" y="2252980"/>
                  </a:lnTo>
                  <a:lnTo>
                    <a:pt x="351193" y="2265680"/>
                  </a:lnTo>
                  <a:lnTo>
                    <a:pt x="352348" y="2265680"/>
                  </a:lnTo>
                  <a:lnTo>
                    <a:pt x="355904" y="2278380"/>
                  </a:lnTo>
                  <a:lnTo>
                    <a:pt x="379768" y="2278380"/>
                  </a:lnTo>
                  <a:lnTo>
                    <a:pt x="382066" y="2265680"/>
                  </a:lnTo>
                  <a:lnTo>
                    <a:pt x="596392" y="2392680"/>
                  </a:lnTo>
                  <a:lnTo>
                    <a:pt x="595236" y="2405380"/>
                  </a:lnTo>
                  <a:lnTo>
                    <a:pt x="597535" y="2405380"/>
                  </a:lnTo>
                  <a:lnTo>
                    <a:pt x="601205" y="2418080"/>
                  </a:lnTo>
                  <a:lnTo>
                    <a:pt x="614286" y="2418080"/>
                  </a:lnTo>
                  <a:lnTo>
                    <a:pt x="614286" y="2672080"/>
                  </a:lnTo>
                  <a:lnTo>
                    <a:pt x="608317" y="2672080"/>
                  </a:lnTo>
                  <a:lnTo>
                    <a:pt x="602348" y="2684780"/>
                  </a:lnTo>
                  <a:lnTo>
                    <a:pt x="598792" y="2684780"/>
                  </a:lnTo>
                  <a:lnTo>
                    <a:pt x="598792" y="2697480"/>
                  </a:lnTo>
                  <a:lnTo>
                    <a:pt x="603504" y="2697480"/>
                  </a:lnTo>
                  <a:lnTo>
                    <a:pt x="609473" y="2710180"/>
                  </a:lnTo>
                  <a:lnTo>
                    <a:pt x="628510" y="2710180"/>
                  </a:lnTo>
                  <a:lnTo>
                    <a:pt x="630923" y="2697480"/>
                  </a:lnTo>
                  <a:lnTo>
                    <a:pt x="842835" y="2824480"/>
                  </a:lnTo>
                  <a:lnTo>
                    <a:pt x="841578" y="2824480"/>
                  </a:lnTo>
                  <a:lnTo>
                    <a:pt x="840422" y="2837180"/>
                  </a:lnTo>
                  <a:lnTo>
                    <a:pt x="842835" y="2837180"/>
                  </a:lnTo>
                  <a:lnTo>
                    <a:pt x="845134" y="2849880"/>
                  </a:lnTo>
                  <a:lnTo>
                    <a:pt x="884478" y="2849880"/>
                  </a:lnTo>
                  <a:lnTo>
                    <a:pt x="886891" y="2837180"/>
                  </a:lnTo>
                  <a:lnTo>
                    <a:pt x="889190" y="2837180"/>
                  </a:lnTo>
                  <a:lnTo>
                    <a:pt x="888034" y="2824480"/>
                  </a:lnTo>
                  <a:lnTo>
                    <a:pt x="886891" y="2824480"/>
                  </a:lnTo>
                  <a:lnTo>
                    <a:pt x="1095133" y="2697480"/>
                  </a:lnTo>
                  <a:lnTo>
                    <a:pt x="1098689" y="2710180"/>
                  </a:lnTo>
                  <a:lnTo>
                    <a:pt x="1127264" y="2710180"/>
                  </a:lnTo>
                  <a:lnTo>
                    <a:pt x="1130922" y="2697480"/>
                  </a:lnTo>
                  <a:lnTo>
                    <a:pt x="1133221" y="2697480"/>
                  </a:lnTo>
                  <a:lnTo>
                    <a:pt x="1134478" y="2684780"/>
                  </a:lnTo>
                  <a:lnTo>
                    <a:pt x="1130922" y="2684780"/>
                  </a:lnTo>
                  <a:lnTo>
                    <a:pt x="1128522" y="2672080"/>
                  </a:lnTo>
                  <a:lnTo>
                    <a:pt x="1114183" y="2672080"/>
                  </a:lnTo>
                  <a:lnTo>
                    <a:pt x="1114183" y="2418080"/>
                  </a:lnTo>
                  <a:lnTo>
                    <a:pt x="1128522" y="2418080"/>
                  </a:lnTo>
                  <a:lnTo>
                    <a:pt x="1132078" y="2405380"/>
                  </a:lnTo>
                  <a:lnTo>
                    <a:pt x="1134478" y="2405380"/>
                  </a:lnTo>
                  <a:lnTo>
                    <a:pt x="1133221" y="2392680"/>
                  </a:lnTo>
                  <a:lnTo>
                    <a:pt x="1132078" y="2392680"/>
                  </a:lnTo>
                  <a:lnTo>
                    <a:pt x="1345082" y="2265680"/>
                  </a:lnTo>
                  <a:lnTo>
                    <a:pt x="1348638" y="2278380"/>
                  </a:lnTo>
                  <a:lnTo>
                    <a:pt x="1376070" y="2278380"/>
                  </a:lnTo>
                  <a:lnTo>
                    <a:pt x="1585620" y="2392680"/>
                  </a:lnTo>
                  <a:lnTo>
                    <a:pt x="1584477" y="2392680"/>
                  </a:lnTo>
                  <a:lnTo>
                    <a:pt x="1584477" y="2405380"/>
                  </a:lnTo>
                  <a:lnTo>
                    <a:pt x="1585620" y="2418080"/>
                  </a:lnTo>
                  <a:lnTo>
                    <a:pt x="1591589" y="2418080"/>
                  </a:lnTo>
                  <a:lnTo>
                    <a:pt x="1598701" y="2430780"/>
                  </a:lnTo>
                  <a:lnTo>
                    <a:pt x="1618894" y="2430780"/>
                  </a:lnTo>
                  <a:lnTo>
                    <a:pt x="1622577" y="2418080"/>
                  </a:lnTo>
                  <a:lnTo>
                    <a:pt x="1632102" y="2418080"/>
                  </a:lnTo>
                  <a:lnTo>
                    <a:pt x="1633245" y="2405380"/>
                  </a:lnTo>
                  <a:lnTo>
                    <a:pt x="1633245" y="2392680"/>
                  </a:lnTo>
                  <a:lnTo>
                    <a:pt x="1632102" y="2392680"/>
                  </a:lnTo>
                  <a:lnTo>
                    <a:pt x="1835556" y="2278380"/>
                  </a:lnTo>
                  <a:lnTo>
                    <a:pt x="1843938" y="2278380"/>
                  </a:lnTo>
                  <a:lnTo>
                    <a:pt x="1849907" y="2291080"/>
                  </a:lnTo>
                  <a:lnTo>
                    <a:pt x="1861718" y="2291080"/>
                  </a:lnTo>
                  <a:lnTo>
                    <a:pt x="1866544" y="2278380"/>
                  </a:lnTo>
                  <a:lnTo>
                    <a:pt x="1878482" y="2278380"/>
                  </a:lnTo>
                  <a:lnTo>
                    <a:pt x="1880768" y="2265680"/>
                  </a:lnTo>
                  <a:lnTo>
                    <a:pt x="1883181" y="2265680"/>
                  </a:lnTo>
                  <a:lnTo>
                    <a:pt x="1882038" y="2252980"/>
                  </a:lnTo>
                  <a:lnTo>
                    <a:pt x="1878482" y="2252980"/>
                  </a:lnTo>
                  <a:lnTo>
                    <a:pt x="1876069" y="2240280"/>
                  </a:lnTo>
                  <a:lnTo>
                    <a:pt x="1859432" y="2240280"/>
                  </a:lnTo>
                  <a:lnTo>
                    <a:pt x="1859432" y="1998980"/>
                  </a:lnTo>
                  <a:lnTo>
                    <a:pt x="1866544" y="1998980"/>
                  </a:lnTo>
                  <a:lnTo>
                    <a:pt x="1870100" y="1986280"/>
                  </a:lnTo>
                  <a:lnTo>
                    <a:pt x="1877212" y="1986280"/>
                  </a:lnTo>
                  <a:lnTo>
                    <a:pt x="1878482" y="1973580"/>
                  </a:lnTo>
                  <a:lnTo>
                    <a:pt x="1877212" y="1960880"/>
                  </a:lnTo>
                  <a:lnTo>
                    <a:pt x="1872513" y="1960880"/>
                  </a:lnTo>
                  <a:lnTo>
                    <a:pt x="1868957" y="1948180"/>
                  </a:lnTo>
                  <a:lnTo>
                    <a:pt x="1854606" y="1948180"/>
                  </a:lnTo>
                  <a:lnTo>
                    <a:pt x="1854606" y="1998980"/>
                  </a:lnTo>
                  <a:lnTo>
                    <a:pt x="1854606" y="2240280"/>
                  </a:lnTo>
                  <a:lnTo>
                    <a:pt x="1841525" y="2240280"/>
                  </a:lnTo>
                  <a:lnTo>
                    <a:pt x="1834413" y="2252980"/>
                  </a:lnTo>
                  <a:lnTo>
                    <a:pt x="1830857" y="2252980"/>
                  </a:lnTo>
                  <a:lnTo>
                    <a:pt x="1830857" y="2265680"/>
                  </a:lnTo>
                  <a:lnTo>
                    <a:pt x="1833270" y="2265680"/>
                  </a:lnTo>
                  <a:lnTo>
                    <a:pt x="1629689" y="2392680"/>
                  </a:lnTo>
                  <a:lnTo>
                    <a:pt x="1626133" y="2379980"/>
                  </a:lnTo>
                  <a:lnTo>
                    <a:pt x="1591589" y="2379980"/>
                  </a:lnTo>
                  <a:lnTo>
                    <a:pt x="1588033" y="2392680"/>
                  </a:lnTo>
                  <a:lnTo>
                    <a:pt x="1378483" y="2265680"/>
                  </a:lnTo>
                  <a:lnTo>
                    <a:pt x="1379626" y="2265680"/>
                  </a:lnTo>
                  <a:lnTo>
                    <a:pt x="1378483" y="2252980"/>
                  </a:lnTo>
                  <a:lnTo>
                    <a:pt x="1374927" y="2252980"/>
                  </a:lnTo>
                  <a:lnTo>
                    <a:pt x="1368958" y="2240280"/>
                  </a:lnTo>
                  <a:lnTo>
                    <a:pt x="1362989" y="2240280"/>
                  </a:lnTo>
                  <a:lnTo>
                    <a:pt x="1362989" y="1998980"/>
                  </a:lnTo>
                  <a:lnTo>
                    <a:pt x="1366545" y="1998980"/>
                  </a:lnTo>
                  <a:lnTo>
                    <a:pt x="1370101" y="1986280"/>
                  </a:lnTo>
                  <a:lnTo>
                    <a:pt x="1380769" y="1986280"/>
                  </a:lnTo>
                  <a:lnTo>
                    <a:pt x="1382039" y="1973580"/>
                  </a:lnTo>
                  <a:lnTo>
                    <a:pt x="1380769" y="1960880"/>
                  </a:lnTo>
                  <a:lnTo>
                    <a:pt x="1588033" y="1846580"/>
                  </a:lnTo>
                  <a:lnTo>
                    <a:pt x="1591589" y="1846580"/>
                  </a:lnTo>
                  <a:lnTo>
                    <a:pt x="1596288" y="1859280"/>
                  </a:lnTo>
                  <a:lnTo>
                    <a:pt x="1621307" y="1859280"/>
                  </a:lnTo>
                  <a:lnTo>
                    <a:pt x="1626133" y="1846580"/>
                  </a:lnTo>
                  <a:lnTo>
                    <a:pt x="1629689" y="1846580"/>
                  </a:lnTo>
                  <a:lnTo>
                    <a:pt x="1835556" y="1960880"/>
                  </a:lnTo>
                  <a:lnTo>
                    <a:pt x="1834413" y="1973580"/>
                  </a:lnTo>
                  <a:lnTo>
                    <a:pt x="1835556" y="1986280"/>
                  </a:lnTo>
                  <a:lnTo>
                    <a:pt x="1846351" y="1986280"/>
                  </a:lnTo>
                  <a:lnTo>
                    <a:pt x="1849907" y="1998980"/>
                  </a:lnTo>
                  <a:lnTo>
                    <a:pt x="1854606" y="1998980"/>
                  </a:lnTo>
                  <a:lnTo>
                    <a:pt x="1854606" y="1948180"/>
                  </a:lnTo>
                  <a:lnTo>
                    <a:pt x="1846351" y="1948180"/>
                  </a:lnTo>
                  <a:lnTo>
                    <a:pt x="1841525" y="1960880"/>
                  </a:lnTo>
                  <a:lnTo>
                    <a:pt x="1837969" y="1960880"/>
                  </a:lnTo>
                  <a:lnTo>
                    <a:pt x="1632102" y="1846580"/>
                  </a:lnTo>
                  <a:lnTo>
                    <a:pt x="1633245" y="1833880"/>
                  </a:lnTo>
                  <a:lnTo>
                    <a:pt x="1634375" y="1833880"/>
                  </a:lnTo>
                  <a:lnTo>
                    <a:pt x="1633245" y="1821180"/>
                  </a:lnTo>
                  <a:lnTo>
                    <a:pt x="1629689" y="1821180"/>
                  </a:lnTo>
                  <a:lnTo>
                    <a:pt x="1626133" y="1808480"/>
                  </a:lnTo>
                  <a:lnTo>
                    <a:pt x="1590319" y="1808480"/>
                  </a:lnTo>
                  <a:lnTo>
                    <a:pt x="1588033" y="1821180"/>
                  </a:lnTo>
                  <a:lnTo>
                    <a:pt x="1584477" y="1821180"/>
                  </a:lnTo>
                  <a:lnTo>
                    <a:pt x="1583207" y="1833880"/>
                  </a:lnTo>
                  <a:lnTo>
                    <a:pt x="1584477" y="1833880"/>
                  </a:lnTo>
                  <a:lnTo>
                    <a:pt x="1585620" y="1846580"/>
                  </a:lnTo>
                  <a:lnTo>
                    <a:pt x="1378483" y="1960880"/>
                  </a:lnTo>
                  <a:lnTo>
                    <a:pt x="1374927" y="1960880"/>
                  </a:lnTo>
                  <a:lnTo>
                    <a:pt x="1371244" y="1948180"/>
                  </a:lnTo>
                  <a:lnTo>
                    <a:pt x="1358163" y="1948180"/>
                  </a:lnTo>
                  <a:lnTo>
                    <a:pt x="1358163" y="1998980"/>
                  </a:lnTo>
                  <a:lnTo>
                    <a:pt x="1358163" y="2240280"/>
                  </a:lnTo>
                  <a:lnTo>
                    <a:pt x="1351051" y="2240280"/>
                  </a:lnTo>
                  <a:lnTo>
                    <a:pt x="1346352" y="2252980"/>
                  </a:lnTo>
                  <a:lnTo>
                    <a:pt x="1342669" y="2252980"/>
                  </a:lnTo>
                  <a:lnTo>
                    <a:pt x="1341526" y="2265680"/>
                  </a:lnTo>
                  <a:lnTo>
                    <a:pt x="1342669" y="2265680"/>
                  </a:lnTo>
                  <a:lnTo>
                    <a:pt x="1130922" y="2392680"/>
                  </a:lnTo>
                  <a:lnTo>
                    <a:pt x="1127264" y="2392680"/>
                  </a:lnTo>
                  <a:lnTo>
                    <a:pt x="1122553" y="2379980"/>
                  </a:lnTo>
                  <a:lnTo>
                    <a:pt x="1109472" y="2379980"/>
                  </a:lnTo>
                  <a:lnTo>
                    <a:pt x="1109472" y="2418080"/>
                  </a:lnTo>
                  <a:lnTo>
                    <a:pt x="1109472" y="2672080"/>
                  </a:lnTo>
                  <a:lnTo>
                    <a:pt x="1096391" y="2672080"/>
                  </a:lnTo>
                  <a:lnTo>
                    <a:pt x="1092835" y="2684780"/>
                  </a:lnTo>
                  <a:lnTo>
                    <a:pt x="1091577" y="2684780"/>
                  </a:lnTo>
                  <a:lnTo>
                    <a:pt x="1091577" y="2697480"/>
                  </a:lnTo>
                  <a:lnTo>
                    <a:pt x="1092835" y="2697480"/>
                  </a:lnTo>
                  <a:lnTo>
                    <a:pt x="884478" y="2824480"/>
                  </a:lnTo>
                  <a:lnTo>
                    <a:pt x="880922" y="2811780"/>
                  </a:lnTo>
                  <a:lnTo>
                    <a:pt x="847534" y="2811780"/>
                  </a:lnTo>
                  <a:lnTo>
                    <a:pt x="843978" y="2824480"/>
                  </a:lnTo>
                  <a:lnTo>
                    <a:pt x="633323" y="2697480"/>
                  </a:lnTo>
                  <a:lnTo>
                    <a:pt x="634479" y="2684780"/>
                  </a:lnTo>
                  <a:lnTo>
                    <a:pt x="629767" y="2684780"/>
                  </a:lnTo>
                  <a:lnTo>
                    <a:pt x="624954" y="2672080"/>
                  </a:lnTo>
                  <a:lnTo>
                    <a:pt x="618985" y="2672080"/>
                  </a:lnTo>
                  <a:lnTo>
                    <a:pt x="618985" y="2418080"/>
                  </a:lnTo>
                  <a:lnTo>
                    <a:pt x="632066" y="2418080"/>
                  </a:lnTo>
                  <a:lnTo>
                    <a:pt x="636879" y="2405380"/>
                  </a:lnTo>
                  <a:lnTo>
                    <a:pt x="638035" y="2405380"/>
                  </a:lnTo>
                  <a:lnTo>
                    <a:pt x="636879" y="2392680"/>
                  </a:lnTo>
                  <a:lnTo>
                    <a:pt x="845134" y="2278380"/>
                  </a:lnTo>
                  <a:lnTo>
                    <a:pt x="883221" y="2278380"/>
                  </a:lnTo>
                  <a:lnTo>
                    <a:pt x="1092835" y="2392680"/>
                  </a:lnTo>
                  <a:lnTo>
                    <a:pt x="1091577" y="2405380"/>
                  </a:lnTo>
                  <a:lnTo>
                    <a:pt x="1092835" y="2405380"/>
                  </a:lnTo>
                  <a:lnTo>
                    <a:pt x="1096391" y="2418080"/>
                  </a:lnTo>
                  <a:lnTo>
                    <a:pt x="1109472" y="2418080"/>
                  </a:lnTo>
                  <a:lnTo>
                    <a:pt x="1109472" y="2379980"/>
                  </a:lnTo>
                  <a:lnTo>
                    <a:pt x="1102360" y="2379980"/>
                  </a:lnTo>
                  <a:lnTo>
                    <a:pt x="1098689" y="2392680"/>
                  </a:lnTo>
                  <a:lnTo>
                    <a:pt x="1095133" y="2392680"/>
                  </a:lnTo>
                  <a:lnTo>
                    <a:pt x="906576" y="2278380"/>
                  </a:lnTo>
                  <a:lnTo>
                    <a:pt x="885634" y="2265680"/>
                  </a:lnTo>
                  <a:lnTo>
                    <a:pt x="888034" y="2265680"/>
                  </a:lnTo>
                  <a:lnTo>
                    <a:pt x="886891" y="2252980"/>
                  </a:lnTo>
                  <a:lnTo>
                    <a:pt x="884478" y="2252980"/>
                  </a:lnTo>
                  <a:lnTo>
                    <a:pt x="882078" y="2240280"/>
                  </a:lnTo>
                  <a:lnTo>
                    <a:pt x="866584" y="2240280"/>
                  </a:lnTo>
                  <a:lnTo>
                    <a:pt x="866584" y="1998980"/>
                  </a:lnTo>
                  <a:lnTo>
                    <a:pt x="874953" y="1998980"/>
                  </a:lnTo>
                  <a:lnTo>
                    <a:pt x="878509" y="1986280"/>
                  </a:lnTo>
                  <a:lnTo>
                    <a:pt x="885634" y="1986280"/>
                  </a:lnTo>
                  <a:lnTo>
                    <a:pt x="886891" y="1973580"/>
                  </a:lnTo>
                  <a:lnTo>
                    <a:pt x="885634" y="1960880"/>
                  </a:lnTo>
                  <a:lnTo>
                    <a:pt x="1092835" y="1846580"/>
                  </a:lnTo>
                  <a:lnTo>
                    <a:pt x="1101102" y="1846580"/>
                  </a:lnTo>
                  <a:lnTo>
                    <a:pt x="1107059" y="1859280"/>
                  </a:lnTo>
                  <a:lnTo>
                    <a:pt x="1118997" y="1859280"/>
                  </a:lnTo>
                  <a:lnTo>
                    <a:pt x="1123708" y="1846580"/>
                  </a:lnTo>
                  <a:lnTo>
                    <a:pt x="1132078" y="1846580"/>
                  </a:lnTo>
                  <a:lnTo>
                    <a:pt x="1340383" y="1960880"/>
                  </a:lnTo>
                  <a:lnTo>
                    <a:pt x="1339113" y="1973580"/>
                  </a:lnTo>
                  <a:lnTo>
                    <a:pt x="1340383" y="1973580"/>
                  </a:lnTo>
                  <a:lnTo>
                    <a:pt x="1340383" y="1986280"/>
                  </a:lnTo>
                  <a:lnTo>
                    <a:pt x="1351051" y="1986280"/>
                  </a:lnTo>
                  <a:lnTo>
                    <a:pt x="1358163" y="1998980"/>
                  </a:lnTo>
                  <a:lnTo>
                    <a:pt x="1358163" y="1948180"/>
                  </a:lnTo>
                  <a:lnTo>
                    <a:pt x="1349908" y="1948180"/>
                  </a:lnTo>
                  <a:lnTo>
                    <a:pt x="1346352" y="1960880"/>
                  </a:lnTo>
                  <a:lnTo>
                    <a:pt x="1342669" y="1960880"/>
                  </a:lnTo>
                  <a:lnTo>
                    <a:pt x="1134478" y="1846580"/>
                  </a:lnTo>
                  <a:lnTo>
                    <a:pt x="1136789" y="1833880"/>
                  </a:lnTo>
                  <a:lnTo>
                    <a:pt x="1135634" y="1821180"/>
                  </a:lnTo>
                  <a:lnTo>
                    <a:pt x="1130922" y="1821180"/>
                  </a:lnTo>
                  <a:lnTo>
                    <a:pt x="1127264" y="1808480"/>
                  </a:lnTo>
                  <a:lnTo>
                    <a:pt x="1114183" y="1808480"/>
                  </a:lnTo>
                  <a:lnTo>
                    <a:pt x="1114183" y="1567180"/>
                  </a:lnTo>
                  <a:lnTo>
                    <a:pt x="1121397" y="1567180"/>
                  </a:lnTo>
                  <a:lnTo>
                    <a:pt x="1127264" y="1554480"/>
                  </a:lnTo>
                  <a:lnTo>
                    <a:pt x="1130922" y="1554480"/>
                  </a:lnTo>
                  <a:lnTo>
                    <a:pt x="1133221" y="1541780"/>
                  </a:lnTo>
                  <a:lnTo>
                    <a:pt x="1132078" y="1541780"/>
                  </a:lnTo>
                  <a:lnTo>
                    <a:pt x="1153134" y="1529080"/>
                  </a:lnTo>
                  <a:lnTo>
                    <a:pt x="1342669" y="1414780"/>
                  </a:lnTo>
                  <a:lnTo>
                    <a:pt x="1349908" y="1414780"/>
                  </a:lnTo>
                  <a:lnTo>
                    <a:pt x="1355877" y="1427480"/>
                  </a:lnTo>
                  <a:lnTo>
                    <a:pt x="1371244" y="1427480"/>
                  </a:lnTo>
                  <a:lnTo>
                    <a:pt x="1374927" y="1414780"/>
                  </a:lnTo>
                  <a:lnTo>
                    <a:pt x="1378483" y="1414780"/>
                  </a:lnTo>
                  <a:lnTo>
                    <a:pt x="1588033" y="1541780"/>
                  </a:lnTo>
                  <a:lnTo>
                    <a:pt x="1586763" y="1541780"/>
                  </a:lnTo>
                  <a:lnTo>
                    <a:pt x="1589176" y="1554480"/>
                  </a:lnTo>
                  <a:lnTo>
                    <a:pt x="1592732" y="1554480"/>
                  </a:lnTo>
                  <a:lnTo>
                    <a:pt x="1599844" y="1567180"/>
                  </a:lnTo>
                  <a:lnTo>
                    <a:pt x="1621307" y="1567180"/>
                  </a:lnTo>
                  <a:lnTo>
                    <a:pt x="1627263" y="1554480"/>
                  </a:lnTo>
                  <a:lnTo>
                    <a:pt x="1628406" y="1554480"/>
                  </a:lnTo>
                  <a:lnTo>
                    <a:pt x="1629689" y="1541780"/>
                  </a:lnTo>
                  <a:lnTo>
                    <a:pt x="1630819" y="1541780"/>
                  </a:lnTo>
                  <a:lnTo>
                    <a:pt x="1629689" y="1529080"/>
                  </a:lnTo>
                  <a:lnTo>
                    <a:pt x="1839239" y="1414780"/>
                  </a:lnTo>
                  <a:lnTo>
                    <a:pt x="1846351" y="1414780"/>
                  </a:lnTo>
                  <a:lnTo>
                    <a:pt x="1851050" y="1427480"/>
                  </a:lnTo>
                  <a:lnTo>
                    <a:pt x="1865401" y="1427480"/>
                  </a:lnTo>
                  <a:lnTo>
                    <a:pt x="1868957" y="1414780"/>
                  </a:lnTo>
                  <a:lnTo>
                    <a:pt x="1876069" y="1414780"/>
                  </a:lnTo>
                  <a:lnTo>
                    <a:pt x="1877212" y="1402080"/>
                  </a:lnTo>
                  <a:lnTo>
                    <a:pt x="1876069" y="1389380"/>
                  </a:lnTo>
                  <a:lnTo>
                    <a:pt x="1866544" y="1389380"/>
                  </a:lnTo>
                  <a:lnTo>
                    <a:pt x="1859432" y="1376680"/>
                  </a:lnTo>
                  <a:lnTo>
                    <a:pt x="1859432" y="1148080"/>
                  </a:lnTo>
                  <a:lnTo>
                    <a:pt x="1864131" y="1135380"/>
                  </a:lnTo>
                  <a:lnTo>
                    <a:pt x="1873656" y="1135380"/>
                  </a:lnTo>
                  <a:lnTo>
                    <a:pt x="1880768" y="1122680"/>
                  </a:lnTo>
                  <a:lnTo>
                    <a:pt x="1884324" y="1122680"/>
                  </a:lnTo>
                  <a:lnTo>
                    <a:pt x="1884324" y="1109980"/>
                  </a:lnTo>
                  <a:lnTo>
                    <a:pt x="1882038" y="1097280"/>
                  </a:lnTo>
                  <a:lnTo>
                    <a:pt x="2085619" y="982980"/>
                  </a:lnTo>
                  <a:lnTo>
                    <a:pt x="2089175" y="995680"/>
                  </a:lnTo>
                  <a:lnTo>
                    <a:pt x="2120163" y="995680"/>
                  </a:lnTo>
                  <a:lnTo>
                    <a:pt x="2124862" y="982980"/>
                  </a:lnTo>
                  <a:lnTo>
                    <a:pt x="2334412" y="1109980"/>
                  </a:lnTo>
                  <a:lnTo>
                    <a:pt x="2333269" y="1109980"/>
                  </a:lnTo>
                  <a:lnTo>
                    <a:pt x="2333269" y="1122680"/>
                  </a:lnTo>
                  <a:lnTo>
                    <a:pt x="2339238" y="1122680"/>
                  </a:lnTo>
                  <a:lnTo>
                    <a:pt x="2341524" y="1135380"/>
                  </a:lnTo>
                  <a:lnTo>
                    <a:pt x="2364130" y="1135380"/>
                  </a:lnTo>
                  <a:lnTo>
                    <a:pt x="2366543" y="1122680"/>
                  </a:lnTo>
                  <a:lnTo>
                    <a:pt x="2372512" y="1122680"/>
                  </a:lnTo>
                  <a:lnTo>
                    <a:pt x="2372512" y="1109980"/>
                  </a:lnTo>
                  <a:lnTo>
                    <a:pt x="2371369" y="1109980"/>
                  </a:lnTo>
                  <a:lnTo>
                    <a:pt x="2392413" y="1097280"/>
                  </a:lnTo>
                  <a:lnTo>
                    <a:pt x="2581935" y="982980"/>
                  </a:lnTo>
                  <a:lnTo>
                    <a:pt x="2585491" y="995680"/>
                  </a:lnTo>
                  <a:lnTo>
                    <a:pt x="2614066" y="995680"/>
                  </a:lnTo>
                  <a:lnTo>
                    <a:pt x="2616479" y="982980"/>
                  </a:lnTo>
                  <a:lnTo>
                    <a:pt x="2623591" y="982980"/>
                  </a:lnTo>
                  <a:lnTo>
                    <a:pt x="2623591" y="970280"/>
                  </a:lnTo>
                  <a:lnTo>
                    <a:pt x="2622448" y="970280"/>
                  </a:lnTo>
                  <a:lnTo>
                    <a:pt x="2617622" y="957580"/>
                  </a:lnTo>
                  <a:lnTo>
                    <a:pt x="2611780" y="957580"/>
                  </a:lnTo>
                  <a:lnTo>
                    <a:pt x="2606954" y="944880"/>
                  </a:lnTo>
                  <a:lnTo>
                    <a:pt x="2603398" y="944880"/>
                  </a:lnTo>
                  <a:lnTo>
                    <a:pt x="2603398" y="703580"/>
                  </a:lnTo>
                  <a:lnTo>
                    <a:pt x="2623591" y="703580"/>
                  </a:lnTo>
                  <a:lnTo>
                    <a:pt x="2624861" y="690880"/>
                  </a:lnTo>
                  <a:lnTo>
                    <a:pt x="2627147" y="690880"/>
                  </a:lnTo>
                  <a:lnTo>
                    <a:pt x="2627147" y="678180"/>
                  </a:lnTo>
                  <a:close/>
                </a:path>
              </a:pathLst>
            </a:custGeom>
            <a:solidFill>
              <a:srgbClr val="FFFFFF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" y="2670047"/>
              <a:ext cx="1880870" cy="2473960"/>
            </a:xfrm>
            <a:custGeom>
              <a:avLst/>
              <a:gdLst/>
              <a:ahLst/>
              <a:cxnLst/>
              <a:rect l="l" t="t" r="r" b="b"/>
              <a:pathLst>
                <a:path w="1880870" h="2473960">
                  <a:moveTo>
                    <a:pt x="1636547" y="2304440"/>
                  </a:moveTo>
                  <a:lnTo>
                    <a:pt x="1635404" y="2298484"/>
                  </a:lnTo>
                  <a:lnTo>
                    <a:pt x="1634134" y="2293772"/>
                  </a:lnTo>
                  <a:lnTo>
                    <a:pt x="1632445" y="2290216"/>
                  </a:lnTo>
                  <a:lnTo>
                    <a:pt x="1631848" y="2288959"/>
                  </a:lnTo>
                  <a:lnTo>
                    <a:pt x="1628165" y="2285403"/>
                  </a:lnTo>
                  <a:lnTo>
                    <a:pt x="1624609" y="2281847"/>
                  </a:lnTo>
                  <a:lnTo>
                    <a:pt x="1619910" y="2279446"/>
                  </a:lnTo>
                  <a:lnTo>
                    <a:pt x="1613941" y="2277148"/>
                  </a:lnTo>
                  <a:lnTo>
                    <a:pt x="1600860" y="2277148"/>
                  </a:lnTo>
                  <a:lnTo>
                    <a:pt x="1594891" y="2280704"/>
                  </a:lnTo>
                  <a:lnTo>
                    <a:pt x="1589049" y="2284260"/>
                  </a:lnTo>
                  <a:lnTo>
                    <a:pt x="1584350" y="2290216"/>
                  </a:lnTo>
                  <a:lnTo>
                    <a:pt x="1388198" y="2177161"/>
                  </a:lnTo>
                  <a:lnTo>
                    <a:pt x="1382039" y="2173605"/>
                  </a:lnTo>
                  <a:lnTo>
                    <a:pt x="1384452" y="2168893"/>
                  </a:lnTo>
                  <a:lnTo>
                    <a:pt x="1384452" y="2159381"/>
                  </a:lnTo>
                  <a:lnTo>
                    <a:pt x="1383182" y="2154567"/>
                  </a:lnTo>
                  <a:lnTo>
                    <a:pt x="1380769" y="2151011"/>
                  </a:lnTo>
                  <a:lnTo>
                    <a:pt x="1378483" y="2147455"/>
                  </a:lnTo>
                  <a:lnTo>
                    <a:pt x="1374927" y="2145055"/>
                  </a:lnTo>
                  <a:lnTo>
                    <a:pt x="1367688" y="2140343"/>
                  </a:lnTo>
                  <a:lnTo>
                    <a:pt x="1362989" y="2140343"/>
                  </a:lnTo>
                  <a:lnTo>
                    <a:pt x="1362989" y="1900008"/>
                  </a:lnTo>
                  <a:lnTo>
                    <a:pt x="1367688" y="1900008"/>
                  </a:lnTo>
                  <a:lnTo>
                    <a:pt x="1372514" y="1897595"/>
                  </a:lnTo>
                  <a:lnTo>
                    <a:pt x="1379626" y="1892795"/>
                  </a:lnTo>
                  <a:lnTo>
                    <a:pt x="1382039" y="1889239"/>
                  </a:lnTo>
                  <a:lnTo>
                    <a:pt x="1384452" y="1884527"/>
                  </a:lnTo>
                  <a:lnTo>
                    <a:pt x="1385595" y="1879714"/>
                  </a:lnTo>
                  <a:lnTo>
                    <a:pt x="1386738" y="1875015"/>
                  </a:lnTo>
                  <a:lnTo>
                    <a:pt x="1384452" y="1865490"/>
                  </a:lnTo>
                  <a:lnTo>
                    <a:pt x="1382661" y="1861934"/>
                  </a:lnTo>
                  <a:lnTo>
                    <a:pt x="1382039" y="1860677"/>
                  </a:lnTo>
                  <a:lnTo>
                    <a:pt x="1374927" y="1853565"/>
                  </a:lnTo>
                  <a:lnTo>
                    <a:pt x="1370101" y="1851164"/>
                  </a:lnTo>
                  <a:lnTo>
                    <a:pt x="1365402" y="1850009"/>
                  </a:lnTo>
                  <a:lnTo>
                    <a:pt x="1358290" y="1850009"/>
                  </a:lnTo>
                  <a:lnTo>
                    <a:pt x="1358290" y="1900008"/>
                  </a:lnTo>
                  <a:lnTo>
                    <a:pt x="1358290" y="2140343"/>
                  </a:lnTo>
                  <a:lnTo>
                    <a:pt x="1353464" y="2141499"/>
                  </a:lnTo>
                  <a:lnTo>
                    <a:pt x="1349908" y="2142642"/>
                  </a:lnTo>
                  <a:lnTo>
                    <a:pt x="1346479" y="2145055"/>
                  </a:lnTo>
                  <a:lnTo>
                    <a:pt x="1342796" y="2147455"/>
                  </a:lnTo>
                  <a:lnTo>
                    <a:pt x="1340510" y="2151011"/>
                  </a:lnTo>
                  <a:lnTo>
                    <a:pt x="1339240" y="2154567"/>
                  </a:lnTo>
                  <a:lnTo>
                    <a:pt x="1338097" y="2159381"/>
                  </a:lnTo>
                  <a:lnTo>
                    <a:pt x="1336954" y="2164080"/>
                  </a:lnTo>
                  <a:lnTo>
                    <a:pt x="1339240" y="2173605"/>
                  </a:lnTo>
                  <a:lnTo>
                    <a:pt x="1135837" y="2290216"/>
                  </a:lnTo>
                  <a:lnTo>
                    <a:pt x="1131125" y="2285403"/>
                  </a:lnTo>
                  <a:lnTo>
                    <a:pt x="1126312" y="2281847"/>
                  </a:lnTo>
                  <a:lnTo>
                    <a:pt x="1120355" y="2278291"/>
                  </a:lnTo>
                  <a:lnTo>
                    <a:pt x="1106144" y="2278291"/>
                  </a:lnTo>
                  <a:lnTo>
                    <a:pt x="1094219" y="2285403"/>
                  </a:lnTo>
                  <a:lnTo>
                    <a:pt x="1090663" y="2291372"/>
                  </a:lnTo>
                  <a:lnTo>
                    <a:pt x="892213" y="2177161"/>
                  </a:lnTo>
                  <a:lnTo>
                    <a:pt x="886040" y="2173605"/>
                  </a:lnTo>
                  <a:lnTo>
                    <a:pt x="888441" y="2168893"/>
                  </a:lnTo>
                  <a:lnTo>
                    <a:pt x="888441" y="2159381"/>
                  </a:lnTo>
                  <a:lnTo>
                    <a:pt x="867016" y="2140343"/>
                  </a:lnTo>
                  <a:lnTo>
                    <a:pt x="867016" y="1900008"/>
                  </a:lnTo>
                  <a:lnTo>
                    <a:pt x="871816" y="1898751"/>
                  </a:lnTo>
                  <a:lnTo>
                    <a:pt x="876528" y="1897595"/>
                  </a:lnTo>
                  <a:lnTo>
                    <a:pt x="883640" y="1892795"/>
                  </a:lnTo>
                  <a:lnTo>
                    <a:pt x="886040" y="1888083"/>
                  </a:lnTo>
                  <a:lnTo>
                    <a:pt x="888441" y="1884527"/>
                  </a:lnTo>
                  <a:lnTo>
                    <a:pt x="889596" y="1879714"/>
                  </a:lnTo>
                  <a:lnTo>
                    <a:pt x="890854" y="1875015"/>
                  </a:lnTo>
                  <a:lnTo>
                    <a:pt x="889596" y="1870202"/>
                  </a:lnTo>
                  <a:lnTo>
                    <a:pt x="888441" y="1866646"/>
                  </a:lnTo>
                  <a:lnTo>
                    <a:pt x="896569" y="1861934"/>
                  </a:lnTo>
                  <a:lnTo>
                    <a:pt x="1091819" y="1748878"/>
                  </a:lnTo>
                  <a:lnTo>
                    <a:pt x="1095362" y="1753692"/>
                  </a:lnTo>
                  <a:lnTo>
                    <a:pt x="1100175" y="1757248"/>
                  </a:lnTo>
                  <a:lnTo>
                    <a:pt x="1106144" y="1759546"/>
                  </a:lnTo>
                  <a:lnTo>
                    <a:pt x="1113243" y="1760804"/>
                  </a:lnTo>
                  <a:lnTo>
                    <a:pt x="1119212" y="1759546"/>
                  </a:lnTo>
                  <a:lnTo>
                    <a:pt x="1125169" y="1757248"/>
                  </a:lnTo>
                  <a:lnTo>
                    <a:pt x="1129868" y="1753692"/>
                  </a:lnTo>
                  <a:lnTo>
                    <a:pt x="1134681" y="1748878"/>
                  </a:lnTo>
                  <a:lnTo>
                    <a:pt x="1336954" y="1866646"/>
                  </a:lnTo>
                  <a:lnTo>
                    <a:pt x="1335684" y="1870202"/>
                  </a:lnTo>
                  <a:lnTo>
                    <a:pt x="1335684" y="1879714"/>
                  </a:lnTo>
                  <a:lnTo>
                    <a:pt x="1353464" y="1900008"/>
                  </a:lnTo>
                  <a:lnTo>
                    <a:pt x="1358290" y="1900008"/>
                  </a:lnTo>
                  <a:lnTo>
                    <a:pt x="1358290" y="1850009"/>
                  </a:lnTo>
                  <a:lnTo>
                    <a:pt x="1353464" y="1850009"/>
                  </a:lnTo>
                  <a:lnTo>
                    <a:pt x="1347622" y="1852422"/>
                  </a:lnTo>
                  <a:lnTo>
                    <a:pt x="1342796" y="1857121"/>
                  </a:lnTo>
                  <a:lnTo>
                    <a:pt x="1339240" y="1861934"/>
                  </a:lnTo>
                  <a:lnTo>
                    <a:pt x="1143139" y="1748878"/>
                  </a:lnTo>
                  <a:lnTo>
                    <a:pt x="1136980" y="1745322"/>
                  </a:lnTo>
                  <a:lnTo>
                    <a:pt x="1138237" y="1740509"/>
                  </a:lnTo>
                  <a:lnTo>
                    <a:pt x="1139393" y="1734654"/>
                  </a:lnTo>
                  <a:lnTo>
                    <a:pt x="1117955" y="1708404"/>
                  </a:lnTo>
                  <a:lnTo>
                    <a:pt x="1107287" y="1708404"/>
                  </a:lnTo>
                  <a:lnTo>
                    <a:pt x="1102588" y="1709661"/>
                  </a:lnTo>
                  <a:lnTo>
                    <a:pt x="1097775" y="1711960"/>
                  </a:lnTo>
                  <a:lnTo>
                    <a:pt x="1094219" y="1715617"/>
                  </a:lnTo>
                  <a:lnTo>
                    <a:pt x="1090663" y="1719173"/>
                  </a:lnTo>
                  <a:lnTo>
                    <a:pt x="1088263" y="1723885"/>
                  </a:lnTo>
                  <a:lnTo>
                    <a:pt x="1087107" y="1728698"/>
                  </a:lnTo>
                  <a:lnTo>
                    <a:pt x="1087107" y="1739366"/>
                  </a:lnTo>
                  <a:lnTo>
                    <a:pt x="1089406" y="1745322"/>
                  </a:lnTo>
                  <a:lnTo>
                    <a:pt x="886040" y="1861934"/>
                  </a:lnTo>
                  <a:lnTo>
                    <a:pt x="882484" y="1857121"/>
                  </a:lnTo>
                  <a:lnTo>
                    <a:pt x="877785" y="1853565"/>
                  </a:lnTo>
                  <a:lnTo>
                    <a:pt x="871816" y="1851164"/>
                  </a:lnTo>
                  <a:lnTo>
                    <a:pt x="864603" y="1850009"/>
                  </a:lnTo>
                  <a:lnTo>
                    <a:pt x="859904" y="1850009"/>
                  </a:lnTo>
                  <a:lnTo>
                    <a:pt x="855091" y="1852422"/>
                  </a:lnTo>
                  <a:lnTo>
                    <a:pt x="851535" y="1854720"/>
                  </a:lnTo>
                  <a:lnTo>
                    <a:pt x="846836" y="1857121"/>
                  </a:lnTo>
                  <a:lnTo>
                    <a:pt x="844423" y="1860677"/>
                  </a:lnTo>
                  <a:lnTo>
                    <a:pt x="842022" y="1865490"/>
                  </a:lnTo>
                  <a:lnTo>
                    <a:pt x="840867" y="1870202"/>
                  </a:lnTo>
                  <a:lnTo>
                    <a:pt x="839724" y="1875015"/>
                  </a:lnTo>
                  <a:lnTo>
                    <a:pt x="842022" y="1884527"/>
                  </a:lnTo>
                  <a:lnTo>
                    <a:pt x="843280" y="1888083"/>
                  </a:lnTo>
                  <a:lnTo>
                    <a:pt x="846836" y="1891639"/>
                  </a:lnTo>
                  <a:lnTo>
                    <a:pt x="849236" y="1895195"/>
                  </a:lnTo>
                  <a:lnTo>
                    <a:pt x="853935" y="1897595"/>
                  </a:lnTo>
                  <a:lnTo>
                    <a:pt x="857491" y="1898751"/>
                  </a:lnTo>
                  <a:lnTo>
                    <a:pt x="862304" y="1900008"/>
                  </a:lnTo>
                  <a:lnTo>
                    <a:pt x="862304" y="2140343"/>
                  </a:lnTo>
                  <a:lnTo>
                    <a:pt x="842022" y="2159381"/>
                  </a:lnTo>
                  <a:lnTo>
                    <a:pt x="842022" y="2168893"/>
                  </a:lnTo>
                  <a:lnTo>
                    <a:pt x="843280" y="2172449"/>
                  </a:lnTo>
                  <a:lnTo>
                    <a:pt x="635101" y="2293772"/>
                  </a:lnTo>
                  <a:lnTo>
                    <a:pt x="631545" y="2288959"/>
                  </a:lnTo>
                  <a:lnTo>
                    <a:pt x="627989" y="2286660"/>
                  </a:lnTo>
                  <a:lnTo>
                    <a:pt x="623176" y="2284260"/>
                  </a:lnTo>
                  <a:lnTo>
                    <a:pt x="617220" y="2283104"/>
                  </a:lnTo>
                  <a:lnTo>
                    <a:pt x="613664" y="2284260"/>
                  </a:lnTo>
                  <a:lnTo>
                    <a:pt x="608952" y="2285403"/>
                  </a:lnTo>
                  <a:lnTo>
                    <a:pt x="605396" y="2286660"/>
                  </a:lnTo>
                  <a:lnTo>
                    <a:pt x="602996" y="2290216"/>
                  </a:lnTo>
                  <a:lnTo>
                    <a:pt x="599440" y="2292616"/>
                  </a:lnTo>
                  <a:lnTo>
                    <a:pt x="598182" y="2296172"/>
                  </a:lnTo>
                  <a:lnTo>
                    <a:pt x="597039" y="2299728"/>
                  </a:lnTo>
                  <a:lnTo>
                    <a:pt x="595884" y="2304440"/>
                  </a:lnTo>
                  <a:lnTo>
                    <a:pt x="597039" y="2307996"/>
                  </a:lnTo>
                  <a:lnTo>
                    <a:pt x="598182" y="2311654"/>
                  </a:lnTo>
                  <a:lnTo>
                    <a:pt x="601853" y="2318766"/>
                  </a:lnTo>
                  <a:lnTo>
                    <a:pt x="607707" y="2322322"/>
                  </a:lnTo>
                  <a:lnTo>
                    <a:pt x="614921" y="2324735"/>
                  </a:lnTo>
                  <a:lnTo>
                    <a:pt x="614921" y="2473452"/>
                  </a:lnTo>
                  <a:lnTo>
                    <a:pt x="619620" y="2473452"/>
                  </a:lnTo>
                  <a:lnTo>
                    <a:pt x="619620" y="2325878"/>
                  </a:lnTo>
                  <a:lnTo>
                    <a:pt x="623176" y="2324735"/>
                  </a:lnTo>
                  <a:lnTo>
                    <a:pt x="626732" y="2323477"/>
                  </a:lnTo>
                  <a:lnTo>
                    <a:pt x="632688" y="2318766"/>
                  </a:lnTo>
                  <a:lnTo>
                    <a:pt x="636244" y="2312809"/>
                  </a:lnTo>
                  <a:lnTo>
                    <a:pt x="637501" y="2307996"/>
                  </a:lnTo>
                  <a:lnTo>
                    <a:pt x="638657" y="2304440"/>
                  </a:lnTo>
                  <a:lnTo>
                    <a:pt x="637501" y="2297328"/>
                  </a:lnTo>
                  <a:lnTo>
                    <a:pt x="643648" y="2293772"/>
                  </a:lnTo>
                  <a:lnTo>
                    <a:pt x="845578" y="2177161"/>
                  </a:lnTo>
                  <a:lnTo>
                    <a:pt x="849236" y="2180717"/>
                  </a:lnTo>
                  <a:lnTo>
                    <a:pt x="853935" y="2184273"/>
                  </a:lnTo>
                  <a:lnTo>
                    <a:pt x="859904" y="2186673"/>
                  </a:lnTo>
                  <a:lnTo>
                    <a:pt x="870559" y="2186673"/>
                  </a:lnTo>
                  <a:lnTo>
                    <a:pt x="875372" y="2184273"/>
                  </a:lnTo>
                  <a:lnTo>
                    <a:pt x="880084" y="2181974"/>
                  </a:lnTo>
                  <a:lnTo>
                    <a:pt x="883640" y="2177161"/>
                  </a:lnTo>
                  <a:lnTo>
                    <a:pt x="1088263" y="2294928"/>
                  </a:lnTo>
                  <a:lnTo>
                    <a:pt x="1087107" y="2299728"/>
                  </a:lnTo>
                  <a:lnTo>
                    <a:pt x="1085850" y="2304440"/>
                  </a:lnTo>
                  <a:lnTo>
                    <a:pt x="1087107" y="2309253"/>
                  </a:lnTo>
                  <a:lnTo>
                    <a:pt x="1109687" y="2330691"/>
                  </a:lnTo>
                  <a:lnTo>
                    <a:pt x="1109687" y="2473452"/>
                  </a:lnTo>
                  <a:lnTo>
                    <a:pt x="1114399" y="2473452"/>
                  </a:lnTo>
                  <a:lnTo>
                    <a:pt x="1114399" y="2330691"/>
                  </a:lnTo>
                  <a:lnTo>
                    <a:pt x="1120355" y="2330691"/>
                  </a:lnTo>
                  <a:lnTo>
                    <a:pt x="1139393" y="2309253"/>
                  </a:lnTo>
                  <a:lnTo>
                    <a:pt x="1139393" y="2299728"/>
                  </a:lnTo>
                  <a:lnTo>
                    <a:pt x="1138237" y="2294928"/>
                  </a:lnTo>
                  <a:lnTo>
                    <a:pt x="1144371" y="2291372"/>
                  </a:lnTo>
                  <a:lnTo>
                    <a:pt x="1146365" y="2290216"/>
                  </a:lnTo>
                  <a:lnTo>
                    <a:pt x="1341653" y="2177161"/>
                  </a:lnTo>
                  <a:lnTo>
                    <a:pt x="1345209" y="2180717"/>
                  </a:lnTo>
                  <a:lnTo>
                    <a:pt x="1349908" y="2184273"/>
                  </a:lnTo>
                  <a:lnTo>
                    <a:pt x="1354734" y="2186673"/>
                  </a:lnTo>
                  <a:lnTo>
                    <a:pt x="1366545" y="2186673"/>
                  </a:lnTo>
                  <a:lnTo>
                    <a:pt x="1371244" y="2184273"/>
                  </a:lnTo>
                  <a:lnTo>
                    <a:pt x="1376070" y="2181974"/>
                  </a:lnTo>
                  <a:lnTo>
                    <a:pt x="1379626" y="2177161"/>
                  </a:lnTo>
                  <a:lnTo>
                    <a:pt x="1583080" y="2294928"/>
                  </a:lnTo>
                  <a:lnTo>
                    <a:pt x="1580667" y="2299728"/>
                  </a:lnTo>
                  <a:lnTo>
                    <a:pt x="1580667" y="2309253"/>
                  </a:lnTo>
                  <a:lnTo>
                    <a:pt x="1583080" y="2315210"/>
                  </a:lnTo>
                  <a:lnTo>
                    <a:pt x="1585493" y="2318766"/>
                  </a:lnTo>
                  <a:lnTo>
                    <a:pt x="1587906" y="2323477"/>
                  </a:lnTo>
                  <a:lnTo>
                    <a:pt x="1591462" y="2327033"/>
                  </a:lnTo>
                  <a:lnTo>
                    <a:pt x="1600860" y="2331847"/>
                  </a:lnTo>
                  <a:lnTo>
                    <a:pt x="1605559" y="2331847"/>
                  </a:lnTo>
                  <a:lnTo>
                    <a:pt x="1605559" y="2473452"/>
                  </a:lnTo>
                  <a:lnTo>
                    <a:pt x="1610385" y="2473452"/>
                  </a:lnTo>
                  <a:lnTo>
                    <a:pt x="1610385" y="2331847"/>
                  </a:lnTo>
                  <a:lnTo>
                    <a:pt x="1616354" y="2331847"/>
                  </a:lnTo>
                  <a:lnTo>
                    <a:pt x="1635404" y="2310396"/>
                  </a:lnTo>
                  <a:lnTo>
                    <a:pt x="1636547" y="2304440"/>
                  </a:lnTo>
                  <a:close/>
                </a:path>
                <a:path w="1880870" h="2473960">
                  <a:moveTo>
                    <a:pt x="1880514" y="444500"/>
                  </a:moveTo>
                  <a:lnTo>
                    <a:pt x="1876958" y="444500"/>
                  </a:lnTo>
                  <a:lnTo>
                    <a:pt x="1874545" y="431800"/>
                  </a:lnTo>
                  <a:lnTo>
                    <a:pt x="1860194" y="431800"/>
                  </a:lnTo>
                  <a:lnTo>
                    <a:pt x="1860194" y="177800"/>
                  </a:lnTo>
                  <a:lnTo>
                    <a:pt x="1872132" y="177800"/>
                  </a:lnTo>
                  <a:lnTo>
                    <a:pt x="1875688" y="165100"/>
                  </a:lnTo>
                  <a:lnTo>
                    <a:pt x="1876958" y="165100"/>
                  </a:lnTo>
                  <a:lnTo>
                    <a:pt x="1876958" y="152400"/>
                  </a:lnTo>
                  <a:lnTo>
                    <a:pt x="1872132" y="152400"/>
                  </a:lnTo>
                  <a:lnTo>
                    <a:pt x="1865020" y="139700"/>
                  </a:lnTo>
                  <a:lnTo>
                    <a:pt x="1855495" y="139700"/>
                  </a:lnTo>
                  <a:lnTo>
                    <a:pt x="1855495" y="177800"/>
                  </a:lnTo>
                  <a:lnTo>
                    <a:pt x="1855495" y="431800"/>
                  </a:lnTo>
                  <a:lnTo>
                    <a:pt x="1841144" y="431800"/>
                  </a:lnTo>
                  <a:lnTo>
                    <a:pt x="1838858" y="444500"/>
                  </a:lnTo>
                  <a:lnTo>
                    <a:pt x="1835175" y="444500"/>
                  </a:lnTo>
                  <a:lnTo>
                    <a:pt x="1835175" y="457200"/>
                  </a:lnTo>
                  <a:lnTo>
                    <a:pt x="1836445" y="457200"/>
                  </a:lnTo>
                  <a:lnTo>
                    <a:pt x="1632864" y="571500"/>
                  </a:lnTo>
                  <a:lnTo>
                    <a:pt x="1616100" y="571500"/>
                  </a:lnTo>
                  <a:lnTo>
                    <a:pt x="1608988" y="558800"/>
                  </a:lnTo>
                  <a:lnTo>
                    <a:pt x="1606575" y="563943"/>
                  </a:lnTo>
                  <a:lnTo>
                    <a:pt x="1606575" y="622300"/>
                  </a:lnTo>
                  <a:lnTo>
                    <a:pt x="1606575" y="863600"/>
                  </a:lnTo>
                  <a:lnTo>
                    <a:pt x="1595907" y="863600"/>
                  </a:lnTo>
                  <a:lnTo>
                    <a:pt x="1592351" y="876300"/>
                  </a:lnTo>
                  <a:lnTo>
                    <a:pt x="1591081" y="876300"/>
                  </a:lnTo>
                  <a:lnTo>
                    <a:pt x="1592351" y="889000"/>
                  </a:lnTo>
                  <a:lnTo>
                    <a:pt x="1376705" y="1016000"/>
                  </a:lnTo>
                  <a:lnTo>
                    <a:pt x="1374292" y="1003300"/>
                  </a:lnTo>
                  <a:lnTo>
                    <a:pt x="1348130" y="1003300"/>
                  </a:lnTo>
                  <a:lnTo>
                    <a:pt x="1345717" y="1016000"/>
                  </a:lnTo>
                  <a:lnTo>
                    <a:pt x="1130173" y="889000"/>
                  </a:lnTo>
                  <a:lnTo>
                    <a:pt x="1131430" y="876300"/>
                  </a:lnTo>
                  <a:lnTo>
                    <a:pt x="1130173" y="876300"/>
                  </a:lnTo>
                  <a:lnTo>
                    <a:pt x="1126617" y="863600"/>
                  </a:lnTo>
                  <a:lnTo>
                    <a:pt x="1114679" y="863600"/>
                  </a:lnTo>
                  <a:lnTo>
                    <a:pt x="1114679" y="609600"/>
                  </a:lnTo>
                  <a:lnTo>
                    <a:pt x="1126617" y="609600"/>
                  </a:lnTo>
                  <a:lnTo>
                    <a:pt x="1130173" y="596900"/>
                  </a:lnTo>
                  <a:lnTo>
                    <a:pt x="1131430" y="596900"/>
                  </a:lnTo>
                  <a:lnTo>
                    <a:pt x="1130173" y="584200"/>
                  </a:lnTo>
                  <a:lnTo>
                    <a:pt x="1338605" y="469900"/>
                  </a:lnTo>
                  <a:lnTo>
                    <a:pt x="1348130" y="469900"/>
                  </a:lnTo>
                  <a:lnTo>
                    <a:pt x="1354099" y="482600"/>
                  </a:lnTo>
                  <a:lnTo>
                    <a:pt x="1368323" y="482600"/>
                  </a:lnTo>
                  <a:lnTo>
                    <a:pt x="1374292" y="469900"/>
                  </a:lnTo>
                  <a:lnTo>
                    <a:pt x="1383817" y="469900"/>
                  </a:lnTo>
                  <a:lnTo>
                    <a:pt x="1583969" y="584200"/>
                  </a:lnTo>
                  <a:lnTo>
                    <a:pt x="1582826" y="584200"/>
                  </a:lnTo>
                  <a:lnTo>
                    <a:pt x="1582826" y="596900"/>
                  </a:lnTo>
                  <a:lnTo>
                    <a:pt x="1583969" y="596900"/>
                  </a:lnTo>
                  <a:lnTo>
                    <a:pt x="1586382" y="609600"/>
                  </a:lnTo>
                  <a:lnTo>
                    <a:pt x="1597050" y="609600"/>
                  </a:lnTo>
                  <a:lnTo>
                    <a:pt x="1601876" y="622300"/>
                  </a:lnTo>
                  <a:lnTo>
                    <a:pt x="1606575" y="622300"/>
                  </a:lnTo>
                  <a:lnTo>
                    <a:pt x="1606575" y="563943"/>
                  </a:lnTo>
                  <a:lnTo>
                    <a:pt x="1603019" y="571500"/>
                  </a:lnTo>
                  <a:lnTo>
                    <a:pt x="1586382" y="571500"/>
                  </a:lnTo>
                  <a:lnTo>
                    <a:pt x="1408468" y="469900"/>
                  </a:lnTo>
                  <a:lnTo>
                    <a:pt x="1386230" y="457200"/>
                  </a:lnTo>
                  <a:lnTo>
                    <a:pt x="1388643" y="457200"/>
                  </a:lnTo>
                  <a:lnTo>
                    <a:pt x="1388643" y="444500"/>
                  </a:lnTo>
                  <a:lnTo>
                    <a:pt x="1387373" y="444500"/>
                  </a:lnTo>
                  <a:lnTo>
                    <a:pt x="1385087" y="431800"/>
                  </a:lnTo>
                  <a:lnTo>
                    <a:pt x="1377848" y="431800"/>
                  </a:lnTo>
                  <a:lnTo>
                    <a:pt x="1373149" y="419100"/>
                  </a:lnTo>
                  <a:lnTo>
                    <a:pt x="1363624" y="419100"/>
                  </a:lnTo>
                  <a:lnTo>
                    <a:pt x="1363624" y="177800"/>
                  </a:lnTo>
                  <a:lnTo>
                    <a:pt x="1376705" y="177800"/>
                  </a:lnTo>
                  <a:lnTo>
                    <a:pt x="1380261" y="165100"/>
                  </a:lnTo>
                  <a:lnTo>
                    <a:pt x="1382674" y="165100"/>
                  </a:lnTo>
                  <a:lnTo>
                    <a:pt x="1381404" y="152400"/>
                  </a:lnTo>
                  <a:lnTo>
                    <a:pt x="1592351" y="38100"/>
                  </a:lnTo>
                  <a:lnTo>
                    <a:pt x="1626895" y="38100"/>
                  </a:lnTo>
                  <a:lnTo>
                    <a:pt x="1838858" y="152400"/>
                  </a:lnTo>
                  <a:lnTo>
                    <a:pt x="1837588" y="165100"/>
                  </a:lnTo>
                  <a:lnTo>
                    <a:pt x="1838858" y="165100"/>
                  </a:lnTo>
                  <a:lnTo>
                    <a:pt x="1842414" y="177800"/>
                  </a:lnTo>
                  <a:lnTo>
                    <a:pt x="1855495" y="177800"/>
                  </a:lnTo>
                  <a:lnTo>
                    <a:pt x="1855495" y="139700"/>
                  </a:lnTo>
                  <a:lnTo>
                    <a:pt x="1848383" y="139700"/>
                  </a:lnTo>
                  <a:lnTo>
                    <a:pt x="1843557" y="152400"/>
                  </a:lnTo>
                  <a:lnTo>
                    <a:pt x="1841144" y="152400"/>
                  </a:lnTo>
                  <a:lnTo>
                    <a:pt x="1650377" y="38100"/>
                  </a:lnTo>
                  <a:lnTo>
                    <a:pt x="1629168" y="25400"/>
                  </a:lnTo>
                  <a:lnTo>
                    <a:pt x="1630438" y="25400"/>
                  </a:lnTo>
                  <a:lnTo>
                    <a:pt x="1630438" y="12700"/>
                  </a:lnTo>
                  <a:lnTo>
                    <a:pt x="1626895" y="12700"/>
                  </a:lnTo>
                  <a:lnTo>
                    <a:pt x="1624482" y="0"/>
                  </a:lnTo>
                  <a:lnTo>
                    <a:pt x="1594637" y="0"/>
                  </a:lnTo>
                  <a:lnTo>
                    <a:pt x="1592351" y="12700"/>
                  </a:lnTo>
                  <a:lnTo>
                    <a:pt x="1588795" y="12700"/>
                  </a:lnTo>
                  <a:lnTo>
                    <a:pt x="1588795" y="25400"/>
                  </a:lnTo>
                  <a:lnTo>
                    <a:pt x="1589938" y="25400"/>
                  </a:lnTo>
                  <a:lnTo>
                    <a:pt x="1379118" y="152400"/>
                  </a:lnTo>
                  <a:lnTo>
                    <a:pt x="1375562" y="152400"/>
                  </a:lnTo>
                  <a:lnTo>
                    <a:pt x="1371879" y="139700"/>
                  </a:lnTo>
                  <a:lnTo>
                    <a:pt x="1349273" y="139700"/>
                  </a:lnTo>
                  <a:lnTo>
                    <a:pt x="1346987" y="152400"/>
                  </a:lnTo>
                  <a:lnTo>
                    <a:pt x="1341018" y="152400"/>
                  </a:lnTo>
                  <a:lnTo>
                    <a:pt x="1341018" y="165100"/>
                  </a:lnTo>
                  <a:lnTo>
                    <a:pt x="1342161" y="165100"/>
                  </a:lnTo>
                  <a:lnTo>
                    <a:pt x="1345717" y="177800"/>
                  </a:lnTo>
                  <a:lnTo>
                    <a:pt x="1358798" y="177800"/>
                  </a:lnTo>
                  <a:lnTo>
                    <a:pt x="1358798" y="419100"/>
                  </a:lnTo>
                  <a:lnTo>
                    <a:pt x="1349273" y="419100"/>
                  </a:lnTo>
                  <a:lnTo>
                    <a:pt x="1344574" y="431800"/>
                  </a:lnTo>
                  <a:lnTo>
                    <a:pt x="1337462" y="431800"/>
                  </a:lnTo>
                  <a:lnTo>
                    <a:pt x="1336192" y="444500"/>
                  </a:lnTo>
                  <a:lnTo>
                    <a:pt x="1333779" y="444500"/>
                  </a:lnTo>
                  <a:lnTo>
                    <a:pt x="1333779" y="457200"/>
                  </a:lnTo>
                  <a:lnTo>
                    <a:pt x="1336192" y="457200"/>
                  </a:lnTo>
                  <a:lnTo>
                    <a:pt x="1129017" y="584200"/>
                  </a:lnTo>
                  <a:lnTo>
                    <a:pt x="1125461" y="571500"/>
                  </a:lnTo>
                  <a:lnTo>
                    <a:pt x="1109967" y="571500"/>
                  </a:lnTo>
                  <a:lnTo>
                    <a:pt x="1109967" y="609600"/>
                  </a:lnTo>
                  <a:lnTo>
                    <a:pt x="1109967" y="863600"/>
                  </a:lnTo>
                  <a:lnTo>
                    <a:pt x="1099185" y="863600"/>
                  </a:lnTo>
                  <a:lnTo>
                    <a:pt x="1096886" y="876300"/>
                  </a:lnTo>
                  <a:lnTo>
                    <a:pt x="1095629" y="876300"/>
                  </a:lnTo>
                  <a:lnTo>
                    <a:pt x="1096886" y="889000"/>
                  </a:lnTo>
                  <a:lnTo>
                    <a:pt x="881316" y="1016000"/>
                  </a:lnTo>
                  <a:lnTo>
                    <a:pt x="877760" y="1003300"/>
                  </a:lnTo>
                  <a:lnTo>
                    <a:pt x="851484" y="1003300"/>
                  </a:lnTo>
                  <a:lnTo>
                    <a:pt x="849172" y="1016000"/>
                  </a:lnTo>
                  <a:lnTo>
                    <a:pt x="640727" y="889000"/>
                  </a:lnTo>
                  <a:lnTo>
                    <a:pt x="641883" y="889000"/>
                  </a:lnTo>
                  <a:lnTo>
                    <a:pt x="643140" y="876300"/>
                  </a:lnTo>
                  <a:lnTo>
                    <a:pt x="640727" y="876300"/>
                  </a:lnTo>
                  <a:lnTo>
                    <a:pt x="638327" y="863600"/>
                  </a:lnTo>
                  <a:lnTo>
                    <a:pt x="632358" y="863600"/>
                  </a:lnTo>
                  <a:lnTo>
                    <a:pt x="628789" y="850900"/>
                  </a:lnTo>
                  <a:lnTo>
                    <a:pt x="619264" y="850900"/>
                  </a:lnTo>
                  <a:lnTo>
                    <a:pt x="619264" y="609600"/>
                  </a:lnTo>
                  <a:lnTo>
                    <a:pt x="632358" y="609600"/>
                  </a:lnTo>
                  <a:lnTo>
                    <a:pt x="637171" y="596900"/>
                  </a:lnTo>
                  <a:lnTo>
                    <a:pt x="638327" y="596900"/>
                  </a:lnTo>
                  <a:lnTo>
                    <a:pt x="638327" y="584200"/>
                  </a:lnTo>
                  <a:lnTo>
                    <a:pt x="637171" y="584200"/>
                  </a:lnTo>
                  <a:lnTo>
                    <a:pt x="850328" y="457200"/>
                  </a:lnTo>
                  <a:lnTo>
                    <a:pt x="853884" y="457200"/>
                  </a:lnTo>
                  <a:lnTo>
                    <a:pt x="856297" y="469900"/>
                  </a:lnTo>
                  <a:lnTo>
                    <a:pt x="876503" y="469900"/>
                  </a:lnTo>
                  <a:lnTo>
                    <a:pt x="878903" y="457200"/>
                  </a:lnTo>
                  <a:lnTo>
                    <a:pt x="1095629" y="584200"/>
                  </a:lnTo>
                  <a:lnTo>
                    <a:pt x="1094473" y="596900"/>
                  </a:lnTo>
                  <a:lnTo>
                    <a:pt x="1095629" y="596900"/>
                  </a:lnTo>
                  <a:lnTo>
                    <a:pt x="1099185" y="609600"/>
                  </a:lnTo>
                  <a:lnTo>
                    <a:pt x="1109967" y="609600"/>
                  </a:lnTo>
                  <a:lnTo>
                    <a:pt x="1109967" y="571500"/>
                  </a:lnTo>
                  <a:lnTo>
                    <a:pt x="1100442" y="571500"/>
                  </a:lnTo>
                  <a:lnTo>
                    <a:pt x="1098029" y="584200"/>
                  </a:lnTo>
                  <a:lnTo>
                    <a:pt x="881316" y="457200"/>
                  </a:lnTo>
                  <a:lnTo>
                    <a:pt x="883615" y="444500"/>
                  </a:lnTo>
                  <a:lnTo>
                    <a:pt x="881316" y="444500"/>
                  </a:lnTo>
                  <a:lnTo>
                    <a:pt x="877760" y="431800"/>
                  </a:lnTo>
                  <a:lnTo>
                    <a:pt x="852728" y="431800"/>
                  </a:lnTo>
                  <a:lnTo>
                    <a:pt x="847915" y="444500"/>
                  </a:lnTo>
                  <a:lnTo>
                    <a:pt x="846772" y="444500"/>
                  </a:lnTo>
                  <a:lnTo>
                    <a:pt x="847915" y="457200"/>
                  </a:lnTo>
                  <a:lnTo>
                    <a:pt x="634758" y="584200"/>
                  </a:lnTo>
                  <a:lnTo>
                    <a:pt x="631202" y="571500"/>
                  </a:lnTo>
                  <a:lnTo>
                    <a:pt x="614553" y="571500"/>
                  </a:lnTo>
                  <a:lnTo>
                    <a:pt x="614553" y="609600"/>
                  </a:lnTo>
                  <a:lnTo>
                    <a:pt x="614553" y="850900"/>
                  </a:lnTo>
                  <a:lnTo>
                    <a:pt x="609739" y="850900"/>
                  </a:lnTo>
                  <a:lnTo>
                    <a:pt x="605028" y="863600"/>
                  </a:lnTo>
                  <a:lnTo>
                    <a:pt x="595503" y="863600"/>
                  </a:lnTo>
                  <a:lnTo>
                    <a:pt x="593090" y="876300"/>
                  </a:lnTo>
                  <a:lnTo>
                    <a:pt x="590689" y="876300"/>
                  </a:lnTo>
                  <a:lnTo>
                    <a:pt x="591947" y="889000"/>
                  </a:lnTo>
                  <a:lnTo>
                    <a:pt x="593090" y="889000"/>
                  </a:lnTo>
                  <a:lnTo>
                    <a:pt x="390613" y="1003300"/>
                  </a:lnTo>
                  <a:lnTo>
                    <a:pt x="381088" y="1003300"/>
                  </a:lnTo>
                  <a:lnTo>
                    <a:pt x="375119" y="990600"/>
                  </a:lnTo>
                  <a:lnTo>
                    <a:pt x="362038" y="990600"/>
                  </a:lnTo>
                  <a:lnTo>
                    <a:pt x="356069" y="1003300"/>
                  </a:lnTo>
                  <a:lnTo>
                    <a:pt x="346544" y="1003300"/>
                  </a:lnTo>
                  <a:lnTo>
                    <a:pt x="138087" y="889000"/>
                  </a:lnTo>
                  <a:lnTo>
                    <a:pt x="139344" y="889000"/>
                  </a:lnTo>
                  <a:lnTo>
                    <a:pt x="139344" y="876300"/>
                  </a:lnTo>
                  <a:lnTo>
                    <a:pt x="138099" y="876300"/>
                  </a:lnTo>
                  <a:lnTo>
                    <a:pt x="134531" y="863600"/>
                  </a:lnTo>
                  <a:lnTo>
                    <a:pt x="122694" y="863600"/>
                  </a:lnTo>
                  <a:lnTo>
                    <a:pt x="122694" y="609600"/>
                  </a:lnTo>
                  <a:lnTo>
                    <a:pt x="136944" y="609600"/>
                  </a:lnTo>
                  <a:lnTo>
                    <a:pt x="139344" y="596900"/>
                  </a:lnTo>
                  <a:lnTo>
                    <a:pt x="141757" y="596900"/>
                  </a:lnTo>
                  <a:lnTo>
                    <a:pt x="141757" y="584200"/>
                  </a:lnTo>
                  <a:lnTo>
                    <a:pt x="140500" y="584200"/>
                  </a:lnTo>
                  <a:lnTo>
                    <a:pt x="353644" y="457200"/>
                  </a:lnTo>
                  <a:lnTo>
                    <a:pt x="356069" y="469900"/>
                  </a:lnTo>
                  <a:lnTo>
                    <a:pt x="381088" y="469900"/>
                  </a:lnTo>
                  <a:lnTo>
                    <a:pt x="383501" y="457200"/>
                  </a:lnTo>
                  <a:lnTo>
                    <a:pt x="596658" y="584200"/>
                  </a:lnTo>
                  <a:lnTo>
                    <a:pt x="595503" y="596900"/>
                  </a:lnTo>
                  <a:lnTo>
                    <a:pt x="596658" y="596900"/>
                  </a:lnTo>
                  <a:lnTo>
                    <a:pt x="601472" y="609600"/>
                  </a:lnTo>
                  <a:lnTo>
                    <a:pt x="614553" y="609600"/>
                  </a:lnTo>
                  <a:lnTo>
                    <a:pt x="614553" y="571500"/>
                  </a:lnTo>
                  <a:lnTo>
                    <a:pt x="606183" y="571500"/>
                  </a:lnTo>
                  <a:lnTo>
                    <a:pt x="599059" y="584200"/>
                  </a:lnTo>
                  <a:lnTo>
                    <a:pt x="385902" y="457200"/>
                  </a:lnTo>
                  <a:lnTo>
                    <a:pt x="387057" y="457200"/>
                  </a:lnTo>
                  <a:lnTo>
                    <a:pt x="387057" y="444500"/>
                  </a:lnTo>
                  <a:lnTo>
                    <a:pt x="382244" y="444500"/>
                  </a:lnTo>
                  <a:lnTo>
                    <a:pt x="377532" y="431800"/>
                  </a:lnTo>
                  <a:lnTo>
                    <a:pt x="370408" y="431800"/>
                  </a:lnTo>
                  <a:lnTo>
                    <a:pt x="370408" y="177800"/>
                  </a:lnTo>
                  <a:lnTo>
                    <a:pt x="383501" y="177800"/>
                  </a:lnTo>
                  <a:lnTo>
                    <a:pt x="387057" y="165100"/>
                  </a:lnTo>
                  <a:lnTo>
                    <a:pt x="389458" y="165100"/>
                  </a:lnTo>
                  <a:lnTo>
                    <a:pt x="388213" y="152400"/>
                  </a:lnTo>
                  <a:lnTo>
                    <a:pt x="383501" y="152400"/>
                  </a:lnTo>
                  <a:lnTo>
                    <a:pt x="376377" y="139700"/>
                  </a:lnTo>
                  <a:lnTo>
                    <a:pt x="358470" y="139700"/>
                  </a:lnTo>
                  <a:lnTo>
                    <a:pt x="354914" y="152400"/>
                  </a:lnTo>
                  <a:lnTo>
                    <a:pt x="352501" y="152400"/>
                  </a:lnTo>
                  <a:lnTo>
                    <a:pt x="138099" y="25400"/>
                  </a:lnTo>
                  <a:lnTo>
                    <a:pt x="139344" y="25400"/>
                  </a:lnTo>
                  <a:lnTo>
                    <a:pt x="139344" y="12700"/>
                  </a:lnTo>
                  <a:lnTo>
                    <a:pt x="134531" y="12700"/>
                  </a:lnTo>
                  <a:lnTo>
                    <a:pt x="130975" y="0"/>
                  </a:lnTo>
                  <a:lnTo>
                    <a:pt x="109512" y="0"/>
                  </a:lnTo>
                  <a:lnTo>
                    <a:pt x="104800" y="12700"/>
                  </a:lnTo>
                  <a:lnTo>
                    <a:pt x="102387" y="12700"/>
                  </a:lnTo>
                  <a:lnTo>
                    <a:pt x="101231" y="25400"/>
                  </a:lnTo>
                  <a:lnTo>
                    <a:pt x="102387" y="25400"/>
                  </a:lnTo>
                  <a:lnTo>
                    <a:pt x="0" y="88900"/>
                  </a:lnTo>
                  <a:lnTo>
                    <a:pt x="104800" y="25400"/>
                  </a:lnTo>
                  <a:lnTo>
                    <a:pt x="108356" y="38100"/>
                  </a:lnTo>
                  <a:lnTo>
                    <a:pt x="135788" y="38100"/>
                  </a:lnTo>
                  <a:lnTo>
                    <a:pt x="350100" y="152400"/>
                  </a:lnTo>
                  <a:lnTo>
                    <a:pt x="348945" y="165100"/>
                  </a:lnTo>
                  <a:lnTo>
                    <a:pt x="350100" y="165100"/>
                  </a:lnTo>
                  <a:lnTo>
                    <a:pt x="353656" y="177800"/>
                  </a:lnTo>
                  <a:lnTo>
                    <a:pt x="365594" y="177800"/>
                  </a:lnTo>
                  <a:lnTo>
                    <a:pt x="365594" y="431800"/>
                  </a:lnTo>
                  <a:lnTo>
                    <a:pt x="359625" y="431800"/>
                  </a:lnTo>
                  <a:lnTo>
                    <a:pt x="354914" y="444500"/>
                  </a:lnTo>
                  <a:lnTo>
                    <a:pt x="350100" y="444500"/>
                  </a:lnTo>
                  <a:lnTo>
                    <a:pt x="351358" y="457200"/>
                  </a:lnTo>
                  <a:lnTo>
                    <a:pt x="139344" y="584200"/>
                  </a:lnTo>
                  <a:lnTo>
                    <a:pt x="135788" y="571500"/>
                  </a:lnTo>
                  <a:lnTo>
                    <a:pt x="109512" y="571500"/>
                  </a:lnTo>
                  <a:lnTo>
                    <a:pt x="102387" y="584200"/>
                  </a:lnTo>
                  <a:lnTo>
                    <a:pt x="0" y="520700"/>
                  </a:lnTo>
                  <a:lnTo>
                    <a:pt x="99974" y="584200"/>
                  </a:lnTo>
                  <a:lnTo>
                    <a:pt x="98831" y="596900"/>
                  </a:lnTo>
                  <a:lnTo>
                    <a:pt x="99974" y="596900"/>
                  </a:lnTo>
                  <a:lnTo>
                    <a:pt x="104800" y="609600"/>
                  </a:lnTo>
                  <a:lnTo>
                    <a:pt x="117881" y="609600"/>
                  </a:lnTo>
                  <a:lnTo>
                    <a:pt x="117881" y="863600"/>
                  </a:lnTo>
                  <a:lnTo>
                    <a:pt x="107200" y="863600"/>
                  </a:lnTo>
                  <a:lnTo>
                    <a:pt x="103644" y="876300"/>
                  </a:lnTo>
                  <a:lnTo>
                    <a:pt x="102387" y="876300"/>
                  </a:lnTo>
                  <a:lnTo>
                    <a:pt x="103644" y="889000"/>
                  </a:lnTo>
                  <a:lnTo>
                    <a:pt x="0" y="952500"/>
                  </a:lnTo>
                  <a:lnTo>
                    <a:pt x="105943" y="889000"/>
                  </a:lnTo>
                  <a:lnTo>
                    <a:pt x="108356" y="889000"/>
                  </a:lnTo>
                  <a:lnTo>
                    <a:pt x="111912" y="901700"/>
                  </a:lnTo>
                  <a:lnTo>
                    <a:pt x="128562" y="901700"/>
                  </a:lnTo>
                  <a:lnTo>
                    <a:pt x="132232" y="889000"/>
                  </a:lnTo>
                  <a:lnTo>
                    <a:pt x="135788" y="889000"/>
                  </a:lnTo>
                  <a:lnTo>
                    <a:pt x="344131" y="1016000"/>
                  </a:lnTo>
                  <a:lnTo>
                    <a:pt x="342976" y="1016000"/>
                  </a:lnTo>
                  <a:lnTo>
                    <a:pt x="342976" y="1028700"/>
                  </a:lnTo>
                  <a:lnTo>
                    <a:pt x="346544" y="1028700"/>
                  </a:lnTo>
                  <a:lnTo>
                    <a:pt x="350100" y="1041400"/>
                  </a:lnTo>
                  <a:lnTo>
                    <a:pt x="365594" y="1041400"/>
                  </a:lnTo>
                  <a:lnTo>
                    <a:pt x="365594" y="1295400"/>
                  </a:lnTo>
                  <a:lnTo>
                    <a:pt x="353656" y="1295400"/>
                  </a:lnTo>
                  <a:lnTo>
                    <a:pt x="350100" y="1308100"/>
                  </a:lnTo>
                  <a:lnTo>
                    <a:pt x="348945" y="1308100"/>
                  </a:lnTo>
                  <a:lnTo>
                    <a:pt x="350100" y="1320800"/>
                  </a:lnTo>
                  <a:lnTo>
                    <a:pt x="141744" y="1435100"/>
                  </a:lnTo>
                  <a:lnTo>
                    <a:pt x="133388" y="1435100"/>
                  </a:lnTo>
                  <a:lnTo>
                    <a:pt x="127419" y="1422400"/>
                  </a:lnTo>
                  <a:lnTo>
                    <a:pt x="114325" y="1422400"/>
                  </a:lnTo>
                  <a:lnTo>
                    <a:pt x="108356" y="1435100"/>
                  </a:lnTo>
                  <a:lnTo>
                    <a:pt x="98831" y="1435100"/>
                  </a:lnTo>
                  <a:lnTo>
                    <a:pt x="0" y="1384300"/>
                  </a:lnTo>
                  <a:lnTo>
                    <a:pt x="97675" y="1447800"/>
                  </a:lnTo>
                  <a:lnTo>
                    <a:pt x="95262" y="1447800"/>
                  </a:lnTo>
                  <a:lnTo>
                    <a:pt x="96418" y="1460500"/>
                  </a:lnTo>
                  <a:lnTo>
                    <a:pt x="98831" y="1460500"/>
                  </a:lnTo>
                  <a:lnTo>
                    <a:pt x="102387" y="1473200"/>
                  </a:lnTo>
                  <a:lnTo>
                    <a:pt x="117881" y="1473200"/>
                  </a:lnTo>
                  <a:lnTo>
                    <a:pt x="117881" y="1727200"/>
                  </a:lnTo>
                  <a:lnTo>
                    <a:pt x="103644" y="1727200"/>
                  </a:lnTo>
                  <a:lnTo>
                    <a:pt x="102387" y="1739900"/>
                  </a:lnTo>
                  <a:lnTo>
                    <a:pt x="103644" y="1739900"/>
                  </a:lnTo>
                  <a:lnTo>
                    <a:pt x="0" y="1803400"/>
                  </a:lnTo>
                  <a:lnTo>
                    <a:pt x="0" y="1816100"/>
                  </a:lnTo>
                  <a:lnTo>
                    <a:pt x="105943" y="1752600"/>
                  </a:lnTo>
                  <a:lnTo>
                    <a:pt x="134531" y="1752600"/>
                  </a:lnTo>
                  <a:lnTo>
                    <a:pt x="345389" y="1866900"/>
                  </a:lnTo>
                  <a:lnTo>
                    <a:pt x="344131" y="1879600"/>
                  </a:lnTo>
                  <a:lnTo>
                    <a:pt x="345389" y="1892300"/>
                  </a:lnTo>
                  <a:lnTo>
                    <a:pt x="350100" y="1892300"/>
                  </a:lnTo>
                  <a:lnTo>
                    <a:pt x="353656" y="1905000"/>
                  </a:lnTo>
                  <a:lnTo>
                    <a:pt x="365594" y="1905000"/>
                  </a:lnTo>
                  <a:lnTo>
                    <a:pt x="365594" y="2146312"/>
                  </a:lnTo>
                  <a:lnTo>
                    <a:pt x="353656" y="2146312"/>
                  </a:lnTo>
                  <a:lnTo>
                    <a:pt x="350100" y="2159012"/>
                  </a:lnTo>
                  <a:lnTo>
                    <a:pt x="344131" y="2159012"/>
                  </a:lnTo>
                  <a:lnTo>
                    <a:pt x="344131" y="2171712"/>
                  </a:lnTo>
                  <a:lnTo>
                    <a:pt x="346544" y="2184412"/>
                  </a:lnTo>
                  <a:lnTo>
                    <a:pt x="138099" y="2298700"/>
                  </a:lnTo>
                  <a:lnTo>
                    <a:pt x="130975" y="2286000"/>
                  </a:lnTo>
                  <a:lnTo>
                    <a:pt x="115468" y="2286000"/>
                  </a:lnTo>
                  <a:lnTo>
                    <a:pt x="110769" y="2298700"/>
                  </a:lnTo>
                  <a:lnTo>
                    <a:pt x="103644" y="2298700"/>
                  </a:lnTo>
                  <a:lnTo>
                    <a:pt x="0" y="2235212"/>
                  </a:lnTo>
                  <a:lnTo>
                    <a:pt x="0" y="2247912"/>
                  </a:lnTo>
                  <a:lnTo>
                    <a:pt x="101231" y="2298700"/>
                  </a:lnTo>
                  <a:lnTo>
                    <a:pt x="101231" y="2311400"/>
                  </a:lnTo>
                  <a:lnTo>
                    <a:pt x="102387" y="2324100"/>
                  </a:lnTo>
                  <a:lnTo>
                    <a:pt x="139344" y="2324100"/>
                  </a:lnTo>
                  <a:lnTo>
                    <a:pt x="140500" y="2311400"/>
                  </a:lnTo>
                  <a:lnTo>
                    <a:pt x="139344" y="2298700"/>
                  </a:lnTo>
                  <a:lnTo>
                    <a:pt x="348945" y="2184412"/>
                  </a:lnTo>
                  <a:lnTo>
                    <a:pt x="352501" y="2184412"/>
                  </a:lnTo>
                  <a:lnTo>
                    <a:pt x="357327" y="2197112"/>
                  </a:lnTo>
                  <a:lnTo>
                    <a:pt x="378675" y="2197112"/>
                  </a:lnTo>
                  <a:lnTo>
                    <a:pt x="382244" y="2184412"/>
                  </a:lnTo>
                  <a:lnTo>
                    <a:pt x="391769" y="2184412"/>
                  </a:lnTo>
                  <a:lnTo>
                    <a:pt x="393026" y="2171712"/>
                  </a:lnTo>
                  <a:lnTo>
                    <a:pt x="394169" y="2171712"/>
                  </a:lnTo>
                  <a:lnTo>
                    <a:pt x="393026" y="2159012"/>
                  </a:lnTo>
                  <a:lnTo>
                    <a:pt x="389458" y="2159012"/>
                  </a:lnTo>
                  <a:lnTo>
                    <a:pt x="387057" y="2146312"/>
                  </a:lnTo>
                  <a:lnTo>
                    <a:pt x="370408" y="2146312"/>
                  </a:lnTo>
                  <a:lnTo>
                    <a:pt x="370408" y="1905000"/>
                  </a:lnTo>
                  <a:lnTo>
                    <a:pt x="383501" y="1905000"/>
                  </a:lnTo>
                  <a:lnTo>
                    <a:pt x="387057" y="1892300"/>
                  </a:lnTo>
                  <a:lnTo>
                    <a:pt x="391769" y="1892300"/>
                  </a:lnTo>
                  <a:lnTo>
                    <a:pt x="393026" y="1879600"/>
                  </a:lnTo>
                  <a:lnTo>
                    <a:pt x="391769" y="1866900"/>
                  </a:lnTo>
                  <a:lnTo>
                    <a:pt x="599059" y="1752600"/>
                  </a:lnTo>
                  <a:lnTo>
                    <a:pt x="606183" y="1752600"/>
                  </a:lnTo>
                  <a:lnTo>
                    <a:pt x="610997" y="1765300"/>
                  </a:lnTo>
                  <a:lnTo>
                    <a:pt x="625233" y="1765300"/>
                  </a:lnTo>
                  <a:lnTo>
                    <a:pt x="630047" y="1752600"/>
                  </a:lnTo>
                  <a:lnTo>
                    <a:pt x="637171" y="1752600"/>
                  </a:lnTo>
                  <a:lnTo>
                    <a:pt x="639572" y="1739900"/>
                  </a:lnTo>
                  <a:lnTo>
                    <a:pt x="638327" y="1727200"/>
                  </a:lnTo>
                  <a:lnTo>
                    <a:pt x="630047" y="1727200"/>
                  </a:lnTo>
                  <a:lnTo>
                    <a:pt x="626389" y="1714500"/>
                  </a:lnTo>
                  <a:lnTo>
                    <a:pt x="619264" y="1714500"/>
                  </a:lnTo>
                  <a:lnTo>
                    <a:pt x="619264" y="1473200"/>
                  </a:lnTo>
                  <a:lnTo>
                    <a:pt x="625233" y="1473200"/>
                  </a:lnTo>
                  <a:lnTo>
                    <a:pt x="630047" y="1460500"/>
                  </a:lnTo>
                  <a:lnTo>
                    <a:pt x="633615" y="1460500"/>
                  </a:lnTo>
                  <a:lnTo>
                    <a:pt x="634758" y="1447800"/>
                  </a:lnTo>
                  <a:lnTo>
                    <a:pt x="633615" y="1447800"/>
                  </a:lnTo>
                  <a:lnTo>
                    <a:pt x="630047" y="1435100"/>
                  </a:lnTo>
                  <a:lnTo>
                    <a:pt x="614553" y="1435100"/>
                  </a:lnTo>
                  <a:lnTo>
                    <a:pt x="614553" y="1473200"/>
                  </a:lnTo>
                  <a:lnTo>
                    <a:pt x="614553" y="1714500"/>
                  </a:lnTo>
                  <a:lnTo>
                    <a:pt x="606183" y="1714500"/>
                  </a:lnTo>
                  <a:lnTo>
                    <a:pt x="600214" y="1727200"/>
                  </a:lnTo>
                  <a:lnTo>
                    <a:pt x="595503" y="1727200"/>
                  </a:lnTo>
                  <a:lnTo>
                    <a:pt x="595503" y="1739900"/>
                  </a:lnTo>
                  <a:lnTo>
                    <a:pt x="596658" y="1752600"/>
                  </a:lnTo>
                  <a:lnTo>
                    <a:pt x="389458" y="1866900"/>
                  </a:lnTo>
                  <a:lnTo>
                    <a:pt x="385902" y="1866900"/>
                  </a:lnTo>
                  <a:lnTo>
                    <a:pt x="381088" y="1854200"/>
                  </a:lnTo>
                  <a:lnTo>
                    <a:pt x="356069" y="1854200"/>
                  </a:lnTo>
                  <a:lnTo>
                    <a:pt x="351358" y="1866900"/>
                  </a:lnTo>
                  <a:lnTo>
                    <a:pt x="347802" y="1866900"/>
                  </a:lnTo>
                  <a:lnTo>
                    <a:pt x="136944" y="1752600"/>
                  </a:lnTo>
                  <a:lnTo>
                    <a:pt x="138099" y="1739900"/>
                  </a:lnTo>
                  <a:lnTo>
                    <a:pt x="139344" y="1739900"/>
                  </a:lnTo>
                  <a:lnTo>
                    <a:pt x="136944" y="1727200"/>
                  </a:lnTo>
                  <a:lnTo>
                    <a:pt x="122694" y="1727200"/>
                  </a:lnTo>
                  <a:lnTo>
                    <a:pt x="122694" y="1473200"/>
                  </a:lnTo>
                  <a:lnTo>
                    <a:pt x="139344" y="1473200"/>
                  </a:lnTo>
                  <a:lnTo>
                    <a:pt x="141757" y="1460500"/>
                  </a:lnTo>
                  <a:lnTo>
                    <a:pt x="145313" y="1460500"/>
                  </a:lnTo>
                  <a:lnTo>
                    <a:pt x="146469" y="1447800"/>
                  </a:lnTo>
                  <a:lnTo>
                    <a:pt x="144056" y="1447800"/>
                  </a:lnTo>
                  <a:lnTo>
                    <a:pt x="164896" y="1435100"/>
                  </a:lnTo>
                  <a:lnTo>
                    <a:pt x="352501" y="1320800"/>
                  </a:lnTo>
                  <a:lnTo>
                    <a:pt x="356069" y="1320800"/>
                  </a:lnTo>
                  <a:lnTo>
                    <a:pt x="359625" y="1333500"/>
                  </a:lnTo>
                  <a:lnTo>
                    <a:pt x="377532" y="1333500"/>
                  </a:lnTo>
                  <a:lnTo>
                    <a:pt x="382244" y="1320800"/>
                  </a:lnTo>
                  <a:lnTo>
                    <a:pt x="384644" y="1320800"/>
                  </a:lnTo>
                  <a:lnTo>
                    <a:pt x="599059" y="1447800"/>
                  </a:lnTo>
                  <a:lnTo>
                    <a:pt x="600214" y="1460500"/>
                  </a:lnTo>
                  <a:lnTo>
                    <a:pt x="602615" y="1460500"/>
                  </a:lnTo>
                  <a:lnTo>
                    <a:pt x="608584" y="1473200"/>
                  </a:lnTo>
                  <a:lnTo>
                    <a:pt x="614553" y="1473200"/>
                  </a:lnTo>
                  <a:lnTo>
                    <a:pt x="614553" y="1435100"/>
                  </a:lnTo>
                  <a:lnTo>
                    <a:pt x="601472" y="1435100"/>
                  </a:lnTo>
                  <a:lnTo>
                    <a:pt x="387057" y="1320800"/>
                  </a:lnTo>
                  <a:lnTo>
                    <a:pt x="388213" y="1308100"/>
                  </a:lnTo>
                  <a:lnTo>
                    <a:pt x="387057" y="1295400"/>
                  </a:lnTo>
                  <a:lnTo>
                    <a:pt x="370408" y="1295400"/>
                  </a:lnTo>
                  <a:lnTo>
                    <a:pt x="370408" y="1041400"/>
                  </a:lnTo>
                  <a:lnTo>
                    <a:pt x="388213" y="1041400"/>
                  </a:lnTo>
                  <a:lnTo>
                    <a:pt x="390613" y="1028700"/>
                  </a:lnTo>
                  <a:lnTo>
                    <a:pt x="394169" y="1028700"/>
                  </a:lnTo>
                  <a:lnTo>
                    <a:pt x="394169" y="1016000"/>
                  </a:lnTo>
                  <a:lnTo>
                    <a:pt x="393026" y="1016000"/>
                  </a:lnTo>
                  <a:lnTo>
                    <a:pt x="413270" y="1003300"/>
                  </a:lnTo>
                  <a:lnTo>
                    <a:pt x="595503" y="889000"/>
                  </a:lnTo>
                  <a:lnTo>
                    <a:pt x="599059" y="901700"/>
                  </a:lnTo>
                  <a:lnTo>
                    <a:pt x="633615" y="901700"/>
                  </a:lnTo>
                  <a:lnTo>
                    <a:pt x="638327" y="889000"/>
                  </a:lnTo>
                  <a:lnTo>
                    <a:pt x="846772" y="1016000"/>
                  </a:lnTo>
                  <a:lnTo>
                    <a:pt x="845515" y="1016000"/>
                  </a:lnTo>
                  <a:lnTo>
                    <a:pt x="846772" y="1028700"/>
                  </a:lnTo>
                  <a:lnTo>
                    <a:pt x="851484" y="1028700"/>
                  </a:lnTo>
                  <a:lnTo>
                    <a:pt x="857440" y="1041400"/>
                  </a:lnTo>
                  <a:lnTo>
                    <a:pt x="872934" y="1041400"/>
                  </a:lnTo>
                  <a:lnTo>
                    <a:pt x="878903" y="1028700"/>
                  </a:lnTo>
                  <a:lnTo>
                    <a:pt x="883615" y="1028700"/>
                  </a:lnTo>
                  <a:lnTo>
                    <a:pt x="883615" y="1016000"/>
                  </a:lnTo>
                  <a:lnTo>
                    <a:pt x="882472" y="1016000"/>
                  </a:lnTo>
                  <a:lnTo>
                    <a:pt x="1099185" y="889000"/>
                  </a:lnTo>
                  <a:lnTo>
                    <a:pt x="1101598" y="889000"/>
                  </a:lnTo>
                  <a:lnTo>
                    <a:pt x="1105154" y="901700"/>
                  </a:lnTo>
                  <a:lnTo>
                    <a:pt x="1117092" y="901700"/>
                  </a:lnTo>
                  <a:lnTo>
                    <a:pt x="1124204" y="889000"/>
                  </a:lnTo>
                  <a:lnTo>
                    <a:pt x="1127760" y="889000"/>
                  </a:lnTo>
                  <a:lnTo>
                    <a:pt x="1343304" y="1016000"/>
                  </a:lnTo>
                  <a:lnTo>
                    <a:pt x="1342161" y="1016000"/>
                  </a:lnTo>
                  <a:lnTo>
                    <a:pt x="1343304" y="1028700"/>
                  </a:lnTo>
                  <a:lnTo>
                    <a:pt x="1348130" y="1028700"/>
                  </a:lnTo>
                  <a:lnTo>
                    <a:pt x="1354099" y="1041400"/>
                  </a:lnTo>
                  <a:lnTo>
                    <a:pt x="1368323" y="1041400"/>
                  </a:lnTo>
                  <a:lnTo>
                    <a:pt x="1374292" y="1028700"/>
                  </a:lnTo>
                  <a:lnTo>
                    <a:pt x="1380261" y="1028700"/>
                  </a:lnTo>
                  <a:lnTo>
                    <a:pt x="1380261" y="1016000"/>
                  </a:lnTo>
                  <a:lnTo>
                    <a:pt x="1379118" y="1016000"/>
                  </a:lnTo>
                  <a:lnTo>
                    <a:pt x="1594637" y="889000"/>
                  </a:lnTo>
                  <a:lnTo>
                    <a:pt x="1598320" y="889000"/>
                  </a:lnTo>
                  <a:lnTo>
                    <a:pt x="1601876" y="901700"/>
                  </a:lnTo>
                  <a:lnTo>
                    <a:pt x="1616100" y="901700"/>
                  </a:lnTo>
                  <a:lnTo>
                    <a:pt x="1622069" y="889000"/>
                  </a:lnTo>
                  <a:lnTo>
                    <a:pt x="1626895" y="889000"/>
                  </a:lnTo>
                  <a:lnTo>
                    <a:pt x="1626895" y="876300"/>
                  </a:lnTo>
                  <a:lnTo>
                    <a:pt x="1625612" y="876300"/>
                  </a:lnTo>
                  <a:lnTo>
                    <a:pt x="1623339" y="863600"/>
                  </a:lnTo>
                  <a:lnTo>
                    <a:pt x="1611401" y="863600"/>
                  </a:lnTo>
                  <a:lnTo>
                    <a:pt x="1611401" y="622300"/>
                  </a:lnTo>
                  <a:lnTo>
                    <a:pt x="1616100" y="622300"/>
                  </a:lnTo>
                  <a:lnTo>
                    <a:pt x="1620926" y="609600"/>
                  </a:lnTo>
                  <a:lnTo>
                    <a:pt x="1632864" y="609600"/>
                  </a:lnTo>
                  <a:lnTo>
                    <a:pt x="1635137" y="596900"/>
                  </a:lnTo>
                  <a:lnTo>
                    <a:pt x="1636420" y="596900"/>
                  </a:lnTo>
                  <a:lnTo>
                    <a:pt x="1636420" y="584200"/>
                  </a:lnTo>
                  <a:lnTo>
                    <a:pt x="1635137" y="584200"/>
                  </a:lnTo>
                  <a:lnTo>
                    <a:pt x="1655521" y="571500"/>
                  </a:lnTo>
                  <a:lnTo>
                    <a:pt x="1838858" y="457200"/>
                  </a:lnTo>
                  <a:lnTo>
                    <a:pt x="1842414" y="469900"/>
                  </a:lnTo>
                  <a:lnTo>
                    <a:pt x="1873275" y="469900"/>
                  </a:lnTo>
                  <a:lnTo>
                    <a:pt x="1876958" y="457200"/>
                  </a:lnTo>
                  <a:lnTo>
                    <a:pt x="1880514" y="457200"/>
                  </a:lnTo>
                  <a:lnTo>
                    <a:pt x="1880514" y="444500"/>
                  </a:lnTo>
                  <a:close/>
                </a:path>
              </a:pathLst>
            </a:custGeom>
            <a:solidFill>
              <a:srgbClr val="FFFFFF">
                <a:alpha val="3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465819" y="4431791"/>
            <a:ext cx="678180" cy="711835"/>
            <a:chOff x="8465819" y="4431791"/>
            <a:chExt cx="678180" cy="7118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5819" y="4431791"/>
              <a:ext cx="678179" cy="7117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639555" y="4585715"/>
              <a:ext cx="352425" cy="405765"/>
            </a:xfrm>
            <a:custGeom>
              <a:avLst/>
              <a:gdLst/>
              <a:ahLst/>
              <a:cxnLst/>
              <a:rect l="l" t="t" r="r" b="b"/>
              <a:pathLst>
                <a:path w="352425" h="405764">
                  <a:moveTo>
                    <a:pt x="176022" y="0"/>
                  </a:moveTo>
                  <a:lnTo>
                    <a:pt x="0" y="88011"/>
                  </a:lnTo>
                  <a:lnTo>
                    <a:pt x="0" y="317373"/>
                  </a:lnTo>
                  <a:lnTo>
                    <a:pt x="176022" y="405384"/>
                  </a:lnTo>
                  <a:lnTo>
                    <a:pt x="352044" y="317373"/>
                  </a:lnTo>
                  <a:lnTo>
                    <a:pt x="352044" y="8801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17976" y="0"/>
            <a:ext cx="1906905" cy="2577465"/>
            <a:chOff x="3617976" y="0"/>
            <a:chExt cx="1906905" cy="25774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440" y="0"/>
              <a:ext cx="579120" cy="12039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7976" y="51815"/>
              <a:ext cx="1906524" cy="252526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377690" y="433527"/>
            <a:ext cx="389890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00" dirty="0">
                <a:latin typeface="Arial MT"/>
                <a:cs typeface="Arial MT"/>
              </a:rPr>
              <a:t>“</a:t>
            </a:r>
            <a:endParaRPr sz="86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991" y="1313688"/>
            <a:ext cx="7470648" cy="293827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38452" y="1511300"/>
            <a:ext cx="6998970" cy="2689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63855">
              <a:lnSpc>
                <a:spcPts val="2960"/>
              </a:lnSpc>
              <a:buClr>
                <a:srgbClr val="082A44"/>
              </a:buClr>
              <a:buSzPct val="129166"/>
              <a:buFont typeface="Wingdings"/>
              <a:buChar char=""/>
              <a:tabLst>
                <a:tab pos="37655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Outputs might differ from run to run (for the same input)</a:t>
            </a:r>
          </a:p>
          <a:p>
            <a:pPr marL="375920" indent="-363855">
              <a:lnSpc>
                <a:spcPts val="2960"/>
              </a:lnSpc>
              <a:buClr>
                <a:srgbClr val="082A44"/>
              </a:buClr>
              <a:buSzPct val="129166"/>
              <a:buFont typeface="Wingdings"/>
              <a:buChar char=""/>
              <a:tabLst>
                <a:tab pos="376555" algn="l"/>
              </a:tabLst>
            </a:pP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bound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probability.</a:t>
            </a:r>
            <a:endParaRPr sz="2400" dirty="0">
              <a:latin typeface="Calibri"/>
              <a:cs typeface="Calibri"/>
            </a:endParaRPr>
          </a:p>
          <a:p>
            <a:pPr marL="354965" marR="5080" indent="-342900">
              <a:lnSpc>
                <a:spcPct val="94700"/>
              </a:lnSpc>
              <a:spcBef>
                <a:spcPts val="25"/>
              </a:spcBef>
              <a:buClr>
                <a:srgbClr val="082A44"/>
              </a:buClr>
              <a:buSzPct val="129166"/>
              <a:buFont typeface="Wingdings"/>
              <a:buChar char=""/>
              <a:tabLst>
                <a:tab pos="376555" algn="l"/>
                <a:tab pos="809625" algn="l"/>
                <a:tab pos="1774189" algn="l"/>
                <a:tab pos="1899285" algn="l"/>
                <a:tab pos="2200910" algn="l"/>
                <a:tab pos="2379345" algn="l"/>
                <a:tab pos="3019425" algn="l"/>
                <a:tab pos="3046730" algn="l"/>
                <a:tab pos="3836670" algn="l"/>
                <a:tab pos="3961129" algn="l"/>
                <a:tab pos="4287520" algn="l"/>
                <a:tab pos="4609465" algn="l"/>
                <a:tab pos="5642610" algn="l"/>
                <a:tab pos="600837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	running		it	many	ti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	indep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nden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	random  variabl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	we	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	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ake		the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failur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bility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ts val="278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arbitrarily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expense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375920" indent="-363855">
              <a:lnSpc>
                <a:spcPts val="3740"/>
              </a:lnSpc>
              <a:buClr>
                <a:srgbClr val="082A44"/>
              </a:buClr>
              <a:buSzPct val="129166"/>
              <a:buFont typeface="Wingdings"/>
              <a:buChar char=""/>
              <a:tabLst>
                <a:tab pos="37655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Primality test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990</Words>
  <Application>Microsoft Office PowerPoint</Application>
  <PresentationFormat>On-screen Show (16:9)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Cambria Math</vt:lpstr>
      <vt:lpstr>Lucida Sans Unicode</vt:lpstr>
      <vt:lpstr>Microsoft Sans Serif</vt:lpstr>
      <vt:lpstr>Times New Roman</vt:lpstr>
      <vt:lpstr>Wingdings</vt:lpstr>
      <vt:lpstr>Office Theme</vt:lpstr>
      <vt:lpstr>Randomized Algorithms</vt:lpstr>
      <vt:lpstr>Outline</vt:lpstr>
      <vt:lpstr>Randomized Algorithm</vt:lpstr>
      <vt:lpstr>Why use Randomized Algorithm</vt:lpstr>
      <vt:lpstr>Types of Randomized algorithm</vt:lpstr>
      <vt:lpstr>PowerPoint Presentation</vt:lpstr>
      <vt:lpstr>Las Vegas</vt:lpstr>
      <vt:lpstr>Monte Carlo</vt:lpstr>
      <vt:lpstr>“</vt:lpstr>
      <vt:lpstr>PowerPoint Presentation</vt:lpstr>
      <vt:lpstr>PowerPoint Presentation</vt:lpstr>
      <vt:lpstr>Primality Testing</vt:lpstr>
      <vt:lpstr>Primality Testing Cont….</vt:lpstr>
      <vt:lpstr>Primality Testing Cont….</vt:lpstr>
      <vt:lpstr>Primality Testing Cont….</vt:lpstr>
      <vt:lpstr>Primality Testing</vt:lpstr>
      <vt:lpstr>Advantages of Randomized Algorithms</vt:lpstr>
      <vt:lpstr>Difficulties in Randomized Algorithm</vt:lpstr>
      <vt:lpstr>Application &amp; Scope</vt:lpstr>
      <vt:lpstr>Application</vt:lpstr>
      <vt:lpstr>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</dc:title>
  <dc:creator>exam2</dc:creator>
  <cp:lastModifiedBy>Bhimani Praveena</cp:lastModifiedBy>
  <cp:revision>4</cp:revision>
  <dcterms:created xsi:type="dcterms:W3CDTF">2022-11-14T04:54:08Z</dcterms:created>
  <dcterms:modified xsi:type="dcterms:W3CDTF">2023-03-10T14:22:09Z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2022-11-14T00:00:00Z</vt:filetime>
  </property>
</Properties>
</file>