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59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CA0FF0-764E-4320-9C35-A4D594E082AA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ACEE69-9ABA-4F27-8D1A-0BE6852C3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8610600" cy="25908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pPr algn="l"/>
            <a:r>
              <a:rPr lang="en-US" dirty="0" smtClean="0"/>
              <a:t>EFFECTIVE SALES ANALYSIS ALLOWS A COMPANY TO ALLOCATE RESOURCES MORE EFFICIENTLY. IT HELPS DETERMINE WHICH PRODUCTS OR SERVICES ARE PERFORMING WELL AND WHICH ARE UNDERPERFORMING. THIS INSIGHT ENABLES BUSINESSES TO FOCUS ON PROMOTING HIGH-PERFORMING ITEMS AND REEVALUATING OR DISCONTINUING UNDERPERFORMERS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DataSpark:Illuminating-Insights-for-Global-Electronics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Developed by</a:t>
            </a:r>
          </a:p>
          <a:p>
            <a:r>
              <a:rPr lang="en-US" dirty="0" err="1" smtClean="0"/>
              <a:t>B.N.Piraviena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8189913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Small difference in male and female counts might indicate that your products or services appeal equally to both genders.</a:t>
            </a:r>
          </a:p>
          <a:p>
            <a:r>
              <a:rPr lang="en-US" dirty="0" smtClean="0"/>
              <a:t>The age group of 60 and above has a higher count compared to other age groups, suggesting that older adults are a significant portion of the customer base.</a:t>
            </a:r>
          </a:p>
          <a:p>
            <a:r>
              <a:rPr lang="en-US" dirty="0" smtClean="0"/>
              <a:t>US nearly have 6k-above customers, on other sides </a:t>
            </a:r>
            <a:r>
              <a:rPr lang="en-US" dirty="0" err="1" smtClean="0"/>
              <a:t>Italy,France,Netherlands</a:t>
            </a:r>
            <a:r>
              <a:rPr lang="en-US" dirty="0" smtClean="0"/>
              <a:t> having fewer than 1000 customers which implies that places need for increased focus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818991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Growth and Decline: The data indicates a period of growth in sales from 2016 to 2019, peaking in 2019. After that, there is a significant decline in 2020 and 2021. </a:t>
            </a:r>
          </a:p>
          <a:p>
            <a:r>
              <a:rPr lang="en-US" dirty="0" smtClean="0"/>
              <a:t>Profit Percentage Fluctuations: The profit percentages show large fluctuations. After a modest increase of 5.6% in 2017, there's a sharp rise of 72.12% in 2018 followed by a gain of 43.31% in 2019. Subsequently, there are significant declines of -49.08% in 2020 and -88.83% in 2021.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8189913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Enhance Product and Service Offerings</a:t>
            </a:r>
          </a:p>
          <a:p>
            <a:r>
              <a:rPr lang="en-US" dirty="0" smtClean="0"/>
              <a:t>Product Innovation: Continuously innovate and improve your products or services based </a:t>
            </a:r>
          </a:p>
          <a:p>
            <a:endParaRPr lang="en-US" dirty="0" smtClean="0"/>
          </a:p>
          <a:p>
            <a:r>
              <a:rPr lang="en-US" dirty="0" smtClean="0"/>
              <a:t>on market trends and customer feedback.</a:t>
            </a:r>
          </a:p>
          <a:p>
            <a:r>
              <a:rPr lang="en-US" dirty="0" smtClean="0"/>
              <a:t>Diversification: Expand your product line to cater to a wider range of customer needs or enter new markets.</a:t>
            </a:r>
          </a:p>
          <a:p>
            <a:endParaRPr lang="en-US" dirty="0" smtClean="0"/>
          </a:p>
          <a:p>
            <a:r>
              <a:rPr lang="en-US" dirty="0" smtClean="0"/>
              <a:t>Quality Assurance: Ensure high-quality standards for your products or services to build trust and </a:t>
            </a:r>
          </a:p>
          <a:p>
            <a:r>
              <a:rPr lang="en-US" dirty="0" smtClean="0"/>
              <a:t>encourage repeat purchases.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8161337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Optimize Pricing Strategies</a:t>
            </a:r>
          </a:p>
          <a:p>
            <a:r>
              <a:rPr lang="en-US" dirty="0" smtClean="0"/>
              <a:t>Competitive Pricing: Analyze competitor pricing and adjust your pricing strategy to remain competitive </a:t>
            </a:r>
          </a:p>
          <a:p>
            <a:endParaRPr lang="en-US" dirty="0" smtClean="0"/>
          </a:p>
          <a:p>
            <a:r>
              <a:rPr lang="en-US" dirty="0" smtClean="0"/>
              <a:t>without compromising profitability.</a:t>
            </a:r>
          </a:p>
          <a:p>
            <a:r>
              <a:rPr lang="en-US" dirty="0" smtClean="0"/>
              <a:t>Dynamic Pricing: Implement dynamic pricing models that adjust prices based on demand, customer segments, </a:t>
            </a:r>
          </a:p>
          <a:p>
            <a:endParaRPr lang="en-US" dirty="0" smtClean="0"/>
          </a:p>
          <a:p>
            <a:r>
              <a:rPr lang="en-US" dirty="0" smtClean="0"/>
              <a:t>or market conditions.</a:t>
            </a:r>
          </a:p>
          <a:p>
            <a:r>
              <a:rPr lang="en-US" dirty="0" smtClean="0"/>
              <a:t>Bundling and Discounts: Offer product bundles or discounts to incentivize purchases and increase average order value.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</TotalTime>
  <Words>336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DataSpark:Illuminating-Insights-for-Global-Electronics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DataSpark:Illuminating-Insights-for-Global-Electronics</dc:title>
  <dc:creator>praveena BN</dc:creator>
  <cp:lastModifiedBy>praveena BN</cp:lastModifiedBy>
  <cp:revision>4</cp:revision>
  <dcterms:created xsi:type="dcterms:W3CDTF">2024-10-28T13:26:33Z</dcterms:created>
  <dcterms:modified xsi:type="dcterms:W3CDTF">2024-10-30T06:21:35Z</dcterms:modified>
</cp:coreProperties>
</file>