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57" r:id="rId4"/>
    <p:sldId id="263" r:id="rId5"/>
    <p:sldId id="258" r:id="rId6"/>
    <p:sldId id="264" r:id="rId7"/>
    <p:sldId id="259" r:id="rId8"/>
    <p:sldId id="265" r:id="rId9"/>
    <p:sldId id="260" r:id="rId10"/>
    <p:sldId id="261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A0FF0-764E-4320-9C35-A4D594E082AA}" type="datetimeFigureOut">
              <a:rPr lang="en-US" smtClean="0"/>
              <a:pPr/>
              <a:t>10/30/2024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64ACEE69-9ABA-4F27-8D1A-0BE6852C3D7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A0FF0-764E-4320-9C35-A4D594E082AA}" type="datetimeFigureOut">
              <a:rPr lang="en-US" smtClean="0"/>
              <a:pPr/>
              <a:t>10/30/2024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CEE69-9ABA-4F27-8D1A-0BE6852C3D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A0FF0-764E-4320-9C35-A4D594E082AA}" type="datetimeFigureOut">
              <a:rPr lang="en-US" smtClean="0"/>
              <a:pPr/>
              <a:t>10/30/2024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CEE69-9ABA-4F27-8D1A-0BE6852C3D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A0FF0-764E-4320-9C35-A4D594E082AA}" type="datetimeFigureOut">
              <a:rPr lang="en-US" smtClean="0"/>
              <a:pPr/>
              <a:t>10/30/2024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CEE69-9ABA-4F27-8D1A-0BE6852C3D7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A0FF0-764E-4320-9C35-A4D594E082AA}" type="datetimeFigureOut">
              <a:rPr lang="en-US" smtClean="0"/>
              <a:pPr/>
              <a:t>10/30/2024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4ACEE69-9ABA-4F27-8D1A-0BE6852C3D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A0FF0-764E-4320-9C35-A4D594E082AA}" type="datetimeFigureOut">
              <a:rPr lang="en-US" smtClean="0"/>
              <a:pPr/>
              <a:t>10/30/2024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CEE69-9ABA-4F27-8D1A-0BE6852C3D7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A0FF0-764E-4320-9C35-A4D594E082AA}" type="datetimeFigureOut">
              <a:rPr lang="en-US" smtClean="0"/>
              <a:pPr/>
              <a:t>10/30/2024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CEE69-9ABA-4F27-8D1A-0BE6852C3D7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A0FF0-764E-4320-9C35-A4D594E082AA}" type="datetimeFigureOut">
              <a:rPr lang="en-US" smtClean="0"/>
              <a:pPr/>
              <a:t>10/30/2024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CEE69-9ABA-4F27-8D1A-0BE6852C3D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A0FF0-764E-4320-9C35-A4D594E082AA}" type="datetimeFigureOut">
              <a:rPr lang="en-US" smtClean="0"/>
              <a:pPr/>
              <a:t>10/30/2024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CEE69-9ABA-4F27-8D1A-0BE6852C3D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A0FF0-764E-4320-9C35-A4D594E082AA}" type="datetimeFigureOut">
              <a:rPr lang="en-US" smtClean="0"/>
              <a:pPr/>
              <a:t>10/30/2024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CEE69-9ABA-4F27-8D1A-0BE6852C3D7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A0FF0-764E-4320-9C35-A4D594E082AA}" type="datetimeFigureOut">
              <a:rPr lang="en-US" smtClean="0"/>
              <a:pPr/>
              <a:t>10/30/2024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4ACEE69-9ABA-4F27-8D1A-0BE6852C3D7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A3CA0FF0-764E-4320-9C35-A4D594E082AA}" type="datetimeFigureOut">
              <a:rPr lang="en-US" smtClean="0"/>
              <a:pPr/>
              <a:t>10/30/2024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64ACEE69-9ABA-4F27-8D1A-0BE6852C3D7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3200400"/>
            <a:ext cx="8610600" cy="2590800"/>
          </a:xfrm>
        </p:spPr>
        <p:txBody>
          <a:bodyPr>
            <a:normAutofit fontScale="85000" lnSpcReduction="20000"/>
          </a:bodyPr>
          <a:lstStyle/>
          <a:p>
            <a:endParaRPr lang="en-US" dirty="0" smtClean="0"/>
          </a:p>
          <a:p>
            <a:endParaRPr lang="en-US" dirty="0" smtClean="0"/>
          </a:p>
          <a:p>
            <a:pPr algn="l"/>
            <a:r>
              <a:rPr lang="en-US" smtClean="0"/>
              <a:t>EFFECTIVE </a:t>
            </a:r>
            <a:r>
              <a:rPr lang="en-US" smtClean="0"/>
              <a:t>ANALYSIS </a:t>
            </a:r>
            <a:r>
              <a:rPr lang="en-US" dirty="0" smtClean="0"/>
              <a:t>ALLOWS A COMPANY TO ALLOCATE RESOURCES MORE EFFICIENTLY. IT HELPS DETERMINE WHICH PRODUCTS OR SERVICES ARE PERFORMING WELL AND WHICH ARE UNDERPERFORMING. THIS INSIGHT ENABLES BUSINESSES TO FOCUS ON PROMOTING HIGH-PERFORMING ITEMS AND REEVALUATING OR DISCONTINUING UNDERPERFORMERS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mtClean="0"/>
              <a:t>DataSpark:Illuminating-Insights-for-Global-Electronics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Developed by</a:t>
            </a:r>
          </a:p>
          <a:p>
            <a:r>
              <a:rPr lang="en-US" dirty="0" err="1" smtClean="0"/>
              <a:t>B.N.Piraviena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685800"/>
            <a:ext cx="8189913" cy="463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Small difference in male and female counts might indicate that your products or services appeal equally to both genders.</a:t>
            </a:r>
          </a:p>
          <a:p>
            <a:r>
              <a:rPr lang="en-US" dirty="0" smtClean="0"/>
              <a:t>The age group of 60 and above has a higher count compared to other age groups, suggesting that older adults are a significant portion of the customer base.</a:t>
            </a:r>
          </a:p>
          <a:p>
            <a:r>
              <a:rPr lang="en-US" dirty="0" smtClean="0"/>
              <a:t>US nearly have 6k-above customers, on other sides </a:t>
            </a:r>
            <a:r>
              <a:rPr lang="en-US" dirty="0" err="1" smtClean="0"/>
              <a:t>Italy,France,Netherlands</a:t>
            </a:r>
            <a:r>
              <a:rPr lang="en-US" dirty="0" smtClean="0"/>
              <a:t> having fewer than 1000 customers which implies that places need for increased focus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762000"/>
            <a:ext cx="8189913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Growth and Decline: The data indicates a period of growth in sales from 2016 to 2019, peaking in 2019. After that, there is a significant decline in 2020 and 2021. </a:t>
            </a:r>
          </a:p>
          <a:p>
            <a:r>
              <a:rPr lang="en-US" dirty="0" smtClean="0"/>
              <a:t>Profit Percentage Fluctuations: The profit percentages show large fluctuations. After a modest increase of 5.6% in 2017, there's a sharp rise of 72.12% in 2018 followed by a gain of 43.31% in 2019. Subsequently, there are significant declines of -49.08% in 2020 and -88.83% in 2021.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914400"/>
            <a:ext cx="8189913" cy="461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Enhance Product and Service Offerings</a:t>
            </a:r>
          </a:p>
          <a:p>
            <a:r>
              <a:rPr lang="en-US" dirty="0" smtClean="0"/>
              <a:t>Product Innovation: Continuously innovate and improve your products or services based </a:t>
            </a:r>
            <a:r>
              <a:rPr lang="en-US" dirty="0" smtClean="0"/>
              <a:t>on </a:t>
            </a:r>
            <a:r>
              <a:rPr lang="en-US" dirty="0" smtClean="0"/>
              <a:t>market trends and customer feedback.</a:t>
            </a:r>
          </a:p>
          <a:p>
            <a:r>
              <a:rPr lang="en-US" dirty="0" smtClean="0"/>
              <a:t>Diversification: Expand your product line to cater to a wider range of customer needs or enter new </a:t>
            </a:r>
            <a:r>
              <a:rPr lang="en-US" dirty="0" smtClean="0"/>
              <a:t>markets.</a:t>
            </a:r>
          </a:p>
          <a:p>
            <a:r>
              <a:rPr lang="en-US" dirty="0" smtClean="0"/>
              <a:t>Quality </a:t>
            </a:r>
            <a:r>
              <a:rPr lang="en-US" dirty="0" smtClean="0"/>
              <a:t>Assurance: Ensure high-quality standards for your products or services to build trust and </a:t>
            </a:r>
            <a:r>
              <a:rPr lang="en-US" dirty="0" smtClean="0"/>
              <a:t>encourage </a:t>
            </a:r>
            <a:r>
              <a:rPr lang="en-US" dirty="0" smtClean="0"/>
              <a:t>repeat purchases.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838200"/>
            <a:ext cx="8161337" cy="462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Optimize Pricing Strategies</a:t>
            </a:r>
          </a:p>
          <a:p>
            <a:r>
              <a:rPr lang="en-US" dirty="0" smtClean="0"/>
              <a:t>Competitive Pricing: Analyze competitor pricing and adjust your pricing strategy to remain competitive </a:t>
            </a:r>
            <a:r>
              <a:rPr lang="en-US" dirty="0" smtClean="0"/>
              <a:t>without </a:t>
            </a:r>
            <a:r>
              <a:rPr lang="en-US" dirty="0" smtClean="0"/>
              <a:t>compromising profitability.</a:t>
            </a:r>
          </a:p>
          <a:p>
            <a:r>
              <a:rPr lang="en-US" dirty="0" smtClean="0"/>
              <a:t>Dynamic Pricing: Implement dynamic pricing models that adjust prices based on demand, customer segments, </a:t>
            </a:r>
            <a:r>
              <a:rPr lang="en-US" dirty="0" smtClean="0"/>
              <a:t>or </a:t>
            </a:r>
            <a:r>
              <a:rPr lang="en-US" dirty="0" smtClean="0"/>
              <a:t>market conditions.</a:t>
            </a:r>
          </a:p>
          <a:p>
            <a:r>
              <a:rPr lang="en-US" dirty="0" smtClean="0"/>
              <a:t>Bundling and Discounts: Offer product bundles or discounts to incentivize purchases and increase average order value.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21</TotalTime>
  <Words>335</Words>
  <Application>Microsoft Office PowerPoint</Application>
  <PresentationFormat>On-screen Show (4:3)</PresentationFormat>
  <Paragraphs>19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Equity</vt:lpstr>
      <vt:lpstr>DataSpark:Illuminating-Insights-for-Global-Electronics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DataSpark:Illuminating-Insights-for-Global-Electronics</dc:title>
  <dc:creator>praveena BN</dc:creator>
  <cp:lastModifiedBy>praveena BN</cp:lastModifiedBy>
  <cp:revision>5</cp:revision>
  <dcterms:created xsi:type="dcterms:W3CDTF">2024-10-28T13:26:33Z</dcterms:created>
  <dcterms:modified xsi:type="dcterms:W3CDTF">2024-10-30T13:53:42Z</dcterms:modified>
</cp:coreProperties>
</file>