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4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146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103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3798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313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533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866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13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5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5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9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573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1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03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Dominos - Predictive Purchase Order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Domain: </a:t>
            </a:r>
            <a:r>
              <a:rPr lang="en-IN" b="1" dirty="0"/>
              <a:t>Food Service Industry</a:t>
            </a:r>
          </a:p>
          <a:p>
            <a:r>
              <a:rPr lang="en-IN" b="1" dirty="0"/>
              <a:t>Developed by :</a:t>
            </a:r>
            <a:r>
              <a:rPr lang="en-IN" b="1" dirty="0" err="1"/>
              <a:t>B.N.Piraviena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32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Sarimax</a:t>
            </a:r>
            <a:r>
              <a:rPr lang="en-US" dirty="0"/>
              <a:t> model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3C7E88-9CD5-8CD7-14F9-1A569302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BE4756-CBF7-82DD-8853-FA40FB271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6" y="1754682"/>
            <a:ext cx="8346610" cy="42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9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5CE6D3-2249-F798-F699-00717853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DF79A-A917-9872-BB9C-63CAFBC7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06" y="1741441"/>
            <a:ext cx="7933885" cy="42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Errors</a:t>
            </a: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8CE54BC-E49A-0D8A-EAF6-6E628664C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2400" y="2351088"/>
            <a:ext cx="4419600" cy="24955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D23EE4-FEFB-CE9A-ED0E-F86F2C9BF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1088"/>
            <a:ext cx="3886200" cy="2490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9F6EF5-BF6E-C3B3-570B-9A63598FB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346325"/>
            <a:ext cx="39147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0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TRaining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91" y="2249488"/>
            <a:ext cx="8357044" cy="3541712"/>
          </a:xfrm>
        </p:spPr>
      </p:pic>
    </p:spTree>
    <p:extLst>
      <p:ext uri="{BB962C8B-B14F-4D97-AF65-F5344CB8AC3E}">
        <p14:creationId xmlns:p14="http://schemas.microsoft.com/office/powerpoint/2010/main" val="390117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Calculation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93" y="2249488"/>
            <a:ext cx="5214839" cy="3541712"/>
          </a:xfrm>
        </p:spPr>
      </p:pic>
    </p:spTree>
    <p:extLst>
      <p:ext uri="{BB962C8B-B14F-4D97-AF65-F5344CB8AC3E}">
        <p14:creationId xmlns:p14="http://schemas.microsoft.com/office/powerpoint/2010/main" val="126588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Order generation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806362-688A-FE6A-DD89-E0CCD273C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622" y="1505243"/>
            <a:ext cx="2739582" cy="5352757"/>
          </a:xfrm>
        </p:spPr>
      </p:pic>
    </p:spTree>
    <p:extLst>
      <p:ext uri="{BB962C8B-B14F-4D97-AF65-F5344CB8AC3E}">
        <p14:creationId xmlns:p14="http://schemas.microsoft.com/office/powerpoint/2010/main" val="288622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Dominos wants to optimize the process of ordering ingredients by predicting future sales and creating a purchase order. </a:t>
            </a:r>
          </a:p>
          <a:p>
            <a:r>
              <a:rPr lang="en-US" sz="2000" dirty="0"/>
              <a:t>By accurately forecasting sales, Dominos can ensure that it has the right amount of ingredients in stock, minimizing waste and preventing stock outs. </a:t>
            </a:r>
          </a:p>
          <a:p>
            <a:r>
              <a:rPr lang="en-US" sz="2000" dirty="0"/>
              <a:t> project aims to leverage historical sales data and ingredient information to develop a predictive model and generate an efficient purchase order system for next one week.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477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missing Data: Delete all null values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78" y="4020344"/>
            <a:ext cx="3805955" cy="734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91BFB3-E28C-3389-9E89-C2EC16166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86" y="3077950"/>
            <a:ext cx="2676525" cy="335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C4E592-43A9-5798-9F17-0AC5B8ECF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591" y="2969330"/>
            <a:ext cx="2321188" cy="34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2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‘order_date’ column data type from string to the appropriate date time format.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28"/>
          <a:stretch/>
        </p:blipFill>
        <p:spPr>
          <a:xfrm>
            <a:off x="3238101" y="3288016"/>
            <a:ext cx="5840585" cy="341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9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3E05AB-5ADF-1FE1-99EB-823EFB5F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B6633-AFBE-DF07-2590-864F46C36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589649"/>
            <a:ext cx="9086850" cy="43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0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Determinig</a:t>
            </a:r>
            <a:r>
              <a:rPr lang="en-US" dirty="0"/>
              <a:t> - p, q and d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an ARIMA (</a:t>
            </a:r>
            <a:r>
              <a:rPr lang="en-US" dirty="0" err="1"/>
              <a:t>p,d,q</a:t>
            </a:r>
            <a:r>
              <a:rPr lang="en-US" dirty="0"/>
              <a:t>) model, p, d, and q are parameters that specify the model's components:</a:t>
            </a:r>
          </a:p>
          <a:p>
            <a:r>
              <a:rPr lang="en-US" dirty="0"/>
              <a:t>p: The order of the autoregressive model, also known as the lag order</a:t>
            </a:r>
          </a:p>
          <a:p>
            <a:r>
              <a:rPr lang="en-US" dirty="0"/>
              <a:t>d: The degree of differencing, or the number of times the raw observations are differenced</a:t>
            </a:r>
          </a:p>
          <a:p>
            <a:pPr fontAlgn="ctr"/>
            <a:r>
              <a:rPr lang="en-US" dirty="0"/>
              <a:t>q: The order of the moving-average model, also known as the size of the moving average window </a:t>
            </a:r>
          </a:p>
        </p:txBody>
      </p:sp>
    </p:spTree>
    <p:extLst>
      <p:ext uri="{BB962C8B-B14F-4D97-AF65-F5344CB8AC3E}">
        <p14:creationId xmlns:p14="http://schemas.microsoft.com/office/powerpoint/2010/main" val="286231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Acf</a:t>
            </a:r>
            <a:r>
              <a:rPr lang="en-US" dirty="0"/>
              <a:t> and </a:t>
            </a:r>
            <a:r>
              <a:rPr lang="en-US" dirty="0" err="1"/>
              <a:t>pacf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744891" y="331796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744891" y="527304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E99D70-6D69-4217-0EC3-AC685D07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C567C8-C50F-452B-5355-6BCC7EAA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631852"/>
            <a:ext cx="9077325" cy="452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4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Augmented dickey-fuller test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450285" y="43415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0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3A61D-3BCE-CBEE-DB53-505A6EFEC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ADF6D3-06DA-220C-60F7-48EED2CA9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78633"/>
            <a:ext cx="8077200" cy="482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0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Arima</a:t>
            </a:r>
            <a:r>
              <a:rPr lang="en-US" dirty="0"/>
              <a:t> model evaluation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08" y="2249488"/>
            <a:ext cx="6643210" cy="3541712"/>
          </a:xfrm>
        </p:spPr>
      </p:pic>
    </p:spTree>
    <p:extLst>
      <p:ext uri="{BB962C8B-B14F-4D97-AF65-F5344CB8AC3E}">
        <p14:creationId xmlns:p14="http://schemas.microsoft.com/office/powerpoint/2010/main" val="3565859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162</TotalTime>
  <Words>244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Dominos - Predictive Purchase Order System</vt:lpstr>
      <vt:lpstr>Problem Statement</vt:lpstr>
      <vt:lpstr>Data Cleaning </vt:lpstr>
      <vt:lpstr>Feature Engineering</vt:lpstr>
      <vt:lpstr>EDA</vt:lpstr>
      <vt:lpstr>Determinig - p, q and d values</vt:lpstr>
      <vt:lpstr>Acf and pacf</vt:lpstr>
      <vt:lpstr>Augmented dickey-fuller test </vt:lpstr>
      <vt:lpstr>Arima model evaluation</vt:lpstr>
      <vt:lpstr>Sarimax model </vt:lpstr>
      <vt:lpstr>Prophet model</vt:lpstr>
      <vt:lpstr>Comparison of Errors</vt:lpstr>
      <vt:lpstr>Model TRaining</vt:lpstr>
      <vt:lpstr>Ingredient Calculation</vt:lpstr>
      <vt:lpstr>Purchase Order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Dominos - Predictive Purchase Order System</dc:title>
  <dc:creator>Vijay Moses</dc:creator>
  <cp:lastModifiedBy>Dell</cp:lastModifiedBy>
  <cp:revision>20</cp:revision>
  <dcterms:created xsi:type="dcterms:W3CDTF">2024-10-03T07:42:43Z</dcterms:created>
  <dcterms:modified xsi:type="dcterms:W3CDTF">2024-12-20T04:47:16Z</dcterms:modified>
</cp:coreProperties>
</file>