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CEE5B-68F1-6716-9671-F45B159942F4}" v="5" dt="2025-09-03T12:25:25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F2968-6C58-8B44-AEB1-B1D39C380D2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80206-6E92-884C-B7B3-55FC3C13C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4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96681" y="2067305"/>
            <a:ext cx="4350638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‹#›</a:t>
            </a:fld>
            <a:endParaRPr spc="8"/>
          </a:p>
        </p:txBody>
      </p:sp>
    </p:spTree>
    <p:extLst>
      <p:ext uri="{BB962C8B-B14F-4D97-AF65-F5344CB8AC3E}">
        <p14:creationId xmlns:p14="http://schemas.microsoft.com/office/powerpoint/2010/main" val="9103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7225" y="1600200"/>
            <a:ext cx="1307306" cy="1000125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" name="object 5"/>
          <p:cNvSpPr/>
          <p:nvPr/>
        </p:nvSpPr>
        <p:spPr>
          <a:xfrm>
            <a:off x="2814638" y="1750219"/>
            <a:ext cx="1250156" cy="1078706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850356" y="4779169"/>
            <a:ext cx="542925" cy="464344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143000" y="871999"/>
            <a:ext cx="5722144" cy="751167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410301">
              <a:spcBef>
                <a:spcPts val="98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1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207" y="5707857"/>
            <a:ext cx="1607344" cy="15001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1</a:t>
            </a:fld>
            <a:endParaRPr spc="8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57225" y="3244803"/>
            <a:ext cx="7994681" cy="157735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US" sz="2000"/>
              <a:t>STUDENT NAME: </a:t>
            </a:r>
            <a:r>
              <a:rPr lang="en-IN" sz="2000"/>
              <a:t>Praveen Aadhithya 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/>
              <a:t>REGISTER NO AND NMID:</a:t>
            </a:r>
            <a:r>
              <a:rPr lang="en-IN" sz="2000"/>
              <a:t> </a:t>
            </a:r>
            <a:r>
              <a:rPr lang="en-IN" sz="2000">
                <a:cs typeface="Calibri"/>
              </a:rPr>
              <a:t>171C05D2732B301851B487116660E8E5</a:t>
            </a:r>
            <a:endParaRPr lang="en-IN" sz="2000">
              <a:ea typeface="Calibri"/>
              <a:cs typeface="Calibri"/>
            </a:endParaRPr>
          </a:p>
          <a:p>
            <a:r>
              <a:rPr lang="en-US" sz="2000"/>
              <a:t>DEPARTMENT: </a:t>
            </a:r>
            <a:r>
              <a:rPr lang="en-IN" sz="2000"/>
              <a:t>Computer Application and Technology 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/>
              <a:t>COLLEGE: </a:t>
            </a:r>
            <a:r>
              <a:rPr lang="en-IN" sz="2000"/>
              <a:t>SRM ARTS AND SCIENCE COLLEGE KATTANKULATHUR </a:t>
            </a:r>
            <a:endParaRPr lang="en-US" sz="2000">
              <a:ea typeface="Calibri"/>
              <a:cs typeface="Calibri"/>
            </a:endParaRPr>
          </a:p>
          <a:p>
            <a:r>
              <a:rPr lang="en-US" sz="1800"/>
              <a:t>           </a:t>
            </a:r>
            <a:endParaRPr lang="en-IN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Languages &amp; 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Languages: English (Fluent), Tamil (Native), Hindi (Conversational)</a:t>
            </a:r>
          </a:p>
          <a:p>
            <a:r>
              <a:t>Interests: Web Development, AI &amp; ML, Problem Solving, Open-source.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With strong technical knowledge, certifications, and project experience, I am eager to contribute to a reputed organization while continuing to grow as a web developer.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Career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t>To secure a position in a reputed company where I can enhance my skills, gain experience, and contribute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I am Praveen </a:t>
            </a:r>
            <a:r>
              <a:rPr lang="en-IN" err="1"/>
              <a:t>Aadhithya</a:t>
            </a:r>
            <a:r>
              <a:rPr lang="en-IN"/>
              <a:t> </a:t>
            </a:r>
            <a:r>
              <a:t>Passionate web developer with strong interest in front-end and back-end technologies. Dedicated to continuous learning and professional growth.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BCA - SRM Arts and Science College</a:t>
            </a:r>
          </a:p>
          <a:p>
            <a:r>
              <a:t>Expected Graduation: 2027</a:t>
            </a:r>
          </a:p>
          <a:p>
            <a:r>
              <a:t>Percentage: 78%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Programming: Python, C++, HTML, MySQL</a:t>
            </a:r>
          </a:p>
          <a:p>
            <a:r>
              <a:t>Web: CSS, JavaScript (basic)</a:t>
            </a:r>
          </a:p>
          <a:p>
            <a:r>
              <a:t>Database: MySQL</a:t>
            </a:r>
          </a:p>
          <a:p>
            <a:r>
              <a:t>Other: Git, 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Personal Website Development</a:t>
            </a:r>
          </a:p>
          <a:p>
            <a:r>
              <a:t>- Developed using HTML, Python, and MySQL</a:t>
            </a:r>
          </a:p>
          <a:p>
            <a:r>
              <a:t>- Integrated backend with database</a:t>
            </a:r>
          </a:p>
          <a:p>
            <a:r>
              <a:t>- Designed intuitive UI/UX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Machine Learning with Python - Microsoft</a:t>
            </a:r>
          </a:p>
          <a:p>
            <a:r>
              <a:t>Generative AI Fundamentals - IBM</a:t>
            </a:r>
          </a:p>
          <a:p>
            <a:r>
              <a:t>Artificial Intelligence with Python - IIT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Second Prize in Debugging Competition at Inter-College Tech Fest</a:t>
            </a:r>
          </a:p>
          <a:p>
            <a:r>
              <a:t>Actively participated in coding competitions and workshops.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Internship /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Undertook mini-projects and self-learning through online platforms.</a:t>
            </a:r>
          </a:p>
          <a:p>
            <a:r>
              <a:t>Built resume website to strengthen hands-on HTML &amp; CSS skills.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Career Objective</vt:lpstr>
      <vt:lpstr>About Me</vt:lpstr>
      <vt:lpstr>Education</vt:lpstr>
      <vt:lpstr>Technical Skills</vt:lpstr>
      <vt:lpstr>Projects</vt:lpstr>
      <vt:lpstr>Certifications</vt:lpstr>
      <vt:lpstr>Achievements</vt:lpstr>
      <vt:lpstr>Internship / Training</vt:lpstr>
      <vt:lpstr>Languages &amp; Interests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subject/>
  <dc:creator/>
  <cp:keywords/>
  <dc:description>generated using python-pptx</dc:description>
  <cp:revision>4</cp:revision>
  <dcterms:created xsi:type="dcterms:W3CDTF">2013-01-27T09:14:16Z</dcterms:created>
  <dcterms:modified xsi:type="dcterms:W3CDTF">2025-09-03T12:39:54Z</dcterms:modified>
  <cp:category/>
</cp:coreProperties>
</file>