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70" r:id="rId8"/>
    <p:sldId id="261" r:id="rId9"/>
    <p:sldId id="269" r:id="rId10"/>
    <p:sldId id="263" r:id="rId11"/>
    <p:sldId id="264" r:id="rId12"/>
    <p:sldId id="265" r:id="rId13"/>
    <p:sldId id="266" r:id="rId14"/>
    <p:sldId id="267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A694-B674-410B-9B76-7E2730B6A64B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CC19-8A42-49BC-8920-323587A64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39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A694-B674-410B-9B76-7E2730B6A64B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CC19-8A42-49BC-8920-323587A64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86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A694-B674-410B-9B76-7E2730B6A64B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CC19-8A42-49BC-8920-323587A64B4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7706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A694-B674-410B-9B76-7E2730B6A64B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CC19-8A42-49BC-8920-323587A64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61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A694-B674-410B-9B76-7E2730B6A64B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CC19-8A42-49BC-8920-323587A64B4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8898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A694-B674-410B-9B76-7E2730B6A64B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CC19-8A42-49BC-8920-323587A64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626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A694-B674-410B-9B76-7E2730B6A64B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CC19-8A42-49BC-8920-323587A64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216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A694-B674-410B-9B76-7E2730B6A64B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CC19-8A42-49BC-8920-323587A64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72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A694-B674-410B-9B76-7E2730B6A64B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CC19-8A42-49BC-8920-323587A64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9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A694-B674-410B-9B76-7E2730B6A64B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CC19-8A42-49BC-8920-323587A64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37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A694-B674-410B-9B76-7E2730B6A64B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CC19-8A42-49BC-8920-323587A64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50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A694-B674-410B-9B76-7E2730B6A64B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CC19-8A42-49BC-8920-323587A64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35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A694-B674-410B-9B76-7E2730B6A64B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CC19-8A42-49BC-8920-323587A64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33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A694-B674-410B-9B76-7E2730B6A64B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CC19-8A42-49BC-8920-323587A64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56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A694-B674-410B-9B76-7E2730B6A64B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CC19-8A42-49BC-8920-323587A64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98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A694-B674-410B-9B76-7E2730B6A64B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CC19-8A42-49BC-8920-323587A64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05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EA694-B674-410B-9B76-7E2730B6A64B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71CC19-8A42-49BC-8920-323587A64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803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803643"/>
            <a:ext cx="7766936" cy="1646302"/>
          </a:xfrm>
        </p:spPr>
        <p:txBody>
          <a:bodyPr/>
          <a:lstStyle/>
          <a:p>
            <a:pPr algn="ctr"/>
            <a:r>
              <a:rPr lang="en-IN" sz="6000" dirty="0" smtClean="0">
                <a:latin typeface="Algerian" panose="04020705040A02060702" pitchFamily="82" charset="0"/>
              </a:rPr>
              <a:t>LEARNZILLA</a:t>
            </a:r>
            <a:endParaRPr lang="en-IN" sz="60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2"/>
            <a:ext cx="7859002" cy="2441407"/>
          </a:xfrm>
        </p:spPr>
        <p:txBody>
          <a:bodyPr>
            <a:normAutofit/>
          </a:bodyPr>
          <a:lstStyle/>
          <a:p>
            <a:r>
              <a:rPr lang="en-IN" dirty="0" smtClean="0"/>
              <a:t>Presented By,</a:t>
            </a:r>
          </a:p>
          <a:p>
            <a:r>
              <a:rPr lang="en-IN" dirty="0" smtClean="0"/>
              <a:t>Anjana Ravindran</a:t>
            </a:r>
          </a:p>
          <a:p>
            <a:r>
              <a:rPr lang="en-IN" dirty="0" smtClean="0"/>
              <a:t>Dona N K</a:t>
            </a:r>
          </a:p>
          <a:p>
            <a:r>
              <a:rPr lang="en-IN" dirty="0" smtClean="0"/>
              <a:t>Gisna Abraham</a:t>
            </a:r>
          </a:p>
          <a:p>
            <a:r>
              <a:rPr lang="en-IN" dirty="0" smtClean="0"/>
              <a:t>Jishamol Sebastian</a:t>
            </a:r>
          </a:p>
          <a:p>
            <a:r>
              <a:rPr lang="en-IN" dirty="0" smtClean="0"/>
              <a:t>Praveena Chandran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883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10640"/>
          </a:xfrm>
        </p:spPr>
        <p:txBody>
          <a:bodyPr/>
          <a:lstStyle/>
          <a:p>
            <a:pPr algn="ctr"/>
            <a:r>
              <a:rPr lang="en-IN" dirty="0" smtClean="0">
                <a:latin typeface="Bodoni MT Black" panose="02070A03080606020203" pitchFamily="18" charset="0"/>
              </a:rPr>
              <a:t>TABLES</a:t>
            </a:r>
            <a:endParaRPr lang="en-IN" dirty="0">
              <a:latin typeface="Bodoni MT Black" panose="02070A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55371"/>
            <a:ext cx="8596668" cy="3885991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number: 1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 dbo.tblRegister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This table is used to store the register details of users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 Regid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 Nil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09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958437"/>
              </p:ext>
            </p:extLst>
          </p:nvPr>
        </p:nvGraphicFramePr>
        <p:xfrm>
          <a:off x="1593670" y="496387"/>
          <a:ext cx="6818812" cy="4952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9302"/>
                <a:gridCol w="1366045"/>
                <a:gridCol w="783772"/>
                <a:gridCol w="2429693"/>
              </a:tblGrid>
              <a:tr h="49520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 Name</a:t>
                      </a:r>
                      <a:endParaRPr lang="en-IN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IN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n-IN" sz="20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20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Regid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 id of the user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20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archar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User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20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archar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 of User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20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archar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 of User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20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archar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 of User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20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Dob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archar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of birth of User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20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archar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 number of User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20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Username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archar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name of User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20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 of User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95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79" y="1141686"/>
            <a:ext cx="9485569" cy="3880773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number: 2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dbo.tblTecreg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This table is used to store the technology register details of institute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 Techid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 Nil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27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95167"/>
              </p:ext>
            </p:extLst>
          </p:nvPr>
        </p:nvGraphicFramePr>
        <p:xfrm>
          <a:off x="1580605" y="900611"/>
          <a:ext cx="7158445" cy="5132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6366"/>
                <a:gridCol w="1541417"/>
                <a:gridCol w="953588"/>
                <a:gridCol w="2717074"/>
              </a:tblGrid>
              <a:tr h="5493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 Name</a:t>
                      </a:r>
                      <a:endParaRPr lang="en-IN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IN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n-IN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39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Techid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Technology id of Institute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70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TechnologyName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archar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Technology</a:t>
                      </a:r>
                      <a:r>
                        <a:rPr lang="en-IN" sz="16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70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InstituteName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archar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Institute</a:t>
                      </a:r>
                      <a:r>
                        <a:rPr lang="en-IN" sz="16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70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archar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 of the technology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70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Location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archar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Location</a:t>
                      </a:r>
                      <a:r>
                        <a:rPr lang="en-IN" sz="16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the Institute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70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archar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Image of the Institute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01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Fees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archar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Fee of Technology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39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archar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 about the Technology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43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79269"/>
            <a:ext cx="8596668" cy="5362093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number: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dbo.tblApply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This table is used to store the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applied institute details</a:t>
            </a:r>
          </a:p>
          <a:p>
            <a:pPr marL="0" indent="0">
              <a:buNone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key: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Applyid</a:t>
            </a:r>
          </a:p>
          <a:p>
            <a:pPr marL="0" indent="0">
              <a:buNone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Foreign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key: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Techid, Regid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357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8056934"/>
              </p:ext>
            </p:extLst>
          </p:nvPr>
        </p:nvGraphicFramePr>
        <p:xfrm>
          <a:off x="1254034" y="909160"/>
          <a:ext cx="7942217" cy="4355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6549"/>
                <a:gridCol w="1567543"/>
                <a:gridCol w="1097280"/>
                <a:gridCol w="3500845"/>
              </a:tblGrid>
              <a:tr h="8710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 Name</a:t>
                      </a:r>
                      <a:endParaRPr lang="en-IN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IN" sz="20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n-IN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710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Applyid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Applied 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of the Technology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710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Regid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 id of the User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710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Techid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 id of the Institute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710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 of Technology Applied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6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9670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Bodoni MT Black" panose="02070A03080606020203" pitchFamily="18" charset="0"/>
              </a:rPr>
              <a:t>INDEX</a:t>
            </a:r>
            <a:endParaRPr lang="en-IN" dirty="0">
              <a:latin typeface="Bodoni MT Black" panose="02070A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SUB-MODULES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371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Bodoni MT Black" panose="02070A03080606020203" pitchFamily="18" charset="0"/>
              </a:rPr>
              <a:t>INTRODUCTION</a:t>
            </a:r>
            <a:endParaRPr lang="en-IN" dirty="0">
              <a:latin typeface="Bodoni MT Black" panose="02070A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LERNZILLA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is a learning system which provides education through electronic media with the help of internet and electronic devices. It is a new trend which emerged when internet and the use of electronic devices became popular. Though it had came into existence earlier, it wasn’t that much popular as traditional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era has seen growth in educational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ideas for people to grow in life. Education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changed students’ studying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. 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safe to state that students tend to rely more on online assets for learning even after enrolling their names in any institute.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96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Bodoni MT Black" panose="02070A03080606020203" pitchFamily="18" charset="0"/>
              </a:rPr>
              <a:t>EXISTING SYSTEM</a:t>
            </a:r>
            <a:endParaRPr lang="en-IN" dirty="0">
              <a:latin typeface="Bodoni MT Black" panose="02070A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5921"/>
            <a:ext cx="8596668" cy="439544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website that is stand alone system and that has certain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has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replaced by a new system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difficult to do registration and other processes. The existing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time for processing. It is difficult for admin to know about all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Time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consumption is an important drawback of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 Stand alone systems are used in website and users are restricted to a single computer for managing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corresponding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activities. There is no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existing system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Existing System: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be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imprecise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cannot be easily accessed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consumption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will be consumed for storing the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time.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246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Bodoni MT Black" panose="02070A03080606020203" pitchFamily="18" charset="0"/>
              </a:rPr>
              <a:t>PROPOSED SYSTEM</a:t>
            </a:r>
            <a:endParaRPr lang="en-IN" dirty="0">
              <a:latin typeface="Bodoni MT Black" panose="02070A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6287"/>
            <a:ext cx="8596668" cy="47350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the proposed system design is to overcome the drawbacks of the existing system and reduce the manual work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We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achieve this objective by computerizing the whole activities that are carried out manually. Computerization will reduce manual work and produce desired information efficiently and quickly. Proposed system is a computerized system. It is very user friendly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register them through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and search a particular course and also applied in a single website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Individually each member will have his account through which he can access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and Reduction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data security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18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Bodoni MT Black" panose="02070A03080606020203" pitchFamily="18" charset="0"/>
              </a:rPr>
              <a:t>MODULES &amp; SUB-MODULES</a:t>
            </a:r>
            <a:endParaRPr lang="en-IN" dirty="0">
              <a:latin typeface="Bodoni MT Black" panose="02070A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1.Registratiom</a:t>
            </a:r>
          </a:p>
          <a:p>
            <a:pPr marL="400050" indent="-400050">
              <a:buFont typeface="+mj-lt"/>
              <a:buAutoNum type="romanL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</a:t>
            </a:r>
          </a:p>
          <a:p>
            <a:pPr marL="400050" indent="-400050">
              <a:buFont typeface="+mj-lt"/>
              <a:buAutoNum type="romanL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Registration</a:t>
            </a:r>
          </a:p>
          <a:p>
            <a:pPr marL="0" indent="0">
              <a:buNone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marL="0" indent="0">
              <a:buNone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3.Technology Apply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.Report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Bodoni MT Black" panose="02070A03080606020203" pitchFamily="18" charset="0"/>
              </a:rPr>
              <a:t>STAKEHOLDERS</a:t>
            </a:r>
            <a:endParaRPr lang="en-IN" dirty="0">
              <a:latin typeface="Bodoni MT Black" panose="02070A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1.Admin</a:t>
            </a:r>
          </a:p>
          <a:p>
            <a:pPr marL="0" indent="0">
              <a:buNone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2.User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24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Bodoni MT Black" panose="02070A03080606020203" pitchFamily="18" charset="0"/>
              </a:rPr>
              <a:t>WORK FLOW-ADMIN</a:t>
            </a:r>
            <a:endParaRPr lang="en-IN" dirty="0">
              <a:latin typeface="Bodoni MT Black" panose="02070A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3851"/>
            <a:ext cx="8596668" cy="5251269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</a:t>
            </a:r>
            <a:r>
              <a:rPr lang="en-IN" dirty="0" smtClean="0"/>
              <a:t>                        </a:t>
            </a:r>
          </a:p>
          <a:p>
            <a:pPr marL="0" indent="0">
              <a:buNone/>
            </a:pPr>
            <a:r>
              <a:rPr lang="en-IN" dirty="0" smtClean="0"/>
              <a:t>                                                                                    </a:t>
            </a:r>
            <a:r>
              <a:rPr lang="en-IN" sz="1200" dirty="0" smtClean="0"/>
              <a:t>No</a:t>
            </a:r>
            <a:endParaRPr lang="en-IN" sz="1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586446" y="1423851"/>
            <a:ext cx="4243059" cy="5251269"/>
            <a:chOff x="0" y="0"/>
            <a:chExt cx="1866900" cy="4600575"/>
          </a:xfrm>
        </p:grpSpPr>
        <p:sp>
          <p:nvSpPr>
            <p:cNvPr id="20" name="Flowchart: Alternate Process 19"/>
            <p:cNvSpPr/>
            <p:nvPr/>
          </p:nvSpPr>
          <p:spPr>
            <a:xfrm>
              <a:off x="0" y="0"/>
              <a:ext cx="1485900" cy="363220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Guest Home</a:t>
              </a:r>
            </a:p>
          </p:txBody>
        </p:sp>
        <p:sp>
          <p:nvSpPr>
            <p:cNvPr id="21" name="Flowchart: Alternate Process 20"/>
            <p:cNvSpPr/>
            <p:nvPr/>
          </p:nvSpPr>
          <p:spPr>
            <a:xfrm>
              <a:off x="0" y="1619250"/>
              <a:ext cx="1485900" cy="400050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Admin Home</a:t>
              </a:r>
            </a:p>
          </p:txBody>
        </p:sp>
        <p:sp>
          <p:nvSpPr>
            <p:cNvPr id="22" name="Flowchart: Alternate Process 21"/>
            <p:cNvSpPr/>
            <p:nvPr/>
          </p:nvSpPr>
          <p:spPr>
            <a:xfrm>
              <a:off x="9525" y="2409825"/>
              <a:ext cx="1485900" cy="628650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IN" sz="1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Manage </a:t>
              </a:r>
              <a:r>
                <a:rPr lang="en-IN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technology registration such as add, edit, delete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" name="Flowchart: Alternate Process 22"/>
            <p:cNvSpPr/>
            <p:nvPr/>
          </p:nvSpPr>
          <p:spPr>
            <a:xfrm>
              <a:off x="0" y="3343274"/>
              <a:ext cx="1485900" cy="476250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IN" sz="1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View </a:t>
              </a:r>
              <a:r>
                <a:rPr lang="en-IN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applied user details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4" name="Flowchart: Alternate Process 23"/>
            <p:cNvSpPr/>
            <p:nvPr/>
          </p:nvSpPr>
          <p:spPr>
            <a:xfrm>
              <a:off x="0" y="4200525"/>
              <a:ext cx="1485900" cy="400050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Logout</a:t>
              </a:r>
            </a:p>
          </p:txBody>
        </p:sp>
        <p:sp>
          <p:nvSpPr>
            <p:cNvPr id="25" name="Flowchart: Alternate Process 24"/>
            <p:cNvSpPr/>
            <p:nvPr/>
          </p:nvSpPr>
          <p:spPr>
            <a:xfrm>
              <a:off x="35096" y="871538"/>
              <a:ext cx="1485900" cy="400050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Login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23900" y="400050"/>
              <a:ext cx="9525" cy="438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733425" y="1266825"/>
              <a:ext cx="19050" cy="352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33425" y="2019300"/>
              <a:ext cx="9525" cy="400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752475" y="3038475"/>
              <a:ext cx="0" cy="333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42950" y="3819525"/>
              <a:ext cx="9525" cy="390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742950" y="1381125"/>
              <a:ext cx="1104900" cy="95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1857375" y="600075"/>
              <a:ext cx="0" cy="790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714375" y="581025"/>
              <a:ext cx="1152525" cy="9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177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579" y="205332"/>
            <a:ext cx="8596668" cy="579120"/>
          </a:xfrm>
        </p:spPr>
        <p:txBody>
          <a:bodyPr>
            <a:normAutofit fontScale="90000"/>
          </a:bodyPr>
          <a:lstStyle/>
          <a:p>
            <a:pPr algn="ctr"/>
            <a:r>
              <a:rPr lang="en-IN" smtClean="0">
                <a:latin typeface="Bodoni MT Black" panose="02070A03080606020203" pitchFamily="18" charset="0"/>
              </a:rPr>
              <a:t>WORK </a:t>
            </a:r>
            <a:r>
              <a:rPr lang="en-IN" smtClean="0">
                <a:latin typeface="Bodoni MT Black" panose="02070A03080606020203" pitchFamily="18" charset="0"/>
              </a:rPr>
              <a:t>FLOW-USER</a:t>
            </a:r>
            <a:endParaRPr lang="en-IN" dirty="0">
              <a:latin typeface="Bodoni MT Black" panose="02070A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79" y="679270"/>
            <a:ext cx="8596668" cy="5957750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no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/>
              <a:t>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                 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I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 smtClean="0"/>
              <a:t>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IN" sz="1200" dirty="0"/>
              <a:t> </a:t>
            </a:r>
            <a:r>
              <a:rPr lang="en-IN" sz="1200" dirty="0" smtClean="0"/>
              <a:t>                                                                                                                    </a:t>
            </a:r>
            <a:endParaRPr lang="en-IN" sz="12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3448594" y="784452"/>
            <a:ext cx="4611189" cy="5852567"/>
            <a:chOff x="0" y="0"/>
            <a:chExt cx="2238375" cy="5191125"/>
          </a:xfrm>
        </p:grpSpPr>
        <p:sp>
          <p:nvSpPr>
            <p:cNvPr id="56" name="Flowchart: Alternate Process 55"/>
            <p:cNvSpPr/>
            <p:nvPr/>
          </p:nvSpPr>
          <p:spPr>
            <a:xfrm>
              <a:off x="0" y="0"/>
              <a:ext cx="1809750" cy="409575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Guest Home</a:t>
              </a:r>
            </a:p>
          </p:txBody>
        </p:sp>
        <p:sp>
          <p:nvSpPr>
            <p:cNvPr id="57" name="Flowchart: Alternate Process 56"/>
            <p:cNvSpPr/>
            <p:nvPr/>
          </p:nvSpPr>
          <p:spPr>
            <a:xfrm>
              <a:off x="0" y="809625"/>
              <a:ext cx="1809750" cy="409575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User Registration</a:t>
              </a:r>
            </a:p>
          </p:txBody>
        </p:sp>
        <p:sp>
          <p:nvSpPr>
            <p:cNvPr id="58" name="Flowchart: Alternate Process 57"/>
            <p:cNvSpPr/>
            <p:nvPr/>
          </p:nvSpPr>
          <p:spPr>
            <a:xfrm>
              <a:off x="0" y="2400300"/>
              <a:ext cx="1809750" cy="409575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View Technology</a:t>
              </a:r>
            </a:p>
          </p:txBody>
        </p:sp>
        <p:sp>
          <p:nvSpPr>
            <p:cNvPr id="59" name="Flowchart: Alternate Process 58"/>
            <p:cNvSpPr/>
            <p:nvPr/>
          </p:nvSpPr>
          <p:spPr>
            <a:xfrm>
              <a:off x="0" y="3209925"/>
              <a:ext cx="1809750" cy="409575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Apply Technology</a:t>
              </a:r>
            </a:p>
          </p:txBody>
        </p:sp>
        <p:sp>
          <p:nvSpPr>
            <p:cNvPr id="60" name="Flowchart: Alternate Process 59"/>
            <p:cNvSpPr/>
            <p:nvPr/>
          </p:nvSpPr>
          <p:spPr>
            <a:xfrm>
              <a:off x="0" y="4781550"/>
              <a:ext cx="1809750" cy="409575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Logout</a:t>
              </a:r>
            </a:p>
          </p:txBody>
        </p:sp>
        <p:sp>
          <p:nvSpPr>
            <p:cNvPr id="61" name="Flowchart: Alternate Process 60"/>
            <p:cNvSpPr/>
            <p:nvPr/>
          </p:nvSpPr>
          <p:spPr>
            <a:xfrm>
              <a:off x="9525" y="4019550"/>
              <a:ext cx="1809750" cy="409575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Search Technology</a:t>
              </a:r>
            </a:p>
          </p:txBody>
        </p:sp>
        <p:sp>
          <p:nvSpPr>
            <p:cNvPr id="62" name="Flowchart: Alternate Process 61"/>
            <p:cNvSpPr/>
            <p:nvPr/>
          </p:nvSpPr>
          <p:spPr>
            <a:xfrm>
              <a:off x="0" y="1590675"/>
              <a:ext cx="1809750" cy="409575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Login</a:t>
              </a: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885825" y="409575"/>
              <a:ext cx="9525" cy="4286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904875" y="1219200"/>
              <a:ext cx="9525" cy="3715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914400" y="2009775"/>
              <a:ext cx="0" cy="400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914400" y="2809875"/>
              <a:ext cx="9525" cy="4286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933450" y="3619500"/>
              <a:ext cx="0" cy="409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923925" y="4429125"/>
              <a:ext cx="9525" cy="361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809750" y="1809750"/>
              <a:ext cx="4286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2219325" y="1314450"/>
              <a:ext cx="0" cy="5196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876300" y="1323975"/>
              <a:ext cx="1343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585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529</TotalTime>
  <Words>619</Words>
  <Application>Microsoft Office PowerPoint</Application>
  <PresentationFormat>Widescreen</PresentationFormat>
  <Paragraphs>179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Algerian</vt:lpstr>
      <vt:lpstr>Arial</vt:lpstr>
      <vt:lpstr>Bodoni MT Black</vt:lpstr>
      <vt:lpstr>Calibri</vt:lpstr>
      <vt:lpstr>Times New Roman</vt:lpstr>
      <vt:lpstr>Trebuchet MS</vt:lpstr>
      <vt:lpstr>Wingdings 3</vt:lpstr>
      <vt:lpstr>Facet</vt:lpstr>
      <vt:lpstr>LEARNZILLA</vt:lpstr>
      <vt:lpstr>INDEX</vt:lpstr>
      <vt:lpstr>INTRODUCTION</vt:lpstr>
      <vt:lpstr>EXISTING SYSTEM</vt:lpstr>
      <vt:lpstr>PROPOSED SYSTEM</vt:lpstr>
      <vt:lpstr>MODULES &amp; SUB-MODULES</vt:lpstr>
      <vt:lpstr>STAKEHOLDERS</vt:lpstr>
      <vt:lpstr>WORK FLOW-ADMIN</vt:lpstr>
      <vt:lpstr>WORK FLOW-USER</vt:lpstr>
      <vt:lpstr>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LEARNZILLA</dc:title>
  <dc:creator>Hp</dc:creator>
  <cp:lastModifiedBy>Hp</cp:lastModifiedBy>
  <cp:revision>37</cp:revision>
  <dcterms:created xsi:type="dcterms:W3CDTF">2023-01-11T16:17:12Z</dcterms:created>
  <dcterms:modified xsi:type="dcterms:W3CDTF">2023-01-12T19:24:52Z</dcterms:modified>
</cp:coreProperties>
</file>