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AB30-A025-445B-8A8E-6B8B4B605D6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A410-FD3D-4180-9272-1582FB823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12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AB30-A025-445B-8A8E-6B8B4B605D6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A410-FD3D-4180-9272-1582FB823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60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AB30-A025-445B-8A8E-6B8B4B605D6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A410-FD3D-4180-9272-1582FB823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44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AB30-A025-445B-8A8E-6B8B4B605D6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A410-FD3D-4180-9272-1582FB823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26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AB30-A025-445B-8A8E-6B8B4B605D6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A410-FD3D-4180-9272-1582FB823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13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AB30-A025-445B-8A8E-6B8B4B605D6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A410-FD3D-4180-9272-1582FB823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73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AB30-A025-445B-8A8E-6B8B4B605D6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A410-FD3D-4180-9272-1582FB823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48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AB30-A025-445B-8A8E-6B8B4B605D6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A410-FD3D-4180-9272-1582FB823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16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AB30-A025-445B-8A8E-6B8B4B605D6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A410-FD3D-4180-9272-1582FB823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91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AB30-A025-445B-8A8E-6B8B4B605D6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A410-FD3D-4180-9272-1582FB823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60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AB30-A025-445B-8A8E-6B8B4B605D6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A410-FD3D-4180-9272-1582FB823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99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AB30-A025-445B-8A8E-6B8B4B605D6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FA410-FD3D-4180-9272-1582FB823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16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5625" y="553628"/>
            <a:ext cx="2381956" cy="857073"/>
          </a:xfrm>
        </p:spPr>
        <p:txBody>
          <a:bodyPr>
            <a:noAutofit/>
          </a:bodyPr>
          <a:lstStyle/>
          <a:p>
            <a:pPr algn="l"/>
            <a:r>
              <a:rPr lang="en-US" sz="1800" b="1" dirty="0" smtClean="0">
                <a:solidFill>
                  <a:schemeClr val="accent1"/>
                </a:solidFill>
              </a:rPr>
              <a:t>Table </a:t>
            </a:r>
            <a:r>
              <a:rPr lang="en-US" sz="1800" b="1" dirty="0" smtClean="0">
                <a:solidFill>
                  <a:schemeClr val="accent1"/>
                </a:solidFill>
                <a:effectLst>
                  <a:outerShdw blurRad="127000" dist="50800" sx="1000" sy="1000" algn="ctr" rotWithShape="0">
                    <a:srgbClr val="000000">
                      <a:alpha val="99000"/>
                    </a:srgbClr>
                  </a:outerShdw>
                </a:effectLst>
              </a:rPr>
              <a:t>name</a:t>
            </a:r>
            <a:r>
              <a:rPr lang="en-US" sz="1800" b="1" dirty="0" smtClean="0">
                <a:solidFill>
                  <a:schemeClr val="accent1"/>
                </a:solidFill>
              </a:rPr>
              <a:t>  :</a:t>
            </a:r>
          </a:p>
          <a:p>
            <a:pPr algn="l"/>
            <a:r>
              <a:rPr lang="en-US" b="1" dirty="0" err="1" smtClean="0">
                <a:solidFill>
                  <a:srgbClr val="FF0000"/>
                </a:solidFill>
              </a:rPr>
              <a:t>quiz_names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87" y="1399432"/>
            <a:ext cx="3010709" cy="13263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96" y="4714566"/>
            <a:ext cx="7257289" cy="1607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925" y="880583"/>
            <a:ext cx="5499871" cy="31373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9311" y="5136202"/>
            <a:ext cx="3030429" cy="1648421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1022140" y="3882656"/>
            <a:ext cx="2381956" cy="857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accent1"/>
                </a:solidFill>
              </a:rPr>
              <a:t>Table name:</a:t>
            </a:r>
          </a:p>
          <a:p>
            <a:pPr algn="l"/>
            <a:r>
              <a:rPr lang="en-US" b="1" dirty="0" err="1" smtClean="0">
                <a:solidFill>
                  <a:srgbClr val="FF0000"/>
                </a:solidFill>
              </a:rPr>
              <a:t>quiz_questions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7203547" y="23510"/>
            <a:ext cx="2381956" cy="857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accent1"/>
                </a:solidFill>
              </a:rPr>
              <a:t>Table name:</a:t>
            </a:r>
          </a:p>
          <a:p>
            <a:pPr algn="l"/>
            <a:r>
              <a:rPr lang="en-US" b="1" dirty="0" err="1" smtClean="0">
                <a:solidFill>
                  <a:srgbClr val="FF0000"/>
                </a:solidFill>
              </a:rPr>
              <a:t>quiz_options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9264860" y="4300347"/>
            <a:ext cx="2381956" cy="857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accent1"/>
                </a:solidFill>
              </a:rPr>
              <a:t>Table name:</a:t>
            </a:r>
          </a:p>
          <a:p>
            <a:pPr algn="l"/>
            <a:r>
              <a:rPr lang="en-US" b="1" dirty="0" err="1" smtClean="0">
                <a:solidFill>
                  <a:srgbClr val="FF0000"/>
                </a:solidFill>
              </a:rPr>
              <a:t>quiz_answers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3387" y="54969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32060" y="426721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14925" y="0"/>
            <a:ext cx="535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0325" y="380419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4933244" y="4085674"/>
            <a:ext cx="7258756" cy="294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4888090" y="0"/>
            <a:ext cx="45154" cy="4380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0" y="3499556"/>
            <a:ext cx="4933244" cy="45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990514" y="4232881"/>
            <a:ext cx="35886" cy="2636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478407" y="2923804"/>
            <a:ext cx="0" cy="109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187940" y="3149601"/>
            <a:ext cx="1591971" cy="107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394525" y="4017922"/>
            <a:ext cx="0" cy="82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04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2024-03-03T15:15:41Z</dcterms:created>
  <dcterms:modified xsi:type="dcterms:W3CDTF">2024-03-03T15:47:30Z</dcterms:modified>
</cp:coreProperties>
</file>