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5201" y="3036709"/>
            <a:ext cx="9877778" cy="939159"/>
          </a:xfrm>
        </p:spPr>
        <p:txBody>
          <a:bodyPr>
            <a:normAutofit/>
          </a:bodyPr>
          <a:lstStyle/>
          <a:p>
            <a:r>
              <a:rPr lang="en-US" dirty="0" smtClean="0"/>
              <a:t>THE CURRENCY CONVERTER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5513" y="2643777"/>
            <a:ext cx="1463498" cy="381643"/>
          </a:xfrm>
        </p:spPr>
        <p:txBody>
          <a:bodyPr/>
          <a:lstStyle/>
          <a:p>
            <a:r>
              <a:rPr lang="en-US" dirty="0" smtClean="0"/>
              <a:t>Project Title</a:t>
            </a:r>
          </a:p>
        </p:txBody>
      </p:sp>
    </p:spTree>
    <p:extLst>
      <p:ext uri="{BB962C8B-B14F-4D97-AF65-F5344CB8AC3E}">
        <p14:creationId xmlns:p14="http://schemas.microsoft.com/office/powerpoint/2010/main" val="78570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a Currency Converter Do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793067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currency converter project is a </a:t>
            </a:r>
            <a:r>
              <a:rPr lang="en-US" dirty="0" smtClean="0"/>
              <a:t>tool </a:t>
            </a:r>
            <a:r>
              <a:rPr lang="en-US" dirty="0"/>
              <a:t>designed to convert the value of one currency into another based on current exchange rates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Users can input an amount in a specific currency, select the desired target currency, and the converter will provide the equivalent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77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Actually a Currency Conversion Tool </a:t>
            </a:r>
            <a:br>
              <a:rPr lang="en-US" dirty="0" smtClean="0"/>
            </a:br>
            <a:r>
              <a:rPr lang="en-US" dirty="0" smtClean="0"/>
              <a:t>works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Currency conversion Project </a:t>
            </a:r>
            <a:r>
              <a:rPr lang="en-US" dirty="0"/>
              <a:t>typically involves fetching real-time exchange rate data and implementing a user-friendly interface for seamless currency conversion.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process of fetching real-time exchange rate data involves connecting to external financial data sources or APIs (Application Programming Interfaces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This </a:t>
            </a:r>
            <a:r>
              <a:rPr lang="en-US" dirty="0"/>
              <a:t>provide up-to-date information on currency exchange rates.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77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38599"/>
            <a:ext cx="8911687" cy="1280890"/>
          </a:xfrm>
        </p:spPr>
        <p:txBody>
          <a:bodyPr/>
          <a:lstStyle/>
          <a:p>
            <a:r>
              <a:rPr lang="en-US" sz="2400" dirty="0"/>
              <a:t>o</a:t>
            </a:r>
            <a:r>
              <a:rPr lang="en-US" sz="2400" dirty="0" smtClean="0"/>
              <a:t>ur </a:t>
            </a:r>
            <a:r>
              <a:rPr lang="en-US" sz="2400" dirty="0"/>
              <a:t>p</a:t>
            </a:r>
            <a:r>
              <a:rPr lang="en-US" sz="2400" dirty="0" smtClean="0"/>
              <a:t>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‘THE CURRENCY CONVERTER’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503310"/>
            <a:ext cx="8915400" cy="1343378"/>
          </a:xfrm>
        </p:spPr>
        <p:txBody>
          <a:bodyPr/>
          <a:lstStyle/>
          <a:p>
            <a:r>
              <a:rPr lang="en-US" dirty="0"/>
              <a:t>This project is a personal currency conversion assistant, built in Python!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lets you easily switch </a:t>
            </a:r>
            <a:r>
              <a:rPr lang="en-US" dirty="0" smtClean="0"/>
              <a:t>between Indian </a:t>
            </a:r>
            <a:r>
              <a:rPr lang="en-US" dirty="0"/>
              <a:t>rupees and various foreign currencies, based </a:t>
            </a:r>
            <a:r>
              <a:rPr lang="en-US" dirty="0" smtClean="0"/>
              <a:t>on an </a:t>
            </a:r>
            <a:r>
              <a:rPr lang="en-US" dirty="0"/>
              <a:t>average exchange rates over the past year(2023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020847"/>
              </p:ext>
            </p:extLst>
          </p:nvPr>
        </p:nvGraphicFramePr>
        <p:xfrm>
          <a:off x="2982912" y="4444998"/>
          <a:ext cx="8128000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225713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78412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3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Programming Language   :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Python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1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Tool                                      :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Google Colab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49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Link of Source code           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="1" dirty="0" smtClean="0"/>
                        <a:t>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https://colab.research.google.com/drive/1rzAapK-bXAk2rG-uZKZrsCidO83Uolta</a:t>
                      </a:r>
                      <a:endParaRPr lang="en-US" sz="4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26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62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703" y="454780"/>
            <a:ext cx="9471377" cy="798291"/>
          </a:xfrm>
        </p:spPr>
        <p:txBody>
          <a:bodyPr>
            <a:normAutofit/>
          </a:bodyPr>
          <a:lstStyle/>
          <a:p>
            <a:r>
              <a:rPr lang="en-US" dirty="0" smtClean="0"/>
              <a:t>How</a:t>
            </a:r>
            <a:r>
              <a:rPr lang="en-US" dirty="0"/>
              <a:t> </a:t>
            </a:r>
            <a:r>
              <a:rPr lang="en-US" dirty="0" smtClean="0"/>
              <a:t>‘THE </a:t>
            </a:r>
            <a:r>
              <a:rPr lang="en-US" dirty="0"/>
              <a:t>CURRENCY </a:t>
            </a:r>
            <a:r>
              <a:rPr lang="en-US" dirty="0" smtClean="0"/>
              <a:t>CONVERTER’</a:t>
            </a:r>
            <a:r>
              <a:rPr lang="en-IN" dirty="0" smtClean="0"/>
              <a:t>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0703" y="1286937"/>
            <a:ext cx="8915400" cy="2065867"/>
          </a:xfrm>
        </p:spPr>
        <p:txBody>
          <a:bodyPr>
            <a:normAutofit/>
          </a:bodyPr>
          <a:lstStyle/>
          <a:p>
            <a:r>
              <a:rPr lang="en-US" dirty="0"/>
              <a:t>We've built a special dictionary containing average exchange rates for different currencies against the Indian rupee.</a:t>
            </a:r>
          </a:p>
          <a:p>
            <a:r>
              <a:rPr lang="en-US" dirty="0"/>
              <a:t>Each currency code is the key (like USD or EUR), and the value tells you how much one unit of that currency is worth in </a:t>
            </a:r>
            <a:r>
              <a:rPr lang="en-US" dirty="0" smtClean="0"/>
              <a:t>rupees</a:t>
            </a:r>
            <a:r>
              <a:rPr lang="en-IN" dirty="0" smtClean="0"/>
              <a:t>.</a:t>
            </a:r>
          </a:p>
          <a:p>
            <a:r>
              <a:rPr lang="en-US" dirty="0" smtClean="0"/>
              <a:t>Simply </a:t>
            </a:r>
            <a:r>
              <a:rPr lang="en-US" dirty="0"/>
              <a:t>tell the program , It Easily convert both INR to other currencies and other currencies to </a:t>
            </a:r>
            <a:r>
              <a:rPr lang="en-US" dirty="0" smtClean="0"/>
              <a:t>INR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127" y="3533423"/>
            <a:ext cx="2753230" cy="320604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554090" y="4385735"/>
            <a:ext cx="5412132" cy="1354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Key </a:t>
            </a:r>
            <a:r>
              <a:rPr lang="en-US" dirty="0" smtClean="0"/>
              <a:t>    : Currency Code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 : one unit of corresponding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currency in Indian Rupees</a:t>
            </a:r>
          </a:p>
          <a:p>
            <a:pPr marL="0" indent="0">
              <a:buFont typeface="Wingdings 3" charset="2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5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525" y="0"/>
            <a:ext cx="8911687" cy="1280890"/>
          </a:xfrm>
        </p:spPr>
        <p:txBody>
          <a:bodyPr/>
          <a:lstStyle/>
          <a:p>
            <a:r>
              <a:rPr lang="en-US" dirty="0" smtClean="0"/>
              <a:t>Screenshot of 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524" y="784058"/>
            <a:ext cx="9723253" cy="597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2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project successfully facilitates the conversion of Indian Rupees to other currencies and vice versa, leveraging average exchange rates from the past year (2023</a:t>
            </a:r>
            <a:r>
              <a:rPr lang="en-US" dirty="0" smtClean="0"/>
              <a:t>).</a:t>
            </a:r>
          </a:p>
          <a:p>
            <a:r>
              <a:rPr lang="en-US" dirty="0" smtClean="0"/>
              <a:t>However</a:t>
            </a:r>
            <a:r>
              <a:rPr lang="en-US" dirty="0"/>
              <a:t>, it has limitations, such as the absence of real-time exchange rates and the ability to convert only between INR and other currencies, not among different foreign currencies.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858" y="4710688"/>
            <a:ext cx="3266010" cy="662823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5725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</TotalTime>
  <Words>331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THE CURRENCY CONVERTER</vt:lpstr>
      <vt:lpstr>What will a Currency Converter Do </vt:lpstr>
      <vt:lpstr>How Actually a Currency Conversion Tool  works </vt:lpstr>
      <vt:lpstr>our project ‘THE CURRENCY CONVERTER’</vt:lpstr>
      <vt:lpstr>How ‘THE CURRENCY CONVERTER’ Works</vt:lpstr>
      <vt:lpstr>Screenshot of Output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CONVERTER</dc:title>
  <dc:creator>User</dc:creator>
  <cp:lastModifiedBy>User</cp:lastModifiedBy>
  <cp:revision>17</cp:revision>
  <dcterms:created xsi:type="dcterms:W3CDTF">2024-02-08T04:59:35Z</dcterms:created>
  <dcterms:modified xsi:type="dcterms:W3CDTF">2024-02-08T07:35:40Z</dcterms:modified>
</cp:coreProperties>
</file>