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MONICA" userId="216c20cec13469a2" providerId="LiveId" clId="{5892D19B-09AA-415C-BECD-7BB8D174F714}"/>
    <pc:docChg chg="modSld">
      <pc:chgData name="GRACE MONICA" userId="216c20cec13469a2" providerId="LiveId" clId="{5892D19B-09AA-415C-BECD-7BB8D174F714}" dt="2024-04-20T15:38:59.624" v="42" actId="20577"/>
      <pc:docMkLst>
        <pc:docMk/>
      </pc:docMkLst>
      <pc:sldChg chg="modSp mod">
        <pc:chgData name="GRACE MONICA" userId="216c20cec13469a2" providerId="LiveId" clId="{5892D19B-09AA-415C-BECD-7BB8D174F714}" dt="2024-04-20T15:38:59.624" v="42" actId="20577"/>
        <pc:sldMkLst>
          <pc:docMk/>
          <pc:sldMk cId="0" sldId="256"/>
        </pc:sldMkLst>
        <pc:spChg chg="mod">
          <ac:chgData name="GRACE MONICA" userId="216c20cec13469a2" providerId="LiveId" clId="{5892D19B-09AA-415C-BECD-7BB8D174F714}" dt="2024-04-20T15:38:59.624" v="42" actId="20577"/>
          <ac:spMkLst>
            <pc:docMk/>
            <pc:sldMk cId="0" sldId="256"/>
            <ac:spMk id="2" creationId="{BC5F9F8F-D89B-9B1D-A7DC-236EC852A7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816F651-2361-4439-8B1A-CAAC502C783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lstStyle/>
          <a:p>
            <a:r>
              <a:t>Footer</a:t>
            </a:r>
          </a:p>
        </p:txBody>
      </p:sp>
      <p:sp>
        <p:nvSpPr>
          <p:cNvPr id="3" name="PlaceHolder 2"/>
          <p:cNvSpPr>
            <a:spLocks noGrp="1"/>
          </p:cNvSpPr>
          <p:nvPr>
            <p:ph type="sldNum" idx="28"/>
          </p:nvPr>
        </p:nvSpPr>
        <p:spPr/>
        <p:txBody>
          <a:bodyPr/>
          <a:lstStyle/>
          <a:p>
            <a:fld id="{093D9D58-9326-4DE4-B8AE-C1C4F0353977}" type="slidenum">
              <a:t>‹#›</a:t>
            </a:fld>
            <a:endParaRPr/>
          </a:p>
        </p:txBody>
      </p:sp>
      <p:sp>
        <p:nvSpPr>
          <p:cNvPr id="4" name="PlaceHolder 3"/>
          <p:cNvSpPr>
            <a:spLocks noGrp="1"/>
          </p:cNvSpPr>
          <p:nvPr>
            <p:ph type="dt" idx="26"/>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lstStyle/>
          <a:p>
            <a:r>
              <a:t>Footer</a:t>
            </a:r>
          </a:p>
        </p:txBody>
      </p:sp>
      <p:sp>
        <p:nvSpPr>
          <p:cNvPr id="3" name="PlaceHolder 2"/>
          <p:cNvSpPr>
            <a:spLocks noGrp="1"/>
          </p:cNvSpPr>
          <p:nvPr>
            <p:ph type="sldNum" idx="31"/>
          </p:nvPr>
        </p:nvSpPr>
        <p:spPr/>
        <p:txBody>
          <a:bodyPr/>
          <a:lstStyle/>
          <a:p>
            <a:fld id="{B12D7C2E-A512-4C4F-AC7F-97353C34FA53}" type="slidenum">
              <a:t>‹#›</a:t>
            </a:fld>
            <a:endParaRPr/>
          </a:p>
        </p:txBody>
      </p:sp>
      <p:sp>
        <p:nvSpPr>
          <p:cNvPr id="4" name="PlaceHolder 3"/>
          <p:cNvSpPr>
            <a:spLocks noGrp="1"/>
          </p:cNvSpPr>
          <p:nvPr>
            <p:ph type="dt" idx="29"/>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CB38440F-C57C-4C12-A06A-E9CF3EB27A2B}"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E67315DA-25CC-4C66-9445-F3E66E843D73}"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lstStyle/>
          <a:p>
            <a:r>
              <a:t>Footer</a:t>
            </a:r>
          </a:p>
        </p:txBody>
      </p:sp>
      <p:sp>
        <p:nvSpPr>
          <p:cNvPr id="3" name="PlaceHolder 2"/>
          <p:cNvSpPr>
            <a:spLocks noGrp="1"/>
          </p:cNvSpPr>
          <p:nvPr>
            <p:ph type="sldNum" idx="13"/>
          </p:nvPr>
        </p:nvSpPr>
        <p:spPr/>
        <p:txBody>
          <a:bodyPr/>
          <a:lstStyle/>
          <a:p>
            <a:fld id="{5C7086B1-CA32-447E-8D5D-F5F3134F77F7}"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lstStyle/>
          <a:p>
            <a:r>
              <a:t>Footer</a:t>
            </a:r>
          </a:p>
        </p:txBody>
      </p:sp>
      <p:sp>
        <p:nvSpPr>
          <p:cNvPr id="6" name="PlaceHolder 5"/>
          <p:cNvSpPr>
            <a:spLocks noGrp="1"/>
          </p:cNvSpPr>
          <p:nvPr>
            <p:ph type="sldNum" idx="16"/>
          </p:nvPr>
        </p:nvSpPr>
        <p:spPr/>
        <p:txBody>
          <a:bodyPr/>
          <a:lstStyle/>
          <a:p>
            <a:fld id="{E056FEAA-C50F-4999-B0AE-F57DE52DDF23}" type="slidenum">
              <a:t>‹#›</a:t>
            </a:fld>
            <a:endParaRPr/>
          </a:p>
        </p:txBody>
      </p:sp>
      <p:sp>
        <p:nvSpPr>
          <p:cNvPr id="7" name="PlaceHolder 6"/>
          <p:cNvSpPr>
            <a:spLocks noGrp="1"/>
          </p:cNvSpPr>
          <p:nvPr>
            <p:ph type="dt" idx="14"/>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lstStyle/>
          <a:p>
            <a:r>
              <a:t>Footer</a:t>
            </a:r>
          </a:p>
        </p:txBody>
      </p:sp>
      <p:sp>
        <p:nvSpPr>
          <p:cNvPr id="3" name="PlaceHolder 2"/>
          <p:cNvSpPr>
            <a:spLocks noGrp="1"/>
          </p:cNvSpPr>
          <p:nvPr>
            <p:ph type="sldNum" idx="19"/>
          </p:nvPr>
        </p:nvSpPr>
        <p:spPr/>
        <p:txBody>
          <a:bodyPr/>
          <a:lstStyle/>
          <a:p>
            <a:fld id="{C72914D0-CF50-4E74-95FE-016F1B4C7B31}" type="slidenum">
              <a:t>‹#›</a:t>
            </a:fld>
            <a:endParaRPr/>
          </a:p>
        </p:txBody>
      </p:sp>
      <p:sp>
        <p:nvSpPr>
          <p:cNvPr id="4" name="PlaceHolder 3"/>
          <p:cNvSpPr>
            <a:spLocks noGrp="1"/>
          </p:cNvSpPr>
          <p:nvPr>
            <p:ph type="dt" idx="17"/>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1"/>
          </p:nvPr>
        </p:nvSpPr>
        <p:spPr/>
        <p:txBody>
          <a:bodyPr/>
          <a:lstStyle/>
          <a:p>
            <a:r>
              <a:t>Footer</a:t>
            </a:r>
          </a:p>
        </p:txBody>
      </p:sp>
      <p:sp>
        <p:nvSpPr>
          <p:cNvPr id="4" name="PlaceHolder 3"/>
          <p:cNvSpPr>
            <a:spLocks noGrp="1"/>
          </p:cNvSpPr>
          <p:nvPr>
            <p:ph type="sldNum" idx="22"/>
          </p:nvPr>
        </p:nvSpPr>
        <p:spPr/>
        <p:txBody>
          <a:bodyPr/>
          <a:lstStyle/>
          <a:p>
            <a:fld id="{AD9A20BD-0ACA-46A6-A8EB-41DA1E34F581}" type="slidenum">
              <a:t>‹#›</a:t>
            </a:fld>
            <a:endParaRPr/>
          </a:p>
        </p:txBody>
      </p:sp>
      <p:sp>
        <p:nvSpPr>
          <p:cNvPr id="5" name="PlaceHolder 4"/>
          <p:cNvSpPr>
            <a:spLocks noGrp="1"/>
          </p:cNvSpPr>
          <p:nvPr>
            <p:ph type="dt" idx="20"/>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lstStyle/>
          <a:p>
            <a:r>
              <a:t>Footer</a:t>
            </a:r>
          </a:p>
        </p:txBody>
      </p:sp>
      <p:sp>
        <p:nvSpPr>
          <p:cNvPr id="3" name="PlaceHolder 2"/>
          <p:cNvSpPr>
            <a:spLocks noGrp="1"/>
          </p:cNvSpPr>
          <p:nvPr>
            <p:ph type="sldNum" idx="25"/>
          </p:nvPr>
        </p:nvSpPr>
        <p:spPr/>
        <p:txBody>
          <a:bodyPr/>
          <a:lstStyle/>
          <a:p>
            <a:fld id="{78FB5D6E-6CD0-4918-97C4-F3F92063ED2A}" type="slidenum">
              <a:t>‹#›</a:t>
            </a:fld>
            <a:endParaRPr/>
          </a:p>
        </p:txBody>
      </p:sp>
      <p:sp>
        <p:nvSpPr>
          <p:cNvPr id="4" name="PlaceHolder 3"/>
          <p:cNvSpPr>
            <a:spLocks noGrp="1"/>
          </p:cNvSpPr>
          <p:nvPr>
            <p:ph type="dt" idx="2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3"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B7D6448F-2694-41F2-B493-73DED7B36843}"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98"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rgbClr val="FFFFFF"/>
                </a:solidFill>
                <a:latin typeface="Franklin Gothic Demi"/>
              </a:rPr>
              <a:t>Click to edit Master title style</a:t>
            </a:r>
            <a:endParaRPr lang="en-US" sz="2400" b="0" strike="noStrike" spc="-1">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tIns="45720" rIns="91440" bIns="45720" anchor="ctr">
            <a:normAutofit/>
          </a:bodyPr>
          <a:lstStyle/>
          <a:p>
            <a:pPr marL="306000" indent="-306000" defTabSz="457200">
              <a:lnSpc>
                <a:spcPct val="110000"/>
              </a:lnSpc>
              <a:spcBef>
                <a:spcPts val="400"/>
              </a:spcBef>
              <a:spcAft>
                <a:spcPts val="601"/>
              </a:spcAft>
              <a:buClr>
                <a:srgbClr val="1CADE4"/>
              </a:buClr>
              <a:buSzPct val="92000"/>
              <a:buFont typeface="Wingdings 2" charset="2"/>
              <a:buChar char=""/>
            </a:pPr>
            <a:r>
              <a:rPr lang="en-US" sz="2000" b="0" strike="noStrike" spc="-1">
                <a:solidFill>
                  <a:schemeClr val="dk2"/>
                </a:solidFill>
                <a:latin typeface="Franklin Gothic Book"/>
              </a:rPr>
              <a:t>Click to edit Master text styles</a:t>
            </a:r>
            <a:endParaRPr lang="en-US" sz="2000" b="0" strike="noStrike" spc="-1">
              <a:solidFill>
                <a:schemeClr val="dk1">
                  <a:lumMod val="75000"/>
                  <a:lumOff val="25000"/>
                </a:schemeClr>
              </a:solidFill>
              <a:latin typeface="Franklin Gothic Book"/>
            </a:endParaRPr>
          </a:p>
          <a:p>
            <a:pPr marL="630000" lvl="1" indent="-306000" defTabSz="457200">
              <a:lnSpc>
                <a:spcPct val="100000"/>
              </a:lnSpc>
              <a:spcBef>
                <a:spcPts val="360"/>
              </a:spcBef>
              <a:spcAft>
                <a:spcPts val="601"/>
              </a:spcAft>
              <a:buClr>
                <a:srgbClr val="1CADE4"/>
              </a:buClr>
              <a:buSzPct val="92000"/>
              <a:buFont typeface="Wingdings 2" charset="2"/>
              <a:buChar char=""/>
            </a:pPr>
            <a:r>
              <a:rPr lang="en-US" sz="1800" b="0" strike="noStrike" spc="-1">
                <a:solidFill>
                  <a:schemeClr val="dk2"/>
                </a:solidFill>
                <a:latin typeface="Franklin Gothic Book"/>
              </a:rPr>
              <a:t>Second level</a:t>
            </a:r>
            <a:endParaRPr lang="en-US" sz="1800" b="0" strike="noStrike" spc="-1">
              <a:solidFill>
                <a:schemeClr val="dk1">
                  <a:lumMod val="75000"/>
                  <a:lumOff val="25000"/>
                </a:schemeClr>
              </a:solidFill>
              <a:latin typeface="Franklin Gothic Book"/>
            </a:endParaRPr>
          </a:p>
          <a:p>
            <a:pPr marL="900000" lvl="2" indent="-270000" defTabSz="457200">
              <a:lnSpc>
                <a:spcPct val="100000"/>
              </a:lnSpc>
              <a:spcBef>
                <a:spcPts val="320"/>
              </a:spcBef>
              <a:spcAft>
                <a:spcPts val="601"/>
              </a:spcAft>
              <a:buClr>
                <a:srgbClr val="1CADE4"/>
              </a:buClr>
              <a:buSzPct val="92000"/>
              <a:buFont typeface="Wingdings 2" charset="2"/>
              <a:buChar char=""/>
            </a:pPr>
            <a:r>
              <a:rPr lang="en-US" sz="1600" b="0" strike="noStrike" spc="-1">
                <a:solidFill>
                  <a:schemeClr val="dk2"/>
                </a:solidFill>
                <a:latin typeface="Franklin Gothic Book"/>
              </a:rPr>
              <a:t>Third level</a:t>
            </a:r>
            <a:endParaRPr lang="en-US" sz="1600" b="0" strike="noStrike" spc="-1">
              <a:solidFill>
                <a:schemeClr val="dk1">
                  <a:lumMod val="75000"/>
                  <a:lumOff val="25000"/>
                </a:schemeClr>
              </a:solidFill>
              <a:latin typeface="Franklin Gothic Book"/>
            </a:endParaRPr>
          </a:p>
          <a:p>
            <a:pPr marL="1242000" lvl="3" indent="-234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2"/>
                </a:solidFill>
                <a:latin typeface="Franklin Gothic Book"/>
              </a:rPr>
              <a:t>Fourth level</a:t>
            </a:r>
            <a:endParaRPr lang="en-US" sz="1400" b="0" strike="noStrike" spc="-1">
              <a:solidFill>
                <a:schemeClr val="dk1">
                  <a:lumMod val="75000"/>
                  <a:lumOff val="25000"/>
                </a:schemeClr>
              </a:solidFill>
              <a:latin typeface="Franklin Gothic Book"/>
            </a:endParaRPr>
          </a:p>
          <a:p>
            <a:pPr marL="1602000" lvl="4" indent="-234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2"/>
                </a:solidFill>
                <a:latin typeface="Franklin Gothic Book"/>
              </a:rPr>
              <a:t>Fifth level</a:t>
            </a:r>
            <a:endParaRPr lang="en-US" sz="1400" b="0" strike="noStrike" spc="-1">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rgbClr val="FFFFFF"/>
                </a:solidFill>
                <a:latin typeface="Franklin Gothic Book"/>
              </a:rPr>
              <a:t>Click to edit Master text styles</a:t>
            </a:r>
            <a:endParaRPr lang="en-US" sz="1600" b="0" strike="noStrike" spc="-1">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98109AF7-E35C-49D9-9AF8-A0632BD4B98C}"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109"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chemeClr val="dk1">
                    <a:lumMod val="75000"/>
                    <a:lumOff val="25000"/>
                  </a:schemeClr>
                </a:solidFill>
                <a:latin typeface="Franklin Gothic Demi"/>
              </a:rPr>
              <a:t>Click to edit Master title style</a:t>
            </a:r>
            <a:endParaRPr lang="en-US" sz="2400" b="0" strike="noStrike" spc="-1">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tIns="45000" rIns="90000" bIns="45000" anchor="t">
            <a:normAutofit/>
          </a:bodyPr>
          <a:lstStyle/>
          <a:p>
            <a:pPr indent="0" algn="ctr" defTabSz="914400">
              <a:lnSpc>
                <a:spcPct val="100000"/>
              </a:lnSpc>
              <a:buNone/>
              <a:tabLst>
                <a:tab pos="0" algn="l"/>
              </a:tabLst>
            </a:pPr>
            <a:r>
              <a:rPr lang="en-US" sz="1600" b="0" strike="noStrike" spc="-1">
                <a:solidFill>
                  <a:schemeClr val="dk1"/>
                </a:solidFill>
                <a:latin typeface="Franklin Gothic Book"/>
              </a:rPr>
              <a:t>Click icon to add picture</a:t>
            </a:r>
            <a:endParaRPr lang="en-US" sz="1600" b="0" strike="noStrike" spc="-1">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chemeClr val="dk1">
                    <a:lumMod val="75000"/>
                    <a:lumOff val="25000"/>
                  </a:schemeClr>
                </a:solidFill>
                <a:latin typeface="Franklin Gothic Book"/>
              </a:rPr>
              <a:t>Click to edit Master text styles</a:t>
            </a: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0E19551E-BEC9-469F-92D3-0A787288727F}"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15"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077C37A-F2A4-4253-8545-53C5D075F112}"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24"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vert="eaVert" lIns="91440" tIns="45720" rIns="91440" bIns="45720" anchor="ctr">
            <a:noAutofit/>
          </a:bodyPr>
          <a:lstStyle/>
          <a:p>
            <a:pPr indent="0" defTabSz="457200">
              <a:lnSpc>
                <a:spcPct val="100000"/>
              </a:lnSpc>
              <a:buNone/>
            </a:pPr>
            <a:r>
              <a:rPr lang="en-US" sz="2800" b="0" strike="noStrike" cap="all" spc="-1">
                <a:solidFill>
                  <a:srgbClr val="FFFFFF"/>
                </a:solidFill>
                <a:latin typeface="Franklin Gothic Demi"/>
              </a:rPr>
              <a:t>Click to edit Master title style</a:t>
            </a:r>
            <a:endParaRPr lang="en-US" sz="2800" b="0" strike="noStrike" spc="-1">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28" name="Rectangle 7"/>
          <p:cNvSpPr/>
          <p:nvPr/>
        </p:nvSpPr>
        <p:spPr>
          <a:xfrm>
            <a:off x="446400" y="457200"/>
            <a:ext cx="3702960" cy="946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2114AC3E-2F93-48C4-A48B-EA5E259F60F0}"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37"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46"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tIns="45720" rIns="91440" bIns="45720" anchor="t">
            <a:normAutofit/>
          </a:bodyPr>
          <a:lstStyle/>
          <a:p>
            <a:pPr indent="0" defTabSz="457200">
              <a:lnSpc>
                <a:spcPct val="110000"/>
              </a:lnSpc>
              <a:spcBef>
                <a:spcPts val="360"/>
              </a:spcBef>
              <a:spcAft>
                <a:spcPts val="601"/>
              </a:spcAft>
              <a:buNone/>
              <a:tabLst>
                <a:tab pos="0" algn="l"/>
              </a:tabLst>
            </a:pPr>
            <a:r>
              <a:rPr lang="en-US" sz="1800" b="0" strike="noStrike" cap="all" spc="-1">
                <a:solidFill>
                  <a:schemeClr val="accent1"/>
                </a:solidFill>
                <a:latin typeface="Franklin Gothic Book"/>
              </a:rPr>
              <a:t>Click to edit Master text styles</a:t>
            </a:r>
            <a:endParaRPr lang="en-US" sz="1800" b="0" strike="noStrike" spc="-1">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80E5854F-32C3-4663-B9F5-F51154B2F269}"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56"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70BA050-B0E7-48E6-B8DC-DFB0EA27B957}"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69"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tIns="45720" rIns="91440" bIns="45720" anchor="ctr">
            <a:noAutofit/>
          </a:bodyPr>
          <a:lstStyle/>
          <a:p>
            <a:pPr indent="0" defTabSz="457200">
              <a:lnSpc>
                <a:spcPct val="10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326C2DC-F291-4DFD-9E1A-8361E1EB06A3}"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81"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F7539D2-5ABB-4D37-89E9-2BA9BF07F0B2}"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91"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9D9A354-E85B-4EAF-B0DA-BC7B28AB1E68}"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tIns="45720" rIns="91440" bIns="45720" anchor="b">
            <a:noAutofit/>
          </a:bodyPr>
          <a:lstStyle/>
          <a:p>
            <a:pPr indent="0" algn="ctr" defTabSz="457200">
              <a:lnSpc>
                <a:spcPct val="100000"/>
              </a:lnSpc>
              <a:buNone/>
            </a:pPr>
            <a:r>
              <a:rPr lang="en-US" sz="3600" b="1" strike="noStrike" cap="all" spc="-1">
                <a:solidFill>
                  <a:schemeClr val="accent1"/>
                </a:solidFill>
                <a:latin typeface="Arial"/>
              </a:rPr>
              <a:t>keyloggers</a:t>
            </a:r>
            <a:endParaRPr lang="en-US" sz="3600" b="0" strike="noStrike" spc="-1">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defTabSz="914400">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2" name="TextBox 1">
            <a:extLst>
              <a:ext uri="{FF2B5EF4-FFF2-40B4-BE49-F238E27FC236}">
                <a16:creationId xmlns:a16="http://schemas.microsoft.com/office/drawing/2014/main" id="{BC5F9F8F-D89B-9B1D-A7DC-236EC852A7EF}"/>
              </a:ext>
            </a:extLst>
          </p:cNvPr>
          <p:cNvSpPr txBox="1"/>
          <p:nvPr/>
        </p:nvSpPr>
        <p:spPr>
          <a:xfrm>
            <a:off x="5119929" y="4778453"/>
            <a:ext cx="3101462" cy="1477328"/>
          </a:xfrm>
          <a:prstGeom prst="rect">
            <a:avLst/>
          </a:prstGeom>
          <a:noFill/>
        </p:spPr>
        <p:txBody>
          <a:bodyPr wrap="square" rtlCol="0">
            <a:spAutoFit/>
          </a:bodyPr>
          <a:lstStyle/>
          <a:p>
            <a:pPr algn="l"/>
            <a:r>
              <a:rPr lang="en-IN" dirty="0">
                <a:solidFill>
                  <a:schemeClr val="accent1"/>
                </a:solidFill>
              </a:rPr>
              <a:t>Presented By:</a:t>
            </a:r>
          </a:p>
          <a:p>
            <a:pPr algn="l"/>
            <a:r>
              <a:rPr lang="en-IN" dirty="0" err="1">
                <a:solidFill>
                  <a:schemeClr val="accent1"/>
                </a:solidFill>
              </a:rPr>
              <a:t>Praveena</a:t>
            </a:r>
            <a:r>
              <a:rPr lang="en-IN">
                <a:solidFill>
                  <a:schemeClr val="accent1"/>
                </a:solidFill>
              </a:rPr>
              <a:t> jasmine .A </a:t>
            </a:r>
            <a:r>
              <a:rPr lang="en-IN" dirty="0">
                <a:solidFill>
                  <a:schemeClr val="accent1"/>
                </a:solidFill>
              </a:rPr>
              <a:t>- Computer science and Engineering, </a:t>
            </a:r>
          </a:p>
          <a:p>
            <a:pPr algn="l"/>
            <a:r>
              <a:rPr lang="en-IN" dirty="0">
                <a:solidFill>
                  <a:schemeClr val="accent1"/>
                </a:solidFill>
              </a:rPr>
              <a:t>DMI college of Engineering </a:t>
            </a:r>
          </a:p>
        </p:txBody>
      </p:sp>
      <p:sp>
        <p:nvSpPr>
          <p:cNvPr id="3" name="TextBox 2">
            <a:extLst>
              <a:ext uri="{FF2B5EF4-FFF2-40B4-BE49-F238E27FC236}">
                <a16:creationId xmlns:a16="http://schemas.microsoft.com/office/drawing/2014/main" id="{91CA67EA-C6B9-07D0-7130-C49F9BAEF2E3}"/>
              </a:ext>
            </a:extLst>
          </p:cNvPr>
          <p:cNvSpPr txBox="1"/>
          <p:nvPr/>
        </p:nvSpPr>
        <p:spPr>
          <a:xfrm>
            <a:off x="5119929" y="1811769"/>
            <a:ext cx="1828800" cy="369332"/>
          </a:xfrm>
          <a:prstGeom prst="rect">
            <a:avLst/>
          </a:prstGeom>
          <a:noFill/>
        </p:spPr>
        <p:txBody>
          <a:bodyPr wrap="square" rtlCol="0">
            <a:spAutoFit/>
          </a:bodyPr>
          <a:lstStyle/>
          <a:p>
            <a:pPr algn="l"/>
            <a:endParaRPr lang="en-US"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41" name="PlaceHolder 2"/>
          <p:cNvSpPr>
            <a:spLocks noGrp="1"/>
          </p:cNvSpPr>
          <p:nvPr>
            <p:ph/>
          </p:nvPr>
        </p:nvSpPr>
        <p:spPr>
          <a:xfrm>
            <a:off x="296640" y="-42696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42" name="TextBox 5"/>
          <p:cNvSpPr/>
          <p:nvPr/>
        </p:nvSpPr>
        <p:spPr>
          <a:xfrm>
            <a:off x="3535560" y="1640880"/>
            <a:ext cx="560808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Franklin Gothic Book"/>
              </a:rPr>
              <a:t># Define the start_keylogger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start_keylogger():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listener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listener = keyboard.Listener(on_press=on_press, on_release=on_release)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listener.start()</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label.config(text="[+] Keylogger is running!\n[!] Saving the keys in 'keylogger.txt'")</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start_button.config(state='disabled')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stop_button.config(state='normal')</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Define the stop_keylogger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stop_keylogger():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listener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listener.stop()</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label.config(text="Keylogger stopped.")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start_button</a:t>
            </a:r>
            <a:endParaRPr lang="en-IN" sz="1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chemeClr val="dk1"/>
              </a:solidFill>
              <a:latin typeface="Franklin Gothic Book"/>
            </a:endParaRPr>
          </a:p>
        </p:txBody>
      </p:sp>
      <p:pic>
        <p:nvPicPr>
          <p:cNvPr id="144" name="Content Placeholder 3"/>
          <p:cNvPicPr/>
          <p:nvPr/>
        </p:nvPicPr>
        <p:blipFill>
          <a:blip r:embed="rId2"/>
          <a:stretch/>
        </p:blipFill>
        <p:spPr>
          <a:xfrm>
            <a:off x="1384560" y="1719000"/>
            <a:ext cx="2990880" cy="34196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chemeClr val="dk1"/>
              </a:solidFill>
              <a:latin typeface="Franklin Gothic Book"/>
            </a:endParaRPr>
          </a:p>
        </p:txBody>
      </p:sp>
      <p:pic>
        <p:nvPicPr>
          <p:cNvPr id="146" name="Content Placeholder 3"/>
          <p:cNvPicPr/>
          <p:nvPr/>
        </p:nvPicPr>
        <p:blipFill>
          <a:blip r:embed="rId2"/>
          <a:stretch/>
        </p:blipFill>
        <p:spPr>
          <a:xfrm>
            <a:off x="904320" y="1692720"/>
            <a:ext cx="7487280" cy="752400"/>
          </a:xfrm>
          <a:prstGeom prst="rect">
            <a:avLst/>
          </a:prstGeom>
          <a:ln w="0">
            <a:noFill/>
          </a:ln>
        </p:spPr>
      </p:pic>
      <p:pic>
        <p:nvPicPr>
          <p:cNvPr id="147" name="Picture 6"/>
          <p:cNvPicPr/>
          <p:nvPr/>
        </p:nvPicPr>
        <p:blipFill>
          <a:blip r:embed="rId3"/>
          <a:stretch/>
        </p:blipFill>
        <p:spPr>
          <a:xfrm>
            <a:off x="720720" y="3458160"/>
            <a:ext cx="11250000" cy="156312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chemeClr val="dk1"/>
              </a:solidFill>
              <a:latin typeface="Franklin Gothic Book"/>
            </a:endParaRPr>
          </a:p>
        </p:txBody>
      </p:sp>
      <p:sp>
        <p:nvSpPr>
          <p:cNvPr id="149" name="PlaceHolder 2"/>
          <p:cNvSpPr>
            <a:spLocks noGrp="1"/>
          </p:cNvSpPr>
          <p:nvPr>
            <p:ph/>
          </p:nvPr>
        </p:nvSpPr>
        <p:spPr>
          <a:xfrm>
            <a:off x="670680" y="144720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In conclusion, the creation of our advanced Python-Tkinter based keylogger marks a substantial stride in combating cybersecurity risks linked with keystroke logging. </a:t>
            </a:r>
            <a:endParaRPr lang="en-US" sz="1800" b="0" strike="noStrike" spc="-1">
              <a:solidFill>
                <a:schemeClr val="dk1">
                  <a:lumMod val="75000"/>
                  <a:lumOff val="25000"/>
                </a:schemeClr>
              </a:solidFill>
              <a:latin typeface="Franklin Gothic Book"/>
            </a:endParaRPr>
          </a:p>
          <a:p>
            <a:pPr marL="305280" indent="-30528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With its fortified security measures and intuitive interface, our keylogger stands poised to furnish users with a dependable and efficient tool for monitoring and safeguarding keyboard activity. </a:t>
            </a:r>
            <a:endParaRPr lang="en-US" sz="1800" b="0" strike="noStrike" spc="-1">
              <a:solidFill>
                <a:schemeClr val="dk1">
                  <a:lumMod val="75000"/>
                  <a:lumOff val="25000"/>
                </a:schemeClr>
              </a:solidFill>
              <a:latin typeface="Franklin Gothic Book"/>
            </a:endParaRPr>
          </a:p>
          <a:p>
            <a:pPr marL="305280" indent="-30528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By doing so, it effectively minimizes the likelihood of unauthorized access and privacy infringements, bolstering overall cybersecurity defenses.</a:t>
            </a: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p:nvPr>
        </p:nvSpPr>
        <p:spPr>
          <a:xfrm>
            <a:off x="540000" y="1620000"/>
            <a:ext cx="11029320" cy="4672800"/>
          </a:xfrm>
          <a:prstGeom prst="rect">
            <a:avLst/>
          </a:prstGeom>
          <a:noFill/>
          <a:ln w="0">
            <a:noFill/>
          </a:ln>
        </p:spPr>
        <p:txBody>
          <a:bodyPr lIns="91440" tIns="45720" rIns="91440" bIns="45720" anchor="ctr">
            <a:noAutofit/>
          </a:bodyPr>
          <a:lstStyle/>
          <a:p>
            <a:pPr marL="306000" indent="0" defTabSz="457200">
              <a:lnSpc>
                <a:spcPct val="110000"/>
              </a:lnSpc>
              <a:spcBef>
                <a:spcPts val="340"/>
              </a:spcBef>
              <a:spcAft>
                <a:spcPts val="601"/>
              </a:spcAft>
              <a:buNone/>
            </a:pP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Integration with cloud-based storage solutions for secure data backup and remote access.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Implementation of machine learning algorithms for anomaly detection and predictive analytics.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Collaboration with cybersecurity experts and industry stakeholders to continuously improve and adapt the keylogger's capabilities to evolving threats.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Expansion of platform support to include mobile devices and IoT (Internet of Things) devices.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Development of educational resources and training programs to raise awareness about cybersecurity risks and promote responsible usage of keylogger applications.</a:t>
            </a:r>
            <a:endParaRPr lang="en-US" sz="18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pPr>
            <a:endParaRPr lang="en-US" sz="1800" b="0" strike="noStrike" spc="-1">
              <a:solidFill>
                <a:schemeClr val="dk1">
                  <a:lumMod val="75000"/>
                  <a:lumOff val="25000"/>
                </a:schemeClr>
              </a:solidFill>
              <a:latin typeface="Franklin Gothic Book"/>
            </a:endParaRPr>
          </a:p>
        </p:txBody>
      </p:sp>
      <p:sp>
        <p:nvSpPr>
          <p:cNvPr id="151"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4983" lnSpcReduction="10000"/>
          </a:bodyPr>
          <a:lstStyle/>
          <a:p>
            <a:pPr defTabSz="457200">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chemeClr val="dk1"/>
              </a:solidFill>
              <a:latin typeface="Franklin Gothic Book"/>
            </a:endParaRPr>
          </a:p>
        </p:txBody>
      </p:sp>
      <p:sp>
        <p:nvSpPr>
          <p:cNvPr id="153"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75000"/>
                    <a:lumOff val="25000"/>
                  </a:schemeClr>
                </a:solidFill>
                <a:latin typeface="Franklin Gothic Book"/>
              </a:rPr>
              <a:t>1. </a:t>
            </a:r>
            <a:r>
              <a:rPr lang="en-IN" sz="2400" b="0" u="sng" strike="noStrike" spc="-1">
                <a:solidFill>
                  <a:schemeClr val="dk1">
                    <a:lumMod val="75000"/>
                    <a:lumOff val="25000"/>
                  </a:schemeClr>
                </a:solidFill>
                <a:uFillTx/>
                <a:latin typeface="Franklin Gothic Book"/>
                <a:hlinkClick r:id="rId2"/>
              </a:rPr>
              <a:t>https://github.com/techtrainer20/TNSDC</a:t>
            </a:r>
            <a:endParaRPr lang="en-US" sz="2400" b="0" strike="noStrike" spc="-1">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75000"/>
                    <a:lumOff val="25000"/>
                  </a:schemeClr>
                </a:solidFill>
                <a:latin typeface="Franklin Gothic Book"/>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463040" y="2766240"/>
            <a:ext cx="9298440" cy="1325160"/>
          </a:xfrm>
          <a:prstGeom prst="rect">
            <a:avLst/>
          </a:prstGeom>
          <a:noFill/>
          <a:ln w="0">
            <a:noFill/>
          </a:ln>
        </p:spPr>
        <p:txBody>
          <a:bodyPr lIns="91440" tIns="45720" rIns="91440" bIns="45720" anchor="b">
            <a:noAutofit/>
          </a:bodyPr>
          <a:lstStyle/>
          <a:p>
            <a:pPr indent="0" algn="ctr" defTabSz="457200">
              <a:lnSpc>
                <a:spcPct val="100000"/>
              </a:lnSpc>
              <a:buNone/>
            </a:pPr>
            <a:r>
              <a:rPr lang="en-US" sz="2800" b="1" strike="noStrike" cap="all" spc="-1">
                <a:solidFill>
                  <a:srgbClr val="002060"/>
                </a:solidFill>
                <a:latin typeface="Arial"/>
              </a:rPr>
              <a:t>THANK YOU</a:t>
            </a:r>
            <a:endParaRPr lang="en-US" sz="2800" b="0" strike="noStrike" spc="-1">
              <a:solidFill>
                <a:schemeClr val="dk1"/>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tIns="45720" rIns="91440" bIns="45720" anchor="b">
            <a:noAutofit/>
          </a:bodyPr>
          <a:lstStyle/>
          <a:p>
            <a:pPr indent="0" defTabSz="457200">
              <a:lnSpc>
                <a:spcPct val="100000"/>
              </a:lnSpc>
              <a:buNone/>
            </a:pPr>
            <a:r>
              <a:rPr lang="en-US" sz="2800" b="1" strike="noStrike" cap="all" spc="-1">
                <a:solidFill>
                  <a:srgbClr val="002060"/>
                </a:solidFill>
                <a:latin typeface="Arial"/>
              </a:rPr>
              <a:t>OUTLINE</a:t>
            </a:r>
            <a:endParaRPr lang="en-US" sz="2800" b="0" strike="noStrike" spc="-1">
              <a:solidFill>
                <a:schemeClr val="dk1"/>
              </a:solidFill>
              <a:latin typeface="Franklin Gothic Book"/>
            </a:endParaRPr>
          </a:p>
        </p:txBody>
      </p:sp>
      <p:sp>
        <p:nvSpPr>
          <p:cNvPr id="120" name="PlaceHolder 2"/>
          <p:cNvSpPr>
            <a:spLocks noGrp="1"/>
          </p:cNvSpPr>
          <p:nvPr>
            <p:ph/>
          </p:nvPr>
        </p:nvSpPr>
        <p:spPr>
          <a:xfrm>
            <a:off x="586440" y="1618920"/>
            <a:ext cx="11018520" cy="5238720"/>
          </a:xfrm>
          <a:prstGeom prst="rect">
            <a:avLst/>
          </a:prstGeom>
          <a:noFill/>
          <a:ln w="0">
            <a:noFill/>
          </a:ln>
        </p:spPr>
        <p:txBody>
          <a:bodyPr lIns="91440" tIns="45720" rIns="91440" bIns="45720" anchor="t">
            <a:noAutofit/>
          </a:bodyPr>
          <a:lstStyle/>
          <a:p>
            <a:pPr indent="0" defTabSz="457200">
              <a:lnSpc>
                <a:spcPct val="110000"/>
              </a:lnSpc>
              <a:spcBef>
                <a:spcPts val="400"/>
              </a:spcBef>
              <a:spcAft>
                <a:spcPts val="601"/>
              </a:spcAft>
              <a:buNone/>
              <a:tabLst>
                <a:tab pos="0" algn="l"/>
              </a:tabLst>
            </a:pPr>
            <a:r>
              <a:rPr lang="en-US" sz="2000" b="1"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Problem Statement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Proposed Solution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System Development Approach</a:t>
            </a:r>
            <a:r>
              <a:rPr lang="en-US" sz="2000" b="0"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Algorithm &amp; Deployment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Result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Conclusion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Future Scope</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References</a:t>
            </a: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Problem Statement</a:t>
            </a:r>
            <a:endParaRPr lang="en-US" sz="4400" b="0" strike="noStrike" spc="-1">
              <a:solidFill>
                <a:schemeClr val="dk1"/>
              </a:solidFill>
              <a:latin typeface="Franklin Gothic Book"/>
            </a:endParaRPr>
          </a:p>
        </p:txBody>
      </p:sp>
      <p:sp>
        <p:nvSpPr>
          <p:cNvPr id="122" name="PlaceHolder 2"/>
          <p:cNvSpPr>
            <a:spLocks noGrp="1"/>
          </p:cNvSpPr>
          <p:nvPr>
            <p:ph/>
          </p:nvPr>
        </p:nvSpPr>
        <p:spPr>
          <a:xfrm>
            <a:off x="581040" y="702000"/>
            <a:ext cx="11029320" cy="4672800"/>
          </a:xfrm>
          <a:prstGeom prst="rect">
            <a:avLst/>
          </a:prstGeom>
          <a:noFill/>
          <a:ln w="0">
            <a:noFill/>
          </a:ln>
        </p:spPr>
        <p:txBody>
          <a:bodyPr lIns="91440" tIns="45720" rIns="91440" bIns="45720" anchor="ctr">
            <a:normAutofit/>
          </a:bodyPr>
          <a:lstStyle/>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marL="629280" lvl="1" indent="-305280" defTabSz="457200">
              <a:lnSpc>
                <a:spcPct val="10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Times New Roman"/>
              </a:rPr>
              <a:t>In the era of digital transformation, cybersecurity threats pose significant risks to individuals and organizations worldwide. One such threat is the unauthorized access to sensitive information through keystroke logging, where malicious actors can capture keystrokes to obtain passwords, personal data, and other confidential information. Existing keylogger solutions often lack adequate security measures and user-friendly interfaces, leaving users vulnerable to cyber attacks and privacy breaches.</a:t>
            </a:r>
            <a:endParaRPr lang="en-US" sz="1800" b="0" strike="noStrike" spc="-1">
              <a:solidFill>
                <a:schemeClr val="dk1">
                  <a:lumMod val="75000"/>
                  <a:lumOff val="25000"/>
                </a:schemeClr>
              </a:solidFill>
              <a:latin typeface="Franklin Gothic Book"/>
            </a:endParaRPr>
          </a:p>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Proposed Solution</a:t>
            </a:r>
            <a:endParaRPr lang="en-US" sz="4400" b="0" strike="noStrike" spc="-1">
              <a:solidFill>
                <a:schemeClr val="dk1"/>
              </a:solidFill>
              <a:latin typeface="Franklin Gothic Book"/>
            </a:endParaRPr>
          </a:p>
        </p:txBody>
      </p:sp>
      <p:sp>
        <p:nvSpPr>
          <p:cNvPr id="124" name="PlaceHolder 2"/>
          <p:cNvSpPr>
            <a:spLocks noGrp="1"/>
          </p:cNvSpPr>
          <p:nvPr>
            <p:ph/>
          </p:nvPr>
        </p:nvSpPr>
        <p:spPr>
          <a:xfrm>
            <a:off x="578880" y="1440000"/>
            <a:ext cx="11613240" cy="5563440"/>
          </a:xfrm>
          <a:prstGeom prst="rect">
            <a:avLst/>
          </a:prstGeom>
          <a:noFill/>
          <a:ln w="0">
            <a:noFill/>
          </a:ln>
        </p:spPr>
        <p:txBody>
          <a:bodyPr lIns="91440" tIns="45720" rIns="91440" bIns="45720" anchor="ctr">
            <a:noAutofit/>
          </a:bodyPr>
          <a:lstStyle/>
          <a:p>
            <a:pPr marL="306000" indent="-30600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To address the challenges posed by keystroke logging threats, we propose the development of an advanced Python-Tkinter based keylogger application with enhanced security features and usability. </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This keylogger will employ sophisticated encryption techniques to protect captured data and ensure user privacy. Additionally, it will offer an intuitive and customizable user interface, allowing users to easily configure settings and monitor keyboard activity in real-time. </a:t>
            </a:r>
            <a:endParaRPr lang="en-US" sz="1800" b="0" strike="noStrike" spc="-1">
              <a:solidFill>
                <a:schemeClr val="dk1">
                  <a:lumMod val="75000"/>
                  <a:lumOff val="25000"/>
                </a:schemeClr>
              </a:solidFill>
              <a:latin typeface="Franklin Gothic Book"/>
            </a:endParaRPr>
          </a:p>
          <a:p>
            <a:pPr marL="306000" indent="0" defTabSz="457200">
              <a:lnSpc>
                <a:spcPct val="11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chemeClr val="dk1"/>
              </a:solidFill>
              <a:latin typeface="Franklin Gothic Book"/>
            </a:endParaRPr>
          </a:p>
        </p:txBody>
      </p:sp>
      <p:sp>
        <p:nvSpPr>
          <p:cNvPr id="126" name="PlaceHolder 2"/>
          <p:cNvSpPr>
            <a:spLocks noGrp="1"/>
          </p:cNvSpPr>
          <p:nvPr>
            <p:ph/>
          </p:nvPr>
        </p:nvSpPr>
        <p:spPr>
          <a:xfrm>
            <a:off x="180000" y="1800000"/>
            <a:ext cx="12060000" cy="4672800"/>
          </a:xfrm>
          <a:prstGeom prst="rect">
            <a:avLst/>
          </a:prstGeom>
          <a:noFill/>
          <a:ln w="0">
            <a:noFill/>
          </a:ln>
        </p:spPr>
        <p:txBody>
          <a:bodyPr lIns="91440" tIns="45720" rIns="91440" bIns="45720" anchor="ctr">
            <a:noAutofit/>
          </a:bodyPr>
          <a:lstStyle/>
          <a:p>
            <a:pPr indent="0" defTabSz="457200">
              <a:lnSpc>
                <a:spcPct val="110000"/>
              </a:lnSpc>
              <a:spcBef>
                <a:spcPts val="360"/>
              </a:spcBef>
              <a:spcAft>
                <a:spcPts val="601"/>
              </a:spcAft>
              <a:buNone/>
              <a:tabLst>
                <a:tab pos="0" algn="l"/>
              </a:tabLst>
            </a:pPr>
            <a:r>
              <a:rPr lang="en-IN" sz="1800" b="1" strike="noStrike" spc="-1">
                <a:solidFill>
                  <a:srgbClr val="0F0F0F"/>
                </a:solidFill>
                <a:latin typeface="Franklin Gothic Book"/>
              </a:rPr>
              <a:t>	</a:t>
            </a:r>
            <a:endParaRPr lang="en-US" sz="1800" b="0" strike="noStrike" spc="-1">
              <a:solidFill>
                <a:schemeClr val="dk1">
                  <a:lumMod val="75000"/>
                  <a:lumOff val="25000"/>
                </a:schemeClr>
              </a:solidFill>
              <a:latin typeface="Franklin Gothic Book"/>
            </a:endParaRPr>
          </a:p>
        </p:txBody>
      </p:sp>
      <p:sp>
        <p:nvSpPr>
          <p:cNvPr id="127" name="Rectangle 2"/>
          <p:cNvSpPr/>
          <p:nvPr/>
        </p:nvSpPr>
        <p:spPr>
          <a:xfrm>
            <a:off x="325440" y="1079280"/>
            <a:ext cx="11229480" cy="5707800"/>
          </a:xfrm>
          <a:prstGeom prst="rect">
            <a:avLst/>
          </a:prstGeom>
          <a:noFill/>
          <a:ln w="0">
            <a:noFill/>
          </a:ln>
        </p:spPr>
        <p:style>
          <a:lnRef idx="0">
            <a:scrgbClr r="0" g="0" b="0"/>
          </a:lnRef>
          <a:fillRef idx="0">
            <a:scrgbClr r="0" g="0" b="0"/>
          </a:fillRef>
          <a:effectRef idx="0">
            <a:scrgbClr r="0" g="0" b="0"/>
          </a:effectRef>
          <a:fontRef idx="minor"/>
        </p:style>
        <p:txBody>
          <a:bodyPr wrap="none" lIns="0" tIns="198360" rIns="0" bIns="198360" numCol="1" spcCol="0" anchor="ctr">
            <a:spAutoFit/>
          </a:bodyPr>
          <a:lstStyle/>
          <a:p>
            <a:pPr defTabSz="914400">
              <a:lnSpc>
                <a:spcPct val="100000"/>
              </a:lnSpc>
              <a:tabLst>
                <a:tab pos="0" algn="l"/>
              </a:tabLst>
            </a:pPr>
            <a:r>
              <a:rPr lang="en-US" sz="2000" b="1" strike="noStrike" spc="-1">
                <a:solidFill>
                  <a:srgbClr val="374151"/>
                </a:solidFill>
                <a:latin typeface="__Inter_aaf875"/>
              </a:rPr>
              <a:t>The following is the development approach for the new keylogger:</a:t>
            </a:r>
            <a:endParaRPr lang="en-IN" sz="2000" b="0" strike="noStrike" spc="-1">
              <a:solidFill>
                <a:srgbClr val="000000"/>
              </a:solidFill>
              <a:latin typeface="Arial"/>
            </a:endParaRPr>
          </a:p>
          <a:p>
            <a:pPr defTabSz="914400">
              <a:lnSpc>
                <a:spcPct val="100000"/>
              </a:lnSpc>
              <a:tabLst>
                <a:tab pos="0" algn="l"/>
              </a:tabLst>
            </a:pPr>
            <a:endParaRPr lang="en-IN" sz="11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Requirement Analysis: Understand stakeholder needs, such as parents and employers, </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and define keylogger requirements.</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Design: Develop the keylogger's functionalities, user interface, and data handling mechanisms.</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Implementation: Code the keylogger using Python and Tkinter, and conduct rigorous testing.</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Deployment: Create installation packages, configure settings, and provide comprehensive </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documentation.</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Maintenance: Monitor performance, provide updates, offer user support, and ensure adherence </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to ethical standards and regulations.</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endParaRPr lang="en-IN"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29" name="PlaceHolder 2"/>
          <p:cNvSpPr>
            <a:spLocks noGrp="1"/>
          </p:cNvSpPr>
          <p:nvPr>
            <p:ph/>
          </p:nvPr>
        </p:nvSpPr>
        <p:spPr>
          <a:xfrm>
            <a:off x="380880" y="47700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pic>
        <p:nvPicPr>
          <p:cNvPr id="130" name="Picture 3"/>
          <p:cNvPicPr/>
          <p:nvPr/>
        </p:nvPicPr>
        <p:blipFill>
          <a:blip r:embed="rId2"/>
          <a:stretch/>
        </p:blipFill>
        <p:spPr>
          <a:xfrm>
            <a:off x="1767600" y="2813760"/>
            <a:ext cx="8087400" cy="15238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2" name="PlaceHolder 2"/>
          <p:cNvSpPr>
            <a:spLocks noGrp="1"/>
          </p:cNvSpPr>
          <p:nvPr>
            <p:ph/>
          </p:nvPr>
        </p:nvSpPr>
        <p:spPr>
          <a:xfrm>
            <a:off x="218520" y="-43128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1.Create GUI</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pic>
        <p:nvPicPr>
          <p:cNvPr id="133" name="Picture 5"/>
          <p:cNvPicPr/>
          <p:nvPr/>
        </p:nvPicPr>
        <p:blipFill>
          <a:blip r:embed="rId2"/>
          <a:stretch/>
        </p:blipFill>
        <p:spPr>
          <a:xfrm>
            <a:off x="581040" y="1745280"/>
            <a:ext cx="10954800" cy="46674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5" name="PlaceHolder 2"/>
          <p:cNvSpPr>
            <a:spLocks noGrp="1"/>
          </p:cNvSpPr>
          <p:nvPr>
            <p:ph/>
          </p:nvPr>
        </p:nvSpPr>
        <p:spPr>
          <a:xfrm>
            <a:off x="296640" y="-42696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36" name="TextBox 5"/>
          <p:cNvSpPr/>
          <p:nvPr/>
        </p:nvSpPr>
        <p:spPr>
          <a:xfrm>
            <a:off x="3535560" y="1640880"/>
            <a:ext cx="5608080" cy="557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Franklin Gothic Book"/>
              </a:rPr>
              <a:t># Initialize the variables</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keys_used = []</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flag = False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keys = ""</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Define the on_press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on_press(key):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flag, keys_used, keys</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if flag == False: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keys_used.append(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{'Pressed': f'{key}'}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flag = True</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if flag == True: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keys_used.append(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{'Held': f'{key}'}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8" name="PlaceHolder 2"/>
          <p:cNvSpPr>
            <a:spLocks noGrp="1"/>
          </p:cNvSpPr>
          <p:nvPr>
            <p:ph/>
          </p:nvPr>
        </p:nvSpPr>
        <p:spPr>
          <a:xfrm>
            <a:off x="296640" y="-42696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39" name="TextBox 5"/>
          <p:cNvSpPr/>
          <p:nvPr/>
        </p:nvSpPr>
        <p:spPr>
          <a:xfrm>
            <a:off x="3535560" y="1640880"/>
            <a:ext cx="560808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Franklin Gothic Book"/>
              </a:rPr>
              <a:t># Define the on_release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on_release(key):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flag, keys_used, keys</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keys_used.append(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{'Released': f'{key}'}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if flag == True: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flag = False</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 = keys + str(key)</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Define the generate_json_file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generate_json_file(keys_used):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with open('key_log.json', '+wb') as key_log:</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key_list_bytes = json.dumps(keys_used).encode()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key_log.write(key_list_bytes)</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0.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4.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5.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6.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7.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8.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9.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28</TotalTime>
  <Words>881</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9</vt:i4>
      </vt:variant>
      <vt:variant>
        <vt:lpstr>Theme</vt:lpstr>
      </vt:variant>
      <vt:variant>
        <vt:i4>11</vt:i4>
      </vt:variant>
      <vt:variant>
        <vt:lpstr>Slide Titles</vt:lpstr>
      </vt:variant>
      <vt:variant>
        <vt:i4>16</vt:i4>
      </vt:variant>
    </vt:vector>
  </HeadingPairs>
  <TitlesOfParts>
    <vt:vector size="36" baseType="lpstr">
      <vt:lpstr>__Inter_aaf875</vt:lpstr>
      <vt:lpstr>Arial</vt:lpstr>
      <vt:lpstr>Franklin Gothic Book</vt:lpstr>
      <vt:lpstr>Franklin Gothic Demi</vt:lpstr>
      <vt:lpstr>OpenSymbol</vt:lpstr>
      <vt:lpstr>Symbol</vt:lpstr>
      <vt:lpstr>Times New Roman</vt:lpstr>
      <vt:lpstr>Wingdings</vt:lpstr>
      <vt:lpstr>Wingdings 2</vt:lpstr>
      <vt:lpstr>DividendVTI</vt:lpstr>
      <vt:lpstr>DividendVTI</vt:lpstr>
      <vt:lpstr>DividendVTI</vt:lpstr>
      <vt:lpstr>DividendVTI</vt:lpstr>
      <vt:lpstr>DividendVTI</vt:lpstr>
      <vt:lpstr>DividendVTI</vt:lpstr>
      <vt:lpstr>DividendVTI</vt:lpstr>
      <vt:lpstr>DividendVTI</vt:lpstr>
      <vt:lpstr>DividendVTI</vt:lpstr>
      <vt:lpstr>DividendVTI</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GRACE MONICA</cp:lastModifiedBy>
  <cp:revision>29</cp:revision>
  <dcterms:created xsi:type="dcterms:W3CDTF">2021-05-26T16:50:10Z</dcterms:created>
  <dcterms:modified xsi:type="dcterms:W3CDTF">2024-04-20T15:39:00Z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16</vt:i4>
  </property>
</Properties>
</file>