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CF19-5C24-4480-BC41-43BB383D7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33C3F-354A-45D6-83DA-BA71765BD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B7BB-BFC8-4B34-ACF7-0FEF7D25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540C-F17A-40CC-9035-353A77A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B879-DDEC-4971-93F6-BCEABF0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55F5-DAC4-45D8-9D98-4C6E5713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F3203-C720-4F0B-9DBC-2D93D157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C8A4-0126-4C26-881F-9017C5A0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76F3-0533-4733-9D38-ECD0D3D1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9650-DF87-460D-892B-FF779F7D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111D6-D710-438C-B533-947C8480F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A9FCB-EED3-4A94-BC12-A31DC0051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912E-1FB0-48E8-A95D-CA5C8B5B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E431-5535-431F-8C3B-F4369D6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C135-08DB-4D45-80F8-D60BB081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952-4520-41ED-B604-7B345A3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B135-524C-4CC0-B9B9-6AFED8FF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C765-FDF4-482C-91A0-D70F9E72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34F6-B63D-443C-959A-58993090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8CA4-9146-48DB-BC5D-A4A79DF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4012-1F12-43F5-B0E9-BD47A707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032B-91BE-46A1-8D4C-77FAD6FC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08C1-78B1-454D-9C93-4B1DE93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7956-0769-48F3-A02B-6257E27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70CD-8604-4B8C-B499-A1831CC4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7433-0F23-4D38-9EC0-5DDA51F7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19E1-33DC-4C4E-A924-2289500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6CFD-5054-4501-838E-F69D67B4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CEFA-0E89-42FD-8227-B394FE91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05A1-5762-4C62-8F6A-6A61772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363E-CB4A-40EC-B403-F894F338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4A26-93C9-4205-ADFC-5CA7D4A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2F5E-0B46-4818-8E05-821383B2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A901-3981-470E-96E5-0098AA2D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30DA7-8BC6-421F-99DE-F049BA40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C938-ED12-459C-B272-C0F93AA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F439D-6B90-4752-A4A8-7E2D0AA7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DA297-E0DD-4E95-B2C6-3B9D6C16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559D2-6824-400F-8274-F1CF3FFD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02CA-DD19-4A71-B8AA-1671889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6441-FA40-42BB-9170-BD7F3BDC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FB7F4-7A6E-4B68-B3BA-00CC4F17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22CA6-D009-4EFC-9E94-CDFFC679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F95A5-3E31-4007-9B1C-A8870D03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CD8AB-06EA-4BA5-9409-0D7675F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D661-9A27-42DE-9730-368C40D8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F08B-C7E2-410D-B3FD-554AB71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9EAA-B51D-4FB9-B803-E2DF805F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9523A-4A3B-4CA7-B0B2-F61FE77F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70D6-0668-4E28-A08E-52C162A3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355D-623D-49F2-BFE9-A2F7B09F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936F-1461-487D-9D30-78C525C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5061-B83C-435E-B221-7E1125C4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D6B3-35A6-42FF-9A95-A5327A54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6810-B308-4F1D-8831-A6D03E64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78189-F2C2-4135-895D-62B3614A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5B0B-1D78-4876-97C2-7EF62457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8388-FE6A-4DF2-A695-CF85F970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CB2A-E6DA-4A76-AB59-CE3C8063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AB67-4DF9-4B7F-B2D0-F9939D16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04F8-9BC7-45D6-BD73-698D84DDD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6655-9672-44FF-9FE7-137AC6707F0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81DB-05BE-41F1-8EE8-198DAFD98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27A2-CF73-4A4B-BF80-491B7E22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44B9-EC82-410D-87F6-CB895BD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CE56-98A3-44EE-9294-09DC85869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Session-2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B964-30D6-409A-9669-94459DD9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652BF-35D3-4B4E-B6A3-0BCC384A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592282"/>
            <a:ext cx="9105900" cy="51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7B42B-85FF-4FA9-8E82-71D11F4F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332509"/>
            <a:ext cx="9784339" cy="62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7DA8A-44A9-43F7-8F54-CFAC4C8C9CAA}"/>
              </a:ext>
            </a:extLst>
          </p:cNvPr>
          <p:cNvSpPr txBox="1"/>
          <p:nvPr/>
        </p:nvSpPr>
        <p:spPr>
          <a:xfrm>
            <a:off x="1571625" y="844172"/>
            <a:ext cx="931804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Binding is available right from AngularJS, Angular 2 and is now available in Angular 4 as well. We use curly braces for data binding - {{}}; this process is called interpolation.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Ex: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{{title}} 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dropdown of months in the browser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5FC7-88B0-4BB8-B047-10628B376840}"/>
              </a:ext>
            </a:extLst>
          </p:cNvPr>
          <p:cNvSpPr txBox="1"/>
          <p:nvPr/>
        </p:nvSpPr>
        <p:spPr>
          <a:xfrm>
            <a:off x="2506806" y="220579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Data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07308-F3DA-48D3-9A8F-4076B939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26328"/>
            <a:ext cx="874654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A4748-27EB-4814-834C-C9F066F4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03" y="893618"/>
            <a:ext cx="9983994" cy="57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7008E-FAA4-445D-94C4-A7D79581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467591"/>
            <a:ext cx="10422081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0A630-08B7-4D1A-B067-74643402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8" y="517334"/>
            <a:ext cx="9720262" cy="63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131E8-3522-432F-AFE5-238A47DF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13226"/>
            <a:ext cx="8629650" cy="12858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B1D9E6-6677-45A0-B4E9-E2034C43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19231-D960-4F9C-AF73-827026CD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865851"/>
            <a:ext cx="9010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3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DECD1-3995-43DF-ACC0-A316CF2F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445944"/>
            <a:ext cx="55626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0CEE4-84C4-4C01-BD47-777DF222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27" y="1720128"/>
            <a:ext cx="8658225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C4B6BC-10E3-4A78-84DE-93375E0BE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" y="3429000"/>
            <a:ext cx="7086600" cy="150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5BC8F-1B23-4DEA-96ED-F8DDA233F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66" y="5257364"/>
            <a:ext cx="6343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EBDFF-67D8-4283-9785-0012C702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FCA6-C4AF-4F38-B525-8E54BFA4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 part of the development with Angular 4 is done in the components. Components are basically classes that interact with the .html file of the component.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0CFD4E-2A29-4793-97E7-EC97D808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72" y="3312072"/>
            <a:ext cx="3602268" cy="4001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 g component new-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00989-7F03-474A-B961-5169174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72" y="4001294"/>
            <a:ext cx="7600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795A3-7474-4AC0-8CEB-D2DCEFA5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300037"/>
            <a:ext cx="11409218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74B57-EC26-4F7C-895B-530E909E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0" y="166255"/>
            <a:ext cx="11698601" cy="64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E295-DA17-4CFE-9DFD-A8159F9F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213025"/>
            <a:ext cx="10405846" cy="66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1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322AA-C417-490B-9C30-E647295E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0" y="301336"/>
            <a:ext cx="11093370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F38AD-1253-4A8E-8129-3AFF11CD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604837"/>
            <a:ext cx="11003973" cy="62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5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63441-47D6-4D13-AB0F-C42695E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20" y="145473"/>
            <a:ext cx="9242367" cy="64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62C783-C8ED-4C24-B373-AA738DE36BD1}"/>
              </a:ext>
            </a:extLst>
          </p:cNvPr>
          <p:cNvSpPr txBox="1"/>
          <p:nvPr/>
        </p:nvSpPr>
        <p:spPr>
          <a:xfrm>
            <a:off x="1311851" y="868371"/>
            <a:ext cx="9411567" cy="169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Angular refers to a place where you can group the components, directives, pipes, and services, which are related to the application.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DD94F-3A1C-461E-BE37-9081AEE2F857}"/>
              </a:ext>
            </a:extLst>
          </p:cNvPr>
          <p:cNvSpPr txBox="1"/>
          <p:nvPr/>
        </p:nvSpPr>
        <p:spPr>
          <a:xfrm>
            <a:off x="2486025" y="293316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BC2CC-498D-47F4-A9D3-9BE37020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78" y="2766579"/>
            <a:ext cx="7962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Angular Session-2</vt:lpstr>
      <vt:lpstr>Component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If-then-else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Lakshmi Praveena</dc:creator>
  <cp:lastModifiedBy>Lakshmi Praveena</cp:lastModifiedBy>
  <cp:revision>3</cp:revision>
  <dcterms:created xsi:type="dcterms:W3CDTF">2021-12-29T18:24:56Z</dcterms:created>
  <dcterms:modified xsi:type="dcterms:W3CDTF">2021-12-30T03:33:55Z</dcterms:modified>
</cp:coreProperties>
</file>