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9108-2244-4950-B525-D346D8BC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54708-A34D-467C-A839-3C0AC199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8A42-72CB-4DD9-88DF-7C8FDEE9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F0EE-AC87-4FD5-B0BB-EAAD3343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C78B-B97F-49B0-96AF-97D2655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AF3C-812A-4537-A8A5-6F9158BD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54E47-92C5-4C58-922F-17067D2A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18FD-1751-47F0-A0BA-8237FDC5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086-B732-490C-9A75-AC4195F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1EA2-A548-434D-80AF-4B93D650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3AC01-2418-4791-ACC6-A02DF013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B262-7828-46D0-9083-CB4A2684F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A826-A0BF-4748-A49D-9734FF6F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B405-320C-4466-A858-72A58A56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56C8-3A72-496A-97D0-D5433EF0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2D1-A76A-4B71-89E8-A52DB02A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8995-B40F-447B-815A-121946CE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845B-5910-404C-AE9C-E78D8B44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EBB0-F7DF-457D-B3A5-27F64568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C231-B68E-434F-92CC-1F2F7E58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67A7-297F-47E9-8AAC-7B64294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2BF5-BFE4-49C0-975F-F4C1D19F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21A0-9E64-4850-96AF-25660E7F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9FE2-875E-472A-83F0-855818FF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6A8E-21AF-4AC8-BF8D-692D91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808-F4AF-42D0-88C2-EB4BB40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93FB-3011-404B-9CD6-F0A3C454B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4C40-70D4-49D5-8246-49A2B6E7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FE1B-D920-403C-A026-45992BD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E9D3-8DC4-4CE6-B1A5-E441CD41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01B4-1620-44C3-954E-7E0F4D0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0E89-0D75-4E72-BEAC-0C3026B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A800-37DD-42B7-83B2-69C97E05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84532-78A3-4BCE-AE9C-2843957D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B1AD1-3F53-42FA-92F1-B58FEFBC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30013-CD49-4917-985F-BD69693A6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A4996-0808-4E9E-912A-58354C7F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1E31-6676-41EF-A9E9-EB31A6B3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EFCA-0788-4086-927E-02934819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0FE3-B21E-429A-B665-9811F9A1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4DF71-FEBB-42F0-A533-41A16A11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12B1F-33FA-4C5C-B071-113957F4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27077-881B-45BB-84C0-12F84F3A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D8BE5-9C9A-4995-B0CA-0FAE73B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132A-FB09-4824-B781-267ACD02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CF44C-27B7-4A20-9B28-69607293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9017-8CBD-4DF5-852F-610DC9BE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A14F-271D-4AED-AB0B-19B6C015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5159-769C-4372-8A94-CCDA45E91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FDEB-7CA2-4F46-B643-BD7FBF8B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3F54-1257-416C-9E91-5D2F7F0F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C0F8-56EA-4FB5-BF5D-FA837690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9904-FB51-4C79-8328-DB68FE7D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14F9F-DAC4-49E3-8467-7891ACA23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F48E2-5F85-4C7C-88FB-D293A17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FC5-064D-415A-8214-71D779A3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1F15F-8506-4E57-B8B8-3066A3FA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7D64A-BEE4-4251-8ED9-4D043030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974F6-439B-40FF-AECD-788B351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3AB2-613D-480E-8241-48EB3238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9B9E-4C81-4F7E-8499-6856CA56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D09B-A569-4F55-842C-2B571A08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B67B-1A0D-42CA-810C-981CAE971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6EA0-D44B-465E-BCC0-E1C07FB2C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session-3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04BB-5E3D-4A39-8E0D-BF3171120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8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For Each Pipe">
            <a:extLst>
              <a:ext uri="{FF2B5EF4-FFF2-40B4-BE49-F238E27FC236}">
                <a16:creationId xmlns:a16="http://schemas.microsoft.com/office/drawing/2014/main" id="{E4CB7404-8464-40E1-82C1-E56504C3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49382"/>
            <a:ext cx="1099358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2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utput For Each Pipe-2">
            <a:extLst>
              <a:ext uri="{FF2B5EF4-FFF2-40B4-BE49-F238E27FC236}">
                <a16:creationId xmlns:a16="http://schemas.microsoft.com/office/drawing/2014/main" id="{AD3DA583-49A6-4CCC-8D58-96D7A8F4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249382"/>
            <a:ext cx="9964881" cy="63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9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BE388-9821-4225-B970-4E65641F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528762"/>
            <a:ext cx="11055927" cy="4967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16334-CFCD-4FB4-B3B4-1468F3875A8E}"/>
              </a:ext>
            </a:extLst>
          </p:cNvPr>
          <p:cNvSpPr txBox="1"/>
          <p:nvPr/>
        </p:nvSpPr>
        <p:spPr>
          <a:xfrm>
            <a:off x="2714625" y="584262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Arial" panose="020B0604020202020204" pitchFamily="34" charset="0"/>
              </a:rPr>
              <a:t>Create a Custom Pipe</a:t>
            </a:r>
          </a:p>
        </p:txBody>
      </p:sp>
    </p:spTree>
    <p:extLst>
      <p:ext uri="{BB962C8B-B14F-4D97-AF65-F5344CB8AC3E}">
        <p14:creationId xmlns:p14="http://schemas.microsoft.com/office/powerpoint/2010/main" val="228656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1BD9B-5F88-4E85-A4D7-3C20B105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72736"/>
            <a:ext cx="11118273" cy="66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FCA7A-5B7B-41FC-A32E-23BB7DB6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57" y="161059"/>
            <a:ext cx="8105775" cy="1714500"/>
          </a:xfrm>
          <a:prstGeom prst="rect">
            <a:avLst/>
          </a:prstGeom>
        </p:spPr>
      </p:pic>
      <p:pic>
        <p:nvPicPr>
          <p:cNvPr id="5122" name="Picture 2" descr="Custome Pipe">
            <a:extLst>
              <a:ext uri="{FF2B5EF4-FFF2-40B4-BE49-F238E27FC236}">
                <a16:creationId xmlns:a16="http://schemas.microsoft.com/office/drawing/2014/main" id="{BA657CD6-63BD-4933-9C5A-B897C4A5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79" y="2114118"/>
            <a:ext cx="4462030" cy="42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4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66A-42DE-4BFE-9794-74EEE7AB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DEA1-74CA-4BFC-A646-7F80824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45"/>
            <a:ext cx="10515600" cy="4628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Directives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Angular is a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class, which is declared as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@directive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We have 3 directives in Angular.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Component Directives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form the main class having details of how the component should be processed, instantiated and used at runtime.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Structural Directives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structure directive basically deals with manipulating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elements. Structural directives have a * sign before the directive. For example,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ngIf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ngFor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8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3F65-19A3-463E-B473-B906248B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555"/>
            <a:ext cx="10515600" cy="589640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Attribute Directives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 directives deal with changing the look and behavior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element. You can create your own directives as shown below.</a:t>
            </a:r>
          </a:p>
          <a:p>
            <a:pPr lvl="1" algn="jus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lvl="1" algn="just"/>
            <a:r>
              <a:rPr lang="en-US" b="1" i="0" dirty="0">
                <a:effectLst/>
                <a:latin typeface="Arial" panose="020B0604020202020204" pitchFamily="34" charset="0"/>
              </a:rPr>
              <a:t>Create Custom Directives</a:t>
            </a:r>
          </a:p>
          <a:p>
            <a:pPr marL="228600" lvl="1" algn="jus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4572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ng g directive change</a:t>
            </a:r>
          </a:p>
          <a:p>
            <a:pPr marL="457200" lvl="1" indent="-457200" algn="just"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D5861-40B7-4AEC-BE8E-295AAFDC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323884"/>
            <a:ext cx="6877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9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26248-1D99-4A55-8CC9-9B026E34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407745"/>
            <a:ext cx="10376075" cy="60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A4B4C-E516-44B2-B8DB-9CBD056D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28" y="602673"/>
            <a:ext cx="10082646" cy="41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FCE91-6456-486F-A321-13025C53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171450"/>
            <a:ext cx="1096241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2A24F-9F76-4E5A-A3EA-4A7F45A27C23}"/>
              </a:ext>
            </a:extLst>
          </p:cNvPr>
          <p:cNvSpPr txBox="1"/>
          <p:nvPr/>
        </p:nvSpPr>
        <p:spPr>
          <a:xfrm>
            <a:off x="3048866" y="355662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Pipes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89E06-3CF8-422B-B71D-CC3FB1CB22D7}"/>
              </a:ext>
            </a:extLst>
          </p:cNvPr>
          <p:cNvSpPr txBox="1"/>
          <p:nvPr/>
        </p:nvSpPr>
        <p:spPr>
          <a:xfrm>
            <a:off x="937779" y="993063"/>
            <a:ext cx="913101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Pipes were earlier called filters in Angular1 and called pipes in Angular 2 and 4.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| character is used to transform data.</a:t>
            </a:r>
          </a:p>
        </p:txBody>
      </p:sp>
      <p:pic>
        <p:nvPicPr>
          <p:cNvPr id="2050" name="Picture 2" descr="Uppercase Lowercase">
            <a:extLst>
              <a:ext uri="{FF2B5EF4-FFF2-40B4-BE49-F238E27FC236}">
                <a16:creationId xmlns:a16="http://schemas.microsoft.com/office/drawing/2014/main" id="{BD73A464-C7B5-4821-9D47-0B44F5F5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9737"/>
            <a:ext cx="5562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382B9-B695-4E19-AA24-9D1F7A91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79" y="2222789"/>
            <a:ext cx="4533900" cy="112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CB9332-A25B-4368-B0FA-94AB5BBAEE42}"/>
              </a:ext>
            </a:extLst>
          </p:cNvPr>
          <p:cNvSpPr txBox="1"/>
          <p:nvPr/>
        </p:nvSpPr>
        <p:spPr>
          <a:xfrm>
            <a:off x="157595" y="3547440"/>
            <a:ext cx="60942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Angular 4 provides some built-in pipes.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pipes are listed below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Lowercasepipe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Uppercasepipe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Datepipe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Currencypipe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Jsonpipe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Percentpipe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Decimalpipe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Slicepipe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2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F19CE-35A0-4409-91DF-659AA3F2C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560675"/>
            <a:ext cx="10484428" cy="58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075AE-223D-4A6E-867C-5E9B243B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170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Angular session-3</vt:lpstr>
      <vt:lpstr>Angular 4 -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session-3</dc:title>
  <dc:creator>Lakshmi Praveena</dc:creator>
  <cp:lastModifiedBy>Lakshmi Praveena</cp:lastModifiedBy>
  <cp:revision>3</cp:revision>
  <dcterms:created xsi:type="dcterms:W3CDTF">2021-12-30T16:54:39Z</dcterms:created>
  <dcterms:modified xsi:type="dcterms:W3CDTF">2022-01-03T05:31:45Z</dcterms:modified>
</cp:coreProperties>
</file>