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9108-2244-4950-B525-D346D8BC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54708-A34D-467C-A839-3C0AC199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8A42-72CB-4DD9-88DF-7C8FDEE9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F0EE-AC87-4FD5-B0BB-EAAD334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C78B-B97F-49B0-96AF-97D2655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F3C-812A-4537-A8A5-6F9158BD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4E47-92C5-4C58-922F-17067D2A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18FD-1751-47F0-A0BA-8237FDC5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086-B732-490C-9A75-AC4195F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1EA2-A548-434D-80AF-4B93D650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3AC01-2418-4791-ACC6-A02DF013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B262-7828-46D0-9083-CB4A2684F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A826-A0BF-4748-A49D-9734FF6F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B405-320C-4466-A858-72A58A56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56C8-3A72-496A-97D0-D5433EF0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2D1-A76A-4B71-89E8-A52DB02A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8995-B40F-447B-815A-121946CE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845B-5910-404C-AE9C-E78D8B4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EBB0-F7DF-457D-B3A5-27F64568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C231-B68E-434F-92CC-1F2F7E58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67A7-297F-47E9-8AAC-7B64294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2BF5-BFE4-49C0-975F-F4C1D19F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21A0-9E64-4850-96AF-25660E7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9FE2-875E-472A-83F0-855818FF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6A8E-21AF-4AC8-BF8D-692D91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808-F4AF-42D0-88C2-EB4BB40B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93FB-3011-404B-9CD6-F0A3C454B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4C40-70D4-49D5-8246-49A2B6E7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4FE1B-D920-403C-A026-45992BD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E9D3-8DC4-4CE6-B1A5-E441CD41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01B4-1620-44C3-954E-7E0F4D0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E89-0D75-4E72-BEAC-0C3026B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A800-37DD-42B7-83B2-69C97E0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84532-78A3-4BCE-AE9C-2843957D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1AD1-3F53-42FA-92F1-B58FEFBC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30013-CD49-4917-985F-BD69693A6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4996-0808-4E9E-912A-58354C7F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1E31-6676-41EF-A9E9-EB31A6B3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EFCA-0788-4086-927E-02934819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0FE3-B21E-429A-B665-9811F9A1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4DF71-FEBB-42F0-A533-41A16A11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12B1F-33FA-4C5C-B071-113957F4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27077-881B-45BB-84C0-12F84F3A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D8BE5-9C9A-4995-B0CA-0FAE73B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132A-FB09-4824-B781-267ACD02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F44C-27B7-4A20-9B28-6960729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9017-8CBD-4DF5-852F-610DC9BE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A14F-271D-4AED-AB0B-19B6C015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5159-769C-4372-8A94-CCDA45E9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FDEB-7CA2-4F46-B643-BD7FBF8B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3F54-1257-416C-9E91-5D2F7F0F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C0F8-56EA-4FB5-BF5D-FA837690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9904-FB51-4C79-8328-DB68FE7D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14F9F-DAC4-49E3-8467-7891ACA23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F48E2-5F85-4C7C-88FB-D293A17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FC5-064D-415A-8214-71D779A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1F15F-8506-4E57-B8B8-3066A3FA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7D64A-BEE4-4251-8ED9-4D043030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974F6-439B-40FF-AECD-788B351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3AB2-613D-480E-8241-48EB3238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9B9E-4C81-4F7E-8499-6856CA56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1A2F-0FB1-4BE1-9F7E-0DE771BD439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D09B-A569-4F55-842C-2B571A08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B67B-1A0D-42CA-810C-981CAE971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574F-50C0-48E4-B2FD-65826053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EA0-D44B-465E-BCC0-E1C07FB2C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session-4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04BB-5E3D-4A39-8E0D-BF3171120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DD128-75FE-44D3-B7E2-9ECA8023CA49}"/>
              </a:ext>
            </a:extLst>
          </p:cNvPr>
          <p:cNvSpPr txBox="1"/>
          <p:nvPr/>
        </p:nvSpPr>
        <p:spPr>
          <a:xfrm>
            <a:off x="2880879" y="556644"/>
            <a:ext cx="60942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Http Service</a:t>
            </a:r>
          </a:p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72A7-FAB4-4C3E-BC63-209A5A4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88448"/>
            <a:ext cx="1036753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7F2DB-73B0-48B2-BFFA-6069FA5D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8" y="485774"/>
            <a:ext cx="11433278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624CC-CE43-4D72-B30C-83A6BCD0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1" y="0"/>
            <a:ext cx="11294917" cy="67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8658C-747F-439E-96AA-DDE816DE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143742"/>
            <a:ext cx="82296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B99B7-C4BD-4074-B99F-32DE6D61E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477242"/>
            <a:ext cx="10425546" cy="5237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ED565-2B20-4BBE-A8E4-DBC6FEDCFE70}"/>
              </a:ext>
            </a:extLst>
          </p:cNvPr>
          <p:cNvSpPr txBox="1"/>
          <p:nvPr/>
        </p:nvSpPr>
        <p:spPr>
          <a:xfrm>
            <a:off x="8627053" y="9271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json object is as follows 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2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For-Loop Name City Details">
            <a:extLst>
              <a:ext uri="{FF2B5EF4-FFF2-40B4-BE49-F238E27FC236}">
                <a16:creationId xmlns:a16="http://schemas.microsoft.com/office/drawing/2014/main" id="{81F82E0A-D011-4CCB-88ED-3FD1A424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49" y="471488"/>
            <a:ext cx="6830724" cy="621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7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58B65-E993-4DDF-B443-0BEEAED0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1" y="955097"/>
            <a:ext cx="3600450" cy="135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75BCD-7AB5-4A9C-8024-021E150DE70D}"/>
              </a:ext>
            </a:extLst>
          </p:cNvPr>
          <p:cNvSpPr txBox="1"/>
          <p:nvPr/>
        </p:nvSpPr>
        <p:spPr>
          <a:xfrm>
            <a:off x="586221" y="3972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app.component.ts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9A1A8-52D9-4550-87CB-361049C6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2598593"/>
            <a:ext cx="3886200" cy="1390650"/>
          </a:xfrm>
          <a:prstGeom prst="rect">
            <a:avLst/>
          </a:prstGeom>
        </p:spPr>
      </p:pic>
      <p:pic>
        <p:nvPicPr>
          <p:cNvPr id="5122" name="Picture 2" descr="Ervin Howell">
            <a:extLst>
              <a:ext uri="{FF2B5EF4-FFF2-40B4-BE49-F238E27FC236}">
                <a16:creationId xmlns:a16="http://schemas.microsoft.com/office/drawing/2014/main" id="{255FD582-F145-4575-84A3-FC7B2242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55" y="581891"/>
            <a:ext cx="707038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2100A-5F10-4E0F-9B15-906C7540954E}"/>
              </a:ext>
            </a:extLst>
          </p:cNvPr>
          <p:cNvSpPr txBox="1"/>
          <p:nvPr/>
        </p:nvSpPr>
        <p:spPr>
          <a:xfrm>
            <a:off x="2756188" y="307262"/>
            <a:ext cx="60942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Angular 4 - Routing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92A41-9628-4470-9A0C-F1F518281A69}"/>
              </a:ext>
            </a:extLst>
          </p:cNvPr>
          <p:cNvSpPr txBox="1"/>
          <p:nvPr/>
        </p:nvSpPr>
        <p:spPr>
          <a:xfrm>
            <a:off x="688397" y="1159316"/>
            <a:ext cx="10918247" cy="11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Routing basically means navigating between pages. You have seen many sites with links that direct you to a new page. This can be achieved using routing.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9FB72-B61F-470F-BBCA-2C21669F30C4}"/>
              </a:ext>
            </a:extLst>
          </p:cNvPr>
          <p:cNvSpPr txBox="1"/>
          <p:nvPr/>
        </p:nvSpPr>
        <p:spPr>
          <a:xfrm>
            <a:off x="688397" y="248579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main parent component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app.module.ts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F0F80-8535-4862-98E3-DCE8F28AED68}"/>
              </a:ext>
            </a:extLst>
          </p:cNvPr>
          <p:cNvSpPr txBox="1"/>
          <p:nvPr/>
        </p:nvSpPr>
        <p:spPr>
          <a:xfrm>
            <a:off x="688397" y="3132318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import { </a:t>
            </a:r>
            <a:r>
              <a:rPr lang="en-US" sz="2000" b="1" dirty="0" err="1"/>
              <a:t>RouterModule</a:t>
            </a:r>
            <a:r>
              <a:rPr lang="en-US" sz="2000" b="1" dirty="0"/>
              <a:t>} from '@angular/router';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C12E2-2DFA-47DB-8F84-F91C735BFAFF}"/>
              </a:ext>
            </a:extLst>
          </p:cNvPr>
          <p:cNvSpPr txBox="1"/>
          <p:nvPr/>
        </p:nvSpPr>
        <p:spPr>
          <a:xfrm>
            <a:off x="688397" y="3861230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imports: [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BrowserModule</a:t>
            </a:r>
            <a:r>
              <a:rPr lang="en-US" sz="2000" b="1" dirty="0"/>
              <a:t>,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RouterModule.forRoot</a:t>
            </a:r>
            <a:r>
              <a:rPr lang="en-US" sz="2000" b="1" dirty="0"/>
              <a:t>([</a:t>
            </a:r>
          </a:p>
          <a:p>
            <a:r>
              <a:rPr lang="en-US" sz="2000" b="1" dirty="0"/>
              <a:t>         {</a:t>
            </a:r>
          </a:p>
          <a:p>
            <a:r>
              <a:rPr lang="en-US" sz="2000" b="1" dirty="0"/>
              <a:t>            path: 'new-</a:t>
            </a:r>
            <a:r>
              <a:rPr lang="en-US" sz="2000" b="1" dirty="0" err="1"/>
              <a:t>cmp</a:t>
            </a:r>
            <a:r>
              <a:rPr lang="en-US" sz="2000" b="1" dirty="0"/>
              <a:t>',</a:t>
            </a:r>
          </a:p>
          <a:p>
            <a:r>
              <a:rPr lang="en-US" sz="2000" b="1" dirty="0"/>
              <a:t>            component: </a:t>
            </a:r>
            <a:r>
              <a:rPr lang="en-US" sz="2000" b="1" dirty="0" err="1"/>
              <a:t>NewCmpComponent</a:t>
            </a:r>
            <a:endParaRPr lang="en-US" sz="2000" b="1" dirty="0"/>
          </a:p>
          <a:p>
            <a:r>
              <a:rPr lang="en-US" sz="2000" b="1" dirty="0"/>
              <a:t>         }</a:t>
            </a:r>
          </a:p>
          <a:p>
            <a:r>
              <a:rPr lang="en-US" sz="2000" b="1" dirty="0"/>
              <a:t>      ])</a:t>
            </a:r>
          </a:p>
          <a:p>
            <a:r>
              <a:rPr lang="en-US" sz="2000" b="1" dirty="0"/>
              <a:t>   ],</a:t>
            </a:r>
          </a:p>
        </p:txBody>
      </p:sp>
    </p:spTree>
    <p:extLst>
      <p:ext uri="{BB962C8B-B14F-4D97-AF65-F5344CB8AC3E}">
        <p14:creationId xmlns:p14="http://schemas.microsoft.com/office/powerpoint/2010/main" val="347838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F55A4-F84C-443B-AFF2-28362678F713}"/>
              </a:ext>
            </a:extLst>
          </p:cNvPr>
          <p:cNvSpPr txBox="1"/>
          <p:nvPr/>
        </p:nvSpPr>
        <p:spPr>
          <a:xfrm>
            <a:off x="844260" y="605043"/>
            <a:ext cx="8164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the router details in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app.component.html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A7CC4-960A-4DA8-A612-8DA27648F302}"/>
              </a:ext>
            </a:extLst>
          </p:cNvPr>
          <p:cNvSpPr txBox="1"/>
          <p:nvPr/>
        </p:nvSpPr>
        <p:spPr>
          <a:xfrm>
            <a:off x="1000125" y="1433036"/>
            <a:ext cx="6094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&lt;a </a:t>
            </a:r>
            <a:r>
              <a:rPr lang="en-US" sz="2000" b="1" dirty="0" err="1"/>
              <a:t>routerLink</a:t>
            </a:r>
            <a:r>
              <a:rPr lang="en-US" sz="2000" b="1" dirty="0"/>
              <a:t> = "new-</a:t>
            </a:r>
            <a:r>
              <a:rPr lang="en-US" sz="2000" b="1" dirty="0" err="1"/>
              <a:t>cmp</a:t>
            </a:r>
            <a:r>
              <a:rPr lang="en-US" sz="2000" b="1" dirty="0"/>
              <a:t>"&gt;New component&lt;/a&gt;</a:t>
            </a:r>
          </a:p>
          <a:p>
            <a:endParaRPr lang="en-US" sz="2000" b="1" dirty="0"/>
          </a:p>
          <a:p>
            <a:r>
              <a:rPr lang="en-US" sz="2000" b="1" dirty="0"/>
              <a:t>&lt;router-outlet&gt;&lt;/router-outlet&gt;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47C59-97D5-4EC2-8EDF-82442CE2B956}"/>
              </a:ext>
            </a:extLst>
          </p:cNvPr>
          <p:cNvSpPr txBox="1"/>
          <p:nvPr/>
        </p:nvSpPr>
        <p:spPr>
          <a:xfrm>
            <a:off x="788410" y="2502592"/>
            <a:ext cx="11403589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When a user clicks new component, the page should display the content. For this, we need the following tag - &lt;router-outlet&gt; &lt;/router-outlet&gt;.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3279B-CD5F-494B-8F91-1633D773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0" y="3739854"/>
            <a:ext cx="5517573" cy="297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B924E0-7299-431D-9FE1-75A54275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3133"/>
            <a:ext cx="5907230" cy="29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D3EC6-11F3-434E-B5CC-5A19A0F3E98F}"/>
              </a:ext>
            </a:extLst>
          </p:cNvPr>
          <p:cNvSpPr txBox="1"/>
          <p:nvPr/>
        </p:nvSpPr>
        <p:spPr>
          <a:xfrm>
            <a:off x="3878407" y="282925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Angular 4 -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45361-EF94-4B80-884F-25FAC522209A}"/>
              </a:ext>
            </a:extLst>
          </p:cNvPr>
          <p:cNvSpPr txBox="1"/>
          <p:nvPr/>
        </p:nvSpPr>
        <p:spPr>
          <a:xfrm>
            <a:off x="602674" y="867700"/>
            <a:ext cx="11419608" cy="308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might come across a situation where we need some code to be used everywhere on the page. </a:t>
            </a:r>
          </a:p>
          <a:p>
            <a:pPr>
              <a:lnSpc>
                <a:spcPct val="200000"/>
              </a:lnSpc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be for data connection that needs to be shared across components, etc. Services help us achieve that. </a:t>
            </a:r>
          </a:p>
          <a:p>
            <a:pPr>
              <a:lnSpc>
                <a:spcPct val="200000"/>
              </a:lnSpc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services, we can access methods and properties across other components in the entire project.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A935F-9DC2-4C90-B17E-1C92D36B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78" y="3949634"/>
            <a:ext cx="8153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72238-604D-4004-901B-F5F28E59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32" y="1229591"/>
            <a:ext cx="66008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B7BC0-A3B7-48DD-A877-AD6653AEA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2281671"/>
            <a:ext cx="3733800" cy="81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C56CB-A285-4CF6-9691-9F148B8433D8}"/>
              </a:ext>
            </a:extLst>
          </p:cNvPr>
          <p:cNvSpPr txBox="1"/>
          <p:nvPr/>
        </p:nvSpPr>
        <p:spPr>
          <a:xfrm>
            <a:off x="885825" y="387745"/>
            <a:ext cx="11063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include the service created in the main parent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app.module.ts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FD61A-9E9C-411D-A036-D22800D4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16" y="3580535"/>
            <a:ext cx="8534400" cy="3028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6BBC95-A634-4A93-ABC4-171A2E6FE59B}"/>
              </a:ext>
            </a:extLst>
          </p:cNvPr>
          <p:cNvSpPr txBox="1"/>
          <p:nvPr/>
        </p:nvSpPr>
        <p:spPr>
          <a:xfrm>
            <a:off x="969816" y="321120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myservice.service.ts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8836F-E053-4786-A338-BCFA7B401BB0}"/>
              </a:ext>
            </a:extLst>
          </p:cNvPr>
          <p:cNvSpPr/>
          <p:nvPr/>
        </p:nvSpPr>
        <p:spPr>
          <a:xfrm>
            <a:off x="1236518" y="4862945"/>
            <a:ext cx="6390409" cy="101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9BFA5-8C07-469E-8D58-031BC24D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76" y="411307"/>
            <a:ext cx="8943975" cy="58483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D3FEB-89A5-400B-840A-E36581BDD3E9}"/>
              </a:ext>
            </a:extLst>
          </p:cNvPr>
          <p:cNvCxnSpPr/>
          <p:nvPr/>
        </p:nvCxnSpPr>
        <p:spPr>
          <a:xfrm>
            <a:off x="1693718" y="5527964"/>
            <a:ext cx="5444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28644-42DD-4779-B53D-347B41B3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7" y="249382"/>
            <a:ext cx="8143875" cy="2190750"/>
          </a:xfrm>
          <a:prstGeom prst="rect">
            <a:avLst/>
          </a:prstGeom>
        </p:spPr>
      </p:pic>
      <p:pic>
        <p:nvPicPr>
          <p:cNvPr id="2050" name="Picture 2" descr="Output New Comonent Created">
            <a:extLst>
              <a:ext uri="{FF2B5EF4-FFF2-40B4-BE49-F238E27FC236}">
                <a16:creationId xmlns:a16="http://schemas.microsoft.com/office/drawing/2014/main" id="{0D57B662-28AC-48EB-82A6-7E374BC8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78" y="3070514"/>
            <a:ext cx="8393918" cy="28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90F7E-7845-4FA4-A151-3C35241B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352425"/>
            <a:ext cx="10619509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sole Output">
            <a:extLst>
              <a:ext uri="{FF2B5EF4-FFF2-40B4-BE49-F238E27FC236}">
                <a16:creationId xmlns:a16="http://schemas.microsoft.com/office/drawing/2014/main" id="{7B496245-76CB-44BE-A488-A4850F2B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540327"/>
            <a:ext cx="10193482" cy="62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2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243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Angular session-4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session-3</dc:title>
  <dc:creator>Lakshmi Praveena</dc:creator>
  <cp:lastModifiedBy>Lakshmi Praveena</cp:lastModifiedBy>
  <cp:revision>4</cp:revision>
  <dcterms:created xsi:type="dcterms:W3CDTF">2021-12-30T16:54:39Z</dcterms:created>
  <dcterms:modified xsi:type="dcterms:W3CDTF">2022-01-03T17:45:56Z</dcterms:modified>
</cp:coreProperties>
</file>