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0B14-3935-4772-B6AD-1EDB0A61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F977D-3E7E-4E7F-A452-87FBE1CBB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519F-BC1A-4664-9AB2-590C99C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EBAC-635F-4311-90D0-40B34DA5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DF07-617E-4EA1-B725-74E3B502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5DDB-3C06-458F-AD47-C3A6DB19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4656E-DA80-436D-8B5D-EA6A0419E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AE82-9641-4AE0-A0B3-CEB8AD6A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AD68-DAF3-4B8B-9B51-4C5883A2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E020-6728-4EA5-B33F-E882702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5A06C-3A94-4EBF-90CE-117D774D5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99921-5AA2-413A-A39D-64192A7B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B608-E31A-4DBF-9FC1-4C938A86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C558-C574-46C2-B46D-1923DB3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784-9C90-4BD3-A37D-03A43D4B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F2D2-F2B4-46C6-A86F-D3CB4C6E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12FA-8729-4830-8D51-D912ACFB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2EAC-F419-48EB-B2C5-1A2DD214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EAF8-E8E3-4711-A7C0-9602D5E1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325E-897E-4F78-8C44-EA1B08F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101B-0268-4E28-9042-4CDF3A9C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03275-300C-406E-8689-F6F9D1BA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1EDA-B567-4406-9687-22D1E25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480D-DFF3-4C0C-8DB3-CD1434C3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D6C6-2CAD-463E-A343-8B7E109E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49A6-E1F3-4EBA-B195-4140B009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41A-028B-4CD1-87E7-3BC5E7E09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3E843-3B1D-41E3-83AC-8F9B33BC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372E-5EDA-41E7-89EA-A3A41F85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FBC5A-FEF2-4BAF-91A4-2A82731C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61F2-17A5-48DB-9859-4DFF2672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B464-703C-4C73-BE27-2D7E0F1F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8BA0-004E-44BE-950E-E1EC5AE9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981FB-0C4D-4AB8-8DA3-6B02C5692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82094-BA98-489A-9EDC-F896C13F7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D9293-0AE2-478E-BEB2-A6267B8B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790E2-70D1-48B5-A73E-83FAED0E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2D912-878E-4837-A733-0FAA812C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A45E4-C732-45CC-98B1-C5D1466C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3CFF-3C17-42FC-A3DF-D4DC716D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07C7A-2CB3-4D23-A328-666D87AB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5D2FF-0AEE-4F33-ABD7-233CC7CF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E5FAF-17BB-4C5E-AC99-9FF954CC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9C42-F249-48DF-9113-276DE897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B51B8-300F-4C12-81B1-E22E3E52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8A33-D1F8-4397-9846-7262260F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A7F6-D0AC-448E-B08E-108B6747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59B7-9F8B-4028-B5F2-ECC4D0F7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FFD06-AC4B-4733-AF60-FC2049AA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C732-57AA-49CA-922A-09CFF34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3526D-D9DE-4873-9F93-94A05E80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EFB6F-EB9A-44AC-9D02-9200C897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112E-39D1-44B9-97F9-68C2432F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DB320-6542-478C-BEB9-8E80C9155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4C30-CD99-4E7A-87EE-E370D7C6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C735-CB31-42F6-830D-36BC8711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B719E-BC7C-4D39-A342-55A5F102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EC96-C85B-4929-B202-32C3C01C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9220C-4AD4-48C8-92FC-D1C0C3BB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684FE-34B7-4622-823B-CEF7F906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4E2C-66B1-4694-BD6F-B887FB3D9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A9E9-458D-463C-B354-DE917714AF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EE59-CBE3-4B7D-ADC9-98E8DDDD0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45EA-258B-49BE-BC2C-1399404F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CFCE-8AD7-4620-AE03-A0ED9681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117B-9D68-478D-A8DE-6FFA0332E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D2FFB-839C-403A-BA44-D8052D4E0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02961-7B69-4DE5-8025-243A5A31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" y="0"/>
            <a:ext cx="11346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E5F3B-D9A7-44D9-83C9-737DB2DB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10030691" cy="64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3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8FE20-95CA-4C2C-9C28-F18E00E2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" y="117328"/>
            <a:ext cx="11118273" cy="63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69805-7508-4185-BB95-AD59F153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48" y="3232005"/>
            <a:ext cx="5743575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FC660-80B3-41B3-A137-039F0E66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48" y="392257"/>
            <a:ext cx="7134225" cy="2686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81C05-A291-4603-9D8B-C510A0D9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448" y="4860346"/>
            <a:ext cx="8562975" cy="19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1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231CA-0DCC-448D-A57D-E41814585F29}"/>
              </a:ext>
            </a:extLst>
          </p:cNvPr>
          <p:cNvSpPr txBox="1"/>
          <p:nvPr/>
        </p:nvSpPr>
        <p:spPr>
          <a:xfrm>
            <a:off x="2943225" y="411171"/>
            <a:ext cx="60942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Angular 4 - Forms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D485A-E271-4532-9A10-8958CF51DAB0}"/>
              </a:ext>
            </a:extLst>
          </p:cNvPr>
          <p:cNvSpPr txBox="1"/>
          <p:nvPr/>
        </p:nvSpPr>
        <p:spPr>
          <a:xfrm>
            <a:off x="1322243" y="1611499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app.module.ts</a:t>
            </a:r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FormsModule</a:t>
            </a:r>
            <a:r>
              <a:rPr lang="en-US" dirty="0"/>
              <a:t> } from '@angular/forms';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6182-F4C0-47D3-9472-001999CC195C}"/>
              </a:ext>
            </a:extLst>
          </p:cNvPr>
          <p:cNvSpPr txBox="1"/>
          <p:nvPr/>
        </p:nvSpPr>
        <p:spPr>
          <a:xfrm>
            <a:off x="1369002" y="2274838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imports: [</a:t>
            </a:r>
          </a:p>
          <a:p>
            <a:r>
              <a:rPr lang="en-US" dirty="0"/>
              <a:t>      </a:t>
            </a:r>
            <a:r>
              <a:rPr lang="en-US" dirty="0" err="1"/>
              <a:t>BrowserModule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HttpModule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FormsModule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RouterModule.forRoot</a:t>
            </a:r>
            <a:r>
              <a:rPr lang="en-US" dirty="0"/>
              <a:t>([</a:t>
            </a:r>
          </a:p>
          <a:p>
            <a:r>
              <a:rPr lang="en-US" dirty="0"/>
              <a:t>         {path: 'new-</a:t>
            </a:r>
            <a:r>
              <a:rPr lang="en-US" dirty="0" err="1"/>
              <a:t>cmp</a:t>
            </a:r>
            <a:r>
              <a:rPr lang="en-US" dirty="0"/>
              <a:t>',component: </a:t>
            </a:r>
            <a:r>
              <a:rPr lang="en-US" dirty="0" err="1"/>
              <a:t>NewCmpComponent</a:t>
            </a:r>
            <a:r>
              <a:rPr lang="en-US" dirty="0"/>
              <a:t>}</a:t>
            </a:r>
          </a:p>
          <a:p>
            <a:r>
              <a:rPr lang="en-US" dirty="0"/>
              <a:t>      ])</a:t>
            </a:r>
          </a:p>
          <a:p>
            <a:r>
              <a:rPr lang="en-US" dirty="0"/>
              <a:t>   ],</a:t>
            </a:r>
          </a:p>
        </p:txBody>
      </p:sp>
    </p:spTree>
    <p:extLst>
      <p:ext uri="{BB962C8B-B14F-4D97-AF65-F5344CB8AC3E}">
        <p14:creationId xmlns:p14="http://schemas.microsoft.com/office/powerpoint/2010/main" val="386126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FB38B-4C3D-4C1D-9BFB-13CFC7F8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259898"/>
            <a:ext cx="8943975" cy="48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37906-44B6-4F61-9A85-DB4A046B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0"/>
            <a:ext cx="1099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mail Enterd Login">
            <a:extLst>
              <a:ext uri="{FF2B5EF4-FFF2-40B4-BE49-F238E27FC236}">
                <a16:creationId xmlns:a16="http://schemas.microsoft.com/office/drawing/2014/main" id="{F1C46108-1F63-4CF3-ACC9-E2BB3BEDF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Email Enterd Login">
            <a:extLst>
              <a:ext uri="{FF2B5EF4-FFF2-40B4-BE49-F238E27FC236}">
                <a16:creationId xmlns:a16="http://schemas.microsoft.com/office/drawing/2014/main" id="{F74B3F33-56C2-43CE-9845-3FD0BC5C1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87DE-2663-4B4F-9FEE-3B1C75C4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152775"/>
            <a:ext cx="86296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DE2AB-9C5F-4789-B8FC-59F9B473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66687"/>
            <a:ext cx="8772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3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82D15-BBCA-4686-9EBB-DC2FCEF1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59" y="260639"/>
            <a:ext cx="9029700" cy="139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89D1F-B832-4E44-90EB-D04C054E5907}"/>
              </a:ext>
            </a:extLst>
          </p:cNvPr>
          <p:cNvSpPr txBox="1"/>
          <p:nvPr/>
        </p:nvSpPr>
        <p:spPr>
          <a:xfrm>
            <a:off x="1332634" y="213250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{ </a:t>
            </a:r>
            <a:r>
              <a:rPr lang="en-US" dirty="0" err="1"/>
              <a:t>ReactiveFormsModule</a:t>
            </a:r>
            <a:r>
              <a:rPr lang="en-US" dirty="0"/>
              <a:t> } from '@angular/forms';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15E35-004A-43D7-8340-5FA0439A7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05112"/>
            <a:ext cx="2990850" cy="124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82FDD5-36A6-48FF-8077-B9EBC65D55DC}"/>
              </a:ext>
            </a:extLst>
          </p:cNvPr>
          <p:cNvSpPr txBox="1"/>
          <p:nvPr/>
        </p:nvSpPr>
        <p:spPr>
          <a:xfrm>
            <a:off x="1113558" y="4484408"/>
            <a:ext cx="9765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app.component.ts</a:t>
            </a:r>
            <a:r>
              <a:rPr lang="en-US" sz="2400" dirty="0"/>
              <a:t>, we need to import a few modules for the model driven form. For example, import { </a:t>
            </a:r>
            <a:r>
              <a:rPr lang="en-US" sz="2400" dirty="0" err="1"/>
              <a:t>FormGroup</a:t>
            </a:r>
            <a:r>
              <a:rPr lang="en-US" sz="2400" dirty="0"/>
              <a:t>, </a:t>
            </a:r>
            <a:r>
              <a:rPr lang="en-US" sz="2400" dirty="0" err="1"/>
              <a:t>FormControl</a:t>
            </a:r>
            <a:r>
              <a:rPr lang="en-US" sz="2400" dirty="0"/>
              <a:t> } from '@angular/forms'.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C4C8-C7DD-4BE2-BF11-0B519E0DB128}"/>
              </a:ext>
            </a:extLst>
          </p:cNvPr>
          <p:cNvSpPr txBox="1"/>
          <p:nvPr/>
        </p:nvSpPr>
        <p:spPr>
          <a:xfrm>
            <a:off x="1465119" y="6035457"/>
            <a:ext cx="7759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import { </a:t>
            </a:r>
            <a:r>
              <a:rPr lang="en-US" sz="2400" dirty="0" err="1"/>
              <a:t>FormGroup</a:t>
            </a:r>
            <a:r>
              <a:rPr lang="en-US" sz="2400" dirty="0"/>
              <a:t>, </a:t>
            </a:r>
            <a:r>
              <a:rPr lang="en-US" sz="2400" dirty="0" err="1"/>
              <a:t>FormControl</a:t>
            </a:r>
            <a:r>
              <a:rPr lang="en-US" sz="2400" dirty="0"/>
              <a:t> } from '@angular/forms';</a:t>
            </a:r>
          </a:p>
        </p:txBody>
      </p:sp>
    </p:spTree>
    <p:extLst>
      <p:ext uri="{BB962C8B-B14F-4D97-AF65-F5344CB8AC3E}">
        <p14:creationId xmlns:p14="http://schemas.microsoft.com/office/powerpoint/2010/main" val="48148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68ED6-6E12-4D6E-B1ED-0DC01E96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9" y="226867"/>
            <a:ext cx="10105592" cy="65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1BFB9-D4C2-4D29-B342-1163ABAA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64" y="324380"/>
            <a:ext cx="9684327" cy="62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creenshot onClickSubmit Event">
            <a:extLst>
              <a:ext uri="{FF2B5EF4-FFF2-40B4-BE49-F238E27FC236}">
                <a16:creationId xmlns:a16="http://schemas.microsoft.com/office/drawing/2014/main" id="{C077AF01-BAE3-4CD7-BBF5-080099161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23376-09C4-48BF-AF77-52C1DA80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629949"/>
            <a:ext cx="8382000" cy="2085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AEA03-1227-4820-997A-256B45284C84}"/>
              </a:ext>
            </a:extLst>
          </p:cNvPr>
          <p:cNvSpPr txBox="1"/>
          <p:nvPr/>
        </p:nvSpPr>
        <p:spPr>
          <a:xfrm>
            <a:off x="1748269" y="2830324"/>
            <a:ext cx="96921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Form Validation</a:t>
            </a:r>
          </a:p>
          <a:p>
            <a:r>
              <a:rPr lang="en-US" sz="2800" dirty="0"/>
              <a:t>Let us now discuss form validation using model driven form. You can use the built-in form validation or also use the custom validation approach.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B5C24-E9A1-4BEE-A420-7DEA0CDF27BA}"/>
              </a:ext>
            </a:extLst>
          </p:cNvPr>
          <p:cNvSpPr txBox="1"/>
          <p:nvPr/>
        </p:nvSpPr>
        <p:spPr>
          <a:xfrm>
            <a:off x="2096364" y="4861649"/>
            <a:ext cx="8995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import { </a:t>
            </a:r>
            <a:r>
              <a:rPr lang="en-US" sz="2400" dirty="0" err="1"/>
              <a:t>FormGroup</a:t>
            </a:r>
            <a:r>
              <a:rPr lang="en-US" sz="2400" dirty="0"/>
              <a:t>, </a:t>
            </a:r>
            <a:r>
              <a:rPr lang="en-US" sz="2400" dirty="0" err="1"/>
              <a:t>FormControl</a:t>
            </a:r>
            <a:r>
              <a:rPr lang="en-US" sz="2400" dirty="0"/>
              <a:t>, Validators} from '@angular/forms'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D65E5-8DBD-45F8-8B95-9C9231855730}"/>
              </a:ext>
            </a:extLst>
          </p:cNvPr>
          <p:cNvSpPr txBox="1"/>
          <p:nvPr/>
        </p:nvSpPr>
        <p:spPr>
          <a:xfrm>
            <a:off x="1904134" y="5538757"/>
            <a:ext cx="9536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Angular has built-in validators such as mandatory field, </a:t>
            </a:r>
            <a:r>
              <a:rPr lang="en-US" sz="2400" dirty="0" err="1"/>
              <a:t>minlength</a:t>
            </a:r>
            <a:r>
              <a:rPr lang="en-US" sz="2400" dirty="0"/>
              <a:t>, </a:t>
            </a:r>
            <a:r>
              <a:rPr lang="en-US" sz="2400" dirty="0" err="1"/>
              <a:t>maxlength</a:t>
            </a:r>
            <a:r>
              <a:rPr lang="en-US" sz="2400" dirty="0"/>
              <a:t>, and pattern. These are to be accessed using the Validators module.</a:t>
            </a:r>
          </a:p>
        </p:txBody>
      </p:sp>
    </p:spTree>
    <p:extLst>
      <p:ext uri="{BB962C8B-B14F-4D97-AF65-F5344CB8AC3E}">
        <p14:creationId xmlns:p14="http://schemas.microsoft.com/office/powerpoint/2010/main" val="17792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179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Angular session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session 5</dc:title>
  <dc:creator>Lakshmi Praveena</dc:creator>
  <cp:lastModifiedBy>Lakshmi Praveena</cp:lastModifiedBy>
  <cp:revision>4</cp:revision>
  <dcterms:created xsi:type="dcterms:W3CDTF">2022-01-05T04:05:25Z</dcterms:created>
  <dcterms:modified xsi:type="dcterms:W3CDTF">2022-01-06T07:47:46Z</dcterms:modified>
</cp:coreProperties>
</file>