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C839-A935-41BB-BE71-5A9D91C3DC4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8295-D404-44EE-9EAD-7622221E61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C839-A935-41BB-BE71-5A9D91C3DC4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8295-D404-44EE-9EAD-7622221E61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C839-A935-41BB-BE71-5A9D91C3DC4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8295-D404-44EE-9EAD-7622221E61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C839-A935-41BB-BE71-5A9D91C3DC4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8295-D404-44EE-9EAD-7622221E61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C839-A935-41BB-BE71-5A9D91C3DC4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8295-D404-44EE-9EAD-7622221E61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C839-A935-41BB-BE71-5A9D91C3DC4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8295-D404-44EE-9EAD-7622221E61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C839-A935-41BB-BE71-5A9D91C3DC4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8295-D404-44EE-9EAD-7622221E61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C839-A935-41BB-BE71-5A9D91C3DC4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8295-D404-44EE-9EAD-7622221E61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C839-A935-41BB-BE71-5A9D91C3DC4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8295-D404-44EE-9EAD-7622221E61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C839-A935-41BB-BE71-5A9D91C3DC4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8295-D404-44EE-9EAD-7622221E61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C839-A935-41BB-BE71-5A9D91C3DC4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8295-D404-44EE-9EAD-7622221E61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1C839-A935-41BB-BE71-5A9D91C3DC4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8295-D404-44EE-9EAD-7622221E61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ootstrap.pypa.io/get-pip.p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packages using PIP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pPr algn="just"/>
            <a:r>
              <a:rPr lang="en-US" dirty="0"/>
              <a:t>Download </a:t>
            </a:r>
            <a:r>
              <a:rPr lang="en-US" dirty="0">
                <a:hlinkClick r:id="rId2"/>
              </a:rPr>
              <a:t>get-pip.py</a:t>
            </a:r>
            <a:r>
              <a:rPr lang="en-US" dirty="0"/>
              <a:t> to a folder on your computer. Open a command prompt window and navigate to the folder containing </a:t>
            </a:r>
            <a:r>
              <a:rPr lang="en-US" dirty="0" smtClean="0"/>
              <a:t>get-pip.py</a:t>
            </a:r>
            <a:r>
              <a:rPr lang="en-US" dirty="0"/>
              <a:t>. Then run </a:t>
            </a:r>
            <a:r>
              <a:rPr lang="en-US" dirty="0" smtClean="0"/>
              <a:t>python get-pip.py</a:t>
            </a:r>
            <a:r>
              <a:rPr lang="en-US" dirty="0"/>
              <a:t>. This will install </a:t>
            </a:r>
            <a:r>
              <a:rPr lang="en-US" dirty="0" smtClean="0"/>
              <a:t>pip. Get the file from this </a:t>
            </a:r>
            <a:r>
              <a:rPr lang="en-US" dirty="0" err="1" smtClean="0"/>
              <a:t>url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https://github.com/BurntSushi/nfldb/wiki/Python-&amp;-pip-Windows-installation</a:t>
            </a:r>
          </a:p>
          <a:p>
            <a:pPr>
              <a:buNone/>
            </a:pPr>
            <a:r>
              <a:rPr lang="en-US" sz="4000" dirty="0" smtClean="0"/>
              <a:t>https://bootstrap.pypa.io/get-pip.py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28600"/>
            <a:ext cx="9144000" cy="6872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348" y="500042"/>
            <a:ext cx="75724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Python - OS Module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OS module in Python provides functions for creating and removing a directory (folder), fetching its contents, changing and identifying the current directory, etc.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14554"/>
            <a:ext cx="9144000" cy="464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348" y="428604"/>
            <a:ext cx="80010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err="1" smtClean="0"/>
              <a:t>os.getcwd</a:t>
            </a:r>
            <a:r>
              <a:rPr lang="en-US" b="1" dirty="0" smtClean="0"/>
              <a:t>()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os.listdir</a:t>
            </a:r>
            <a:r>
              <a:rPr lang="en-US" dirty="0" smtClean="0"/>
              <a:t>(</a:t>
            </a:r>
            <a:r>
              <a:rPr lang="en-US" dirty="0" err="1" smtClean="0"/>
              <a:t>dirname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os.rename</a:t>
            </a:r>
            <a:r>
              <a:rPr lang="en-US" b="1" dirty="0" smtClean="0"/>
              <a:t>(</a:t>
            </a:r>
            <a:r>
              <a:rPr lang="en-US" b="1" dirty="0" err="1" smtClean="0"/>
              <a:t>oldfilename,newfilename</a:t>
            </a:r>
            <a:r>
              <a:rPr lang="en-US" b="1" dirty="0" smtClean="0"/>
              <a:t>)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Os.mkdir</a:t>
            </a:r>
            <a:r>
              <a:rPr lang="en-US" b="1" dirty="0" smtClean="0"/>
              <a:t>(</a:t>
            </a:r>
            <a:r>
              <a:rPr lang="en-US" b="1" dirty="0" err="1" smtClean="0"/>
              <a:t>dirname</a:t>
            </a:r>
            <a:r>
              <a:rPr lang="en-US" b="1" dirty="0" smtClean="0"/>
              <a:t>)</a:t>
            </a:r>
          </a:p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24024"/>
            <a:ext cx="8715436" cy="477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46</Words>
  <Application>Microsoft Office PowerPoint</Application>
  <PresentationFormat>On-screen Show 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Installing packages using PIP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packages using PIP</dc:title>
  <dc:creator>Windows User</dc:creator>
  <cp:lastModifiedBy>Windows User</cp:lastModifiedBy>
  <cp:revision>2</cp:revision>
  <dcterms:created xsi:type="dcterms:W3CDTF">2020-04-16T11:38:36Z</dcterms:created>
  <dcterms:modified xsi:type="dcterms:W3CDTF">2020-04-16T12:29:34Z</dcterms:modified>
</cp:coreProperties>
</file>