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fld>
            <a:endParaRPr lang="en-IN"/>
          </a:p>
        </p:txBody>
      </p:sp>
      <p:sp>
        <p:nvSpPr>
          <p:cNvPr id="104870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93" name="Holder 3"/>
          <p:cNvSpPr>
            <a:spLocks noGrp="1"/>
          </p:cNvSpPr>
          <p:nvPr>
            <p:ph type="body" idx="1"/>
          </p:nvPr>
        </p:nvSpPr>
        <p:spPr/>
        <p:txBody>
          <a:bodyPr bIns="0" lIns="0" rIns="0" tIns="0"/>
          <a:p/>
        </p:txBody>
      </p:sp>
      <p:sp>
        <p:nvSpPr>
          <p:cNvPr id="104869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96"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98"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9"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0"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2" name="Holder 7"/>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3"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5" name="Holder 4"/>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00000000000000000"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39"/>
          </a:xfrm>
          <a:prstGeom prst="rect"/>
          <a:noFill/>
        </p:spPr>
        <p:txBody>
          <a:bodyPr rtlCol="0" wrap="square">
            <a:spAutoFit/>
          </a:bodyPr>
          <a:p>
            <a:r>
              <a:rPr sz="2400" lang="en-US"/>
              <a:t>STUDENT NAME:</a:t>
            </a:r>
            <a:r>
              <a:rPr sz="2400" lang="en-US"/>
              <a:t>N</a:t>
            </a:r>
            <a:r>
              <a:rPr sz="2400" lang="en-US"/>
              <a:t>.</a:t>
            </a:r>
            <a:r>
              <a:rPr sz="2400" lang="en-US"/>
              <a:t>P</a:t>
            </a:r>
            <a:r>
              <a:rPr sz="2400" lang="en-US"/>
              <a:t>R</a:t>
            </a:r>
            <a:r>
              <a:rPr sz="2400" lang="en-US"/>
              <a:t>A</a:t>
            </a:r>
            <a:r>
              <a:rPr sz="2400" lang="en-US"/>
              <a:t>V</a:t>
            </a:r>
            <a:r>
              <a:rPr sz="2400" lang="en-US"/>
              <a:t>E</a:t>
            </a:r>
            <a:r>
              <a:rPr sz="2400" lang="en-US"/>
              <a:t>E</a:t>
            </a:r>
            <a:r>
              <a:rPr sz="2400" lang="en-US"/>
              <a:t>N</a:t>
            </a:r>
            <a:r>
              <a:rPr sz="2400" lang="en-US"/>
              <a:t>A</a:t>
            </a:r>
            <a:endParaRPr dirty="0" sz="2400" lang="en-US"/>
          </a:p>
          <a:p>
            <a:r>
              <a:rPr dirty="0" sz="2400" lang="en-US"/>
              <a:t>REGISTER NO:</a:t>
            </a:r>
            <a:r>
              <a:rPr dirty="0" sz="2400" lang="en-US"/>
              <a:t>1</a:t>
            </a:r>
            <a:r>
              <a:rPr dirty="0" sz="2400" lang="en-US"/>
              <a:t>2</a:t>
            </a:r>
            <a:r>
              <a:rPr dirty="0" sz="2400" lang="en-US"/>
              <a:t>2</a:t>
            </a:r>
            <a:r>
              <a:rPr dirty="0" sz="2400" lang="en-US"/>
              <a:t>2</a:t>
            </a:r>
            <a:r>
              <a:rPr dirty="0" sz="2400" lang="en-US"/>
              <a:t>0</a:t>
            </a:r>
            <a:r>
              <a:rPr dirty="0" sz="2400" lang="en-US"/>
              <a:t>3</a:t>
            </a:r>
            <a:r>
              <a:rPr dirty="0" sz="2400" lang="en-US"/>
              <a:t>0</a:t>
            </a:r>
            <a:r>
              <a:rPr dirty="0" sz="2400" lang="en-US"/>
              <a:t>8</a:t>
            </a:r>
            <a:r>
              <a:rPr dirty="0" sz="2400" lang="en-US"/>
              <a:t>9</a:t>
            </a:r>
            <a:r>
              <a:rPr dirty="0" sz="2400" lang="en-US"/>
              <a:t>&amp;</a:t>
            </a:r>
            <a:r>
              <a:rPr dirty="0" sz="2400" lang="en-US"/>
              <a:t>(</a:t>
            </a:r>
            <a:r>
              <a:rPr dirty="0" sz="2400" lang="en-US"/>
              <a:t>u</a:t>
            </a:r>
            <a:r>
              <a:rPr dirty="0" sz="2400" lang="en-US"/>
              <a:t>n</a:t>
            </a:r>
            <a:r>
              <a:rPr dirty="0" sz="2400" lang="en-US"/>
              <a:t>m</a:t>
            </a:r>
            <a:r>
              <a:rPr dirty="0" sz="2400" lang="en-US"/>
              <a:t>1</a:t>
            </a:r>
            <a:r>
              <a:rPr dirty="0" sz="2400" lang="en-US"/>
              <a:t>4</a:t>
            </a:r>
            <a:r>
              <a:rPr dirty="0" sz="2400" lang="en-US"/>
              <a:t>5</a:t>
            </a:r>
            <a:r>
              <a:rPr dirty="0" sz="2400" lang="en-US"/>
              <a:t>1</a:t>
            </a:r>
            <a:r>
              <a:rPr dirty="0" sz="2400" lang="en-US"/>
              <a:t>2</a:t>
            </a:r>
            <a:r>
              <a:rPr dirty="0" sz="2400" lang="en-US"/>
              <a:t>0</a:t>
            </a:r>
            <a:r>
              <a:rPr dirty="0" sz="2400" lang="en-US"/>
              <a:t>2</a:t>
            </a:r>
            <a:r>
              <a:rPr dirty="0" sz="2400" lang="en-US"/>
              <a:t>2</a:t>
            </a:r>
            <a:r>
              <a:rPr dirty="0" sz="2400" lang="en-US"/>
              <a:t>h</a:t>
            </a:r>
            <a:r>
              <a:rPr dirty="0" sz="2400" lang="en-US"/>
              <a:t>2</a:t>
            </a:r>
            <a:r>
              <a:rPr dirty="0" sz="2400" lang="en-US"/>
              <a:t>7</a:t>
            </a:r>
            <a:r>
              <a:rPr dirty="0" sz="2400" lang="en-US"/>
              <a:t>)</a:t>
            </a:r>
            <a:endParaRPr altLang="en-US" lang="zh-CN"/>
          </a:p>
          <a:p>
            <a:r>
              <a:rPr dirty="0" sz="2400" lang="en-US"/>
              <a:t>DEPARTMENT:</a:t>
            </a:r>
            <a:r>
              <a:rPr dirty="0" sz="2400" lang="en-US"/>
              <a:t>B</a:t>
            </a:r>
            <a:r>
              <a:rPr dirty="0" sz="2400" lang="en-US"/>
              <a:t>.</a:t>
            </a:r>
            <a:r>
              <a:rPr dirty="0" sz="2400" lang="en-US"/>
              <a:t>C</a:t>
            </a:r>
            <a:r>
              <a:rPr dirty="0" sz="2400" lang="en-US"/>
              <a:t>O</a:t>
            </a:r>
            <a:r>
              <a:rPr dirty="0" sz="2400" lang="en-US"/>
              <a:t>M</a:t>
            </a:r>
            <a:r>
              <a:rPr dirty="0" sz="2400" lang="en-US"/>
              <a:t>(</a:t>
            </a:r>
            <a:r>
              <a:rPr dirty="0" sz="2400" lang="en-US"/>
              <a:t>C</a:t>
            </a:r>
            <a:r>
              <a:rPr dirty="0" sz="2400" lang="en-US"/>
              <a:t>O</a:t>
            </a:r>
            <a:r>
              <a:rPr dirty="0" sz="2400" lang="en-US"/>
              <a:t>R</a:t>
            </a:r>
            <a:r>
              <a:rPr dirty="0" sz="2400" lang="en-US"/>
              <a:t>P</a:t>
            </a:r>
            <a:r>
              <a:rPr dirty="0" sz="2400" lang="en-US"/>
              <a:t>O</a:t>
            </a:r>
            <a:r>
              <a:rPr dirty="0" sz="2400" lang="en-US"/>
              <a:t>RATE </a:t>
            </a:r>
            <a:r>
              <a:rPr dirty="0" sz="2400" lang="en-US"/>
              <a:t>SECRETARYSHIP</a:t>
            </a:r>
            <a:r>
              <a:rPr dirty="0" sz="2400" lang="en-US"/>
              <a:t>)</a:t>
            </a:r>
            <a:endParaRPr altLang="en-US" lang="zh-CN"/>
          </a:p>
          <a:p>
            <a:r>
              <a:rPr dirty="0" sz="2400" lang="en-US"/>
              <a:t>COLLEGE</a:t>
            </a:r>
            <a:r>
              <a:rPr dirty="0" sz="2400" lang="en-US"/>
              <a:t>:</a:t>
            </a:r>
            <a:r>
              <a:rPr dirty="0" sz="2400" lang="en-US"/>
              <a:t> MAHALASHMI</a:t>
            </a:r>
            <a:r>
              <a:rPr dirty="0" sz="2400" lang="en-US"/>
              <a:t> W</a:t>
            </a:r>
            <a:r>
              <a:rPr dirty="0" sz="2400" lang="en-US"/>
              <a:t>O</a:t>
            </a:r>
            <a:r>
              <a:rPr dirty="0" sz="2400" lang="en-US"/>
              <a:t>M</a:t>
            </a:r>
            <a:r>
              <a:rPr dirty="0" sz="2400" lang="en-US"/>
              <a:t>E</a:t>
            </a:r>
            <a:r>
              <a:rPr dirty="0" sz="2400" lang="en-US"/>
              <a:t>N</a:t>
            </a:r>
            <a:r>
              <a:rPr dirty="0" sz="2400" lang="en-US"/>
              <a:t>'S</a:t>
            </a:r>
            <a:r>
              <a:rPr dirty="0" sz="2400" lang="en-US"/>
              <a:t> C</a:t>
            </a:r>
            <a:r>
              <a:rPr dirty="0" sz="2400" lang="en-US"/>
              <a:t>O</a:t>
            </a:r>
            <a:r>
              <a:rPr dirty="0" sz="2400" lang="en-US"/>
              <a:t>L</a:t>
            </a:r>
            <a:r>
              <a:rPr dirty="0" sz="2400" lang="en-US"/>
              <a:t>LEGE</a:t>
            </a:r>
            <a:r>
              <a:rPr dirty="0" sz="2400" lang="en-US"/>
              <a:t> O</a:t>
            </a:r>
            <a:r>
              <a:rPr dirty="0" sz="2400" lang="en-US"/>
              <a:t>F</a:t>
            </a:r>
            <a:r>
              <a:rPr dirty="0" sz="2400" lang="en-US"/>
              <a:t> </a:t>
            </a:r>
            <a:r>
              <a:rPr dirty="0" sz="2400" lang="en-US"/>
              <a:t>ARTS</a:t>
            </a:r>
            <a:r>
              <a:rPr dirty="0" sz="2400" lang="en-US"/>
              <a:t> A</a:t>
            </a:r>
            <a:r>
              <a:rPr dirty="0" sz="2400" lang="en-US"/>
              <a:t>N</a:t>
            </a:r>
            <a:r>
              <a:rPr dirty="0" sz="2400" lang="en-US"/>
              <a:t>D</a:t>
            </a:r>
            <a:r>
              <a:rPr dirty="0" sz="2400" lang="en-US"/>
              <a:t> </a:t>
            </a:r>
            <a:r>
              <a:rPr dirty="0" sz="2400" lang="en-US"/>
              <a:t>SCIENCE</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48681"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panose="020B0603020202020204"/>
                <a:cs typeface="Trebuchet MS" panose="020B0603020202020204"/>
              </a:rPr>
              <a:t>M</a:t>
            </a:r>
            <a:r>
              <a:rPr b="1" dirty="0" sz="4800">
                <a:latin typeface="Trebuchet MS" panose="020B0603020202020204"/>
                <a:cs typeface="Trebuchet MS" panose="020B0603020202020204"/>
              </a:rPr>
              <a:t>O</a:t>
            </a:r>
            <a:r>
              <a:rPr b="1" dirty="0" sz="4800" spc="-15">
                <a:latin typeface="Trebuchet MS" panose="020B0603020202020204"/>
                <a:cs typeface="Trebuchet MS" panose="020B0603020202020204"/>
              </a:rPr>
              <a:t>D</a:t>
            </a:r>
            <a:r>
              <a:rPr b="1" dirty="0" sz="4800" spc="-35">
                <a:latin typeface="Trebuchet MS" panose="020B0603020202020204"/>
                <a:cs typeface="Trebuchet MS" panose="020B0603020202020204"/>
              </a:rPr>
              <a:t>E</a:t>
            </a:r>
            <a:r>
              <a:rPr b="1" dirty="0" sz="4800" spc="-30">
                <a:latin typeface="Trebuchet MS" panose="020B0603020202020204"/>
                <a:cs typeface="Trebuchet MS" panose="020B0603020202020204"/>
              </a:rPr>
              <a:t>LL</a:t>
            </a:r>
            <a:r>
              <a:rPr b="1" dirty="0" sz="4800" spc="-5">
                <a:latin typeface="Trebuchet MS" panose="020B0603020202020204"/>
                <a:cs typeface="Trebuchet MS" panose="020B0603020202020204"/>
              </a:rPr>
              <a:t>I</a:t>
            </a:r>
            <a:r>
              <a:rPr b="1" dirty="0" sz="4800" spc="30">
                <a:latin typeface="Trebuchet MS" panose="020B0603020202020204"/>
                <a:cs typeface="Trebuchet MS" panose="020B0603020202020204"/>
              </a:rPr>
              <a:t>N</a:t>
            </a:r>
            <a:r>
              <a:rPr b="1" dirty="0" sz="4800" spc="5">
                <a:latin typeface="Trebuchet MS" panose="020B0603020202020204"/>
                <a:cs typeface="Trebuchet MS" panose="020B0603020202020204"/>
              </a:rPr>
              <a:t>G</a:t>
            </a:r>
            <a:endParaRPr dirty="0" sz="4800">
              <a:latin typeface="Trebuchet MS" panose="020B0603020202020204"/>
              <a:cs typeface="Trebuchet MS" panose="020B0603020202020204"/>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
          <p:cNvSpPr txBox="1"/>
          <p:nvPr/>
        </p:nvSpPr>
        <p:spPr>
          <a:xfrm rot="4486">
            <a:off x="1108417" y="1521824"/>
            <a:ext cx="9174972" cy="5120641"/>
          </a:xfrm>
          <a:prstGeom prst="rect"/>
        </p:spPr>
        <p:txBody>
          <a:bodyPr anchor="ctr" rtlCol="0" wrap="square">
            <a:spAutoFit/>
          </a:bodyPr>
          <a:p>
            <a:pPr indent="0" marL="0">
              <a:buNone/>
            </a:pPr>
            <a:r>
              <a:rPr sz="2800" lang="en-US">
                <a:solidFill>
                  <a:srgbClr val="000000"/>
                </a:solidFill>
              </a:rPr>
              <a:t>1</a:t>
            </a:r>
            <a:r>
              <a:rPr sz="2800" lang="en-US">
                <a:solidFill>
                  <a:srgbClr val="000000"/>
                </a:solidFill>
              </a:rPr>
              <a:t>.</a:t>
            </a:r>
            <a:r>
              <a:rPr sz="2800" lang="en-AU">
                <a:solidFill>
                  <a:srgbClr val="000000"/>
                </a:solidFill>
              </a:rPr>
              <a:t>Data Collection
</a:t>
            </a:r>
            <a:r>
              <a:rPr sz="2800" lang="en-AU">
                <a:solidFill>
                  <a:srgbClr val="000000"/>
                </a:solidFill>
              </a:rPr>
              <a:t>Downloaded the data from edunet student's dashboard.
</a:t>
            </a:r>
            <a:r>
              <a:rPr sz="2800" lang="en-US">
                <a:solidFill>
                  <a:srgbClr val="000000"/>
                </a:solidFill>
              </a:rPr>
              <a:t>2</a:t>
            </a:r>
            <a:r>
              <a:rPr sz="2800" lang="en-US">
                <a:solidFill>
                  <a:srgbClr val="000000"/>
                </a:solidFill>
              </a:rPr>
              <a:t>.</a:t>
            </a:r>
            <a:r>
              <a:rPr sz="2800" lang="en-US">
                <a:solidFill>
                  <a:srgbClr val="000000"/>
                </a:solidFill>
              </a:rPr>
              <a:t>F</a:t>
            </a:r>
            <a:r>
              <a:rPr sz="2800" lang="en-AU">
                <a:solidFill>
                  <a:srgbClr val="000000"/>
                </a:solidFill>
              </a:rPr>
              <a:t>eature Collection:
</a:t>
            </a:r>
            <a:r>
              <a:rPr sz="2800" lang="en-US">
                <a:solidFill>
                  <a:srgbClr val="000000"/>
                </a:solidFill>
              </a:rPr>
              <a:t>H</a:t>
            </a:r>
            <a:r>
              <a:rPr sz="2800" lang="en-AU">
                <a:solidFill>
                  <a:srgbClr val="000000"/>
                </a:solidFill>
              </a:rPr>
              <a:t>ighlighted data which is required using the fill option.
</a:t>
            </a:r>
            <a:r>
              <a:rPr sz="2800" lang="en-US">
                <a:solidFill>
                  <a:srgbClr val="000000"/>
                </a:solidFill>
              </a:rPr>
              <a:t>3</a:t>
            </a:r>
            <a:r>
              <a:rPr sz="2800" lang="en-US">
                <a:solidFill>
                  <a:srgbClr val="000000"/>
                </a:solidFill>
              </a:rPr>
              <a:t>.</a:t>
            </a:r>
            <a:r>
              <a:rPr sz="2800" lang="en-AU">
                <a:solidFill>
                  <a:srgbClr val="000000"/>
                </a:solidFill>
              </a:rPr>
              <a:t>Data Cleaning:
Identified the missing values using conditional formatting.
Removed/Filtered the missing data using filter-filter by colour.
</a:t>
            </a:r>
            <a:r>
              <a:rPr sz="2800" lang="en-US">
                <a:solidFill>
                  <a:srgbClr val="000000"/>
                </a:solidFill>
              </a:rPr>
              <a:t>4</a:t>
            </a:r>
            <a:r>
              <a:rPr sz="2800" lang="en-US">
                <a:solidFill>
                  <a:srgbClr val="000000"/>
                </a:solidFill>
              </a:rPr>
              <a:t>.</a:t>
            </a:r>
            <a:r>
              <a:rPr sz="2800" lang="en-AU">
                <a:solidFill>
                  <a:srgbClr val="000000"/>
                </a:solidFill>
              </a:rPr>
              <a:t>Performance level:
Performance Analysis is based on Department type is filtered by gender (Male employees)</a:t>
            </a:r>
            <a:endParaRPr sz="2800" lang="en-AU">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endParaRPr dirty="0"/>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pic>
        <p:nvPicPr>
          <p:cNvPr id="2097168" name=""/>
          <p:cNvPicPr>
            <a:picLocks/>
          </p:cNvPicPr>
          <p:nvPr/>
        </p:nvPicPr>
        <p:blipFill>
          <a:blip xmlns:r="http://schemas.openxmlformats.org/officeDocument/2006/relationships" r:embed="rId2"/>
          <a:srcRect l="8355" t="19426" r="3575" b="61593"/>
          <a:stretch>
            <a:fillRect/>
          </a:stretch>
        </p:blipFill>
        <p:spPr>
          <a:xfrm>
            <a:off x="1704975" y="2125092"/>
            <a:ext cx="7475933" cy="3577919"/>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p:grpSpPr>
      <p:sp>
        <p:nvSpPr>
          <p:cNvPr id="1048689" name="Title 1"/>
          <p:cNvSpPr>
            <a:spLocks noGrp="1"/>
          </p:cNvSpPr>
          <p:nvPr>
            <p:ph type="title"/>
          </p:nvPr>
        </p:nvSpPr>
        <p:spPr>
          <a:xfrm>
            <a:off x="755332" y="385444"/>
            <a:ext cx="10681335" cy="738505"/>
          </a:xfrm>
        </p:spPr>
        <p:txBody>
          <a:bodyPr/>
          <a:p>
            <a:r>
              <a:rPr dirty="0">
                <a:sym typeface="+mn-ea"/>
              </a:rPr>
              <a:t>R</a:t>
            </a:r>
            <a:r>
              <a:rPr dirty="0" spc="-40">
                <a:sym typeface="+mn-ea"/>
              </a:rPr>
              <a:t>E</a:t>
            </a:r>
            <a:r>
              <a:rPr dirty="0" spc="15">
                <a:sym typeface="+mn-ea"/>
              </a:rPr>
              <a:t>S</a:t>
            </a:r>
            <a:r>
              <a:rPr dirty="0" spc="-30">
                <a:sym typeface="+mn-ea"/>
              </a:rPr>
              <a:t>U</a:t>
            </a:r>
            <a:r>
              <a:rPr dirty="0" spc="-405">
                <a:sym typeface="+mn-ea"/>
              </a:rPr>
              <a:t>L</a:t>
            </a:r>
            <a:r>
              <a:rPr dirty="0">
                <a:sym typeface="+mn-ea"/>
              </a:rPr>
              <a:t>TS</a:t>
            </a:r>
            <a:endParaRPr lang="en-US"/>
          </a:p>
        </p:txBody>
      </p:sp>
      <p:pic>
        <p:nvPicPr>
          <p:cNvPr id="2097169" name=""/>
          <p:cNvPicPr>
            <a:picLocks/>
          </p:cNvPicPr>
          <p:nvPr/>
        </p:nvPicPr>
        <p:blipFill>
          <a:blip xmlns:r="http://schemas.openxmlformats.org/officeDocument/2006/relationships" r:embed="rId1"/>
          <a:srcRect l="10355" t="19385" r="2972" b="62631"/>
          <a:stretch>
            <a:fillRect/>
          </a:stretch>
        </p:blipFill>
        <p:spPr>
          <a:xfrm>
            <a:off x="473486" y="1685970"/>
            <a:ext cx="8805207" cy="4056988"/>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0"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1" name=""/>
          <p:cNvSpPr txBox="1"/>
          <p:nvPr/>
        </p:nvSpPr>
        <p:spPr>
          <a:xfrm>
            <a:off x="1352249" y="1521460"/>
            <a:ext cx="6553498" cy="5336540"/>
          </a:xfrm>
          <a:prstGeom prst="rect"/>
        </p:spPr>
        <p:txBody>
          <a:bodyPr rtlCol="0" wrap="square">
            <a:spAutoFit/>
          </a:bodyPr>
          <a:p>
            <a:pPr indent="-457200" marL="457200">
              <a:buFont typeface="Wingdings" charset="2"/>
              <a:buChar char="l"/>
            </a:pPr>
            <a:r>
              <a:rPr b="1" sz="3200" lang="en-AU">
                <a:solidFill>
                  <a:srgbClr val="000000"/>
                </a:solidFill>
              </a:rPr>
              <a:t>Performance analysis can help companies consider metrics and goals such as income from different product lines, financial liabilities, return on sales, and more. It can also help companies review and adjust costs, upgrade facilities and equipment, and evaluate staff skills and performance.</a:t>
            </a:r>
            <a:endParaRPr b="1" sz="3600" lang="en-AU">
              <a:solidFill>
                <a:srgbClr val="000000"/>
              </a:solidFill>
            </a:endParaRPr>
          </a:p>
          <a:p>
            <a:pPr indent="-457200" marL="457200">
              <a:buFont typeface="Wingdings" charset="2"/>
              <a:buChar char="l"/>
            </a:pPr>
            <a:endParaRPr b="1" sz="2800" lang="en-AU">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001380" y="2976085"/>
            <a:ext cx="8543671"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endParaRPr dirty="0"/>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 Box 1048674"/>
          <p:cNvSpPr txBox="1"/>
          <p:nvPr/>
        </p:nvSpPr>
        <p:spPr>
          <a:xfrm>
            <a:off x="834072" y="2239009"/>
            <a:ext cx="6467165" cy="3952240"/>
          </a:xfrm>
          <a:prstGeom prst="rect"/>
        </p:spPr>
        <p:txBody>
          <a:bodyPr rtlCol="0" wrap="square">
            <a:spAutoFit/>
          </a:bodyPr>
          <a:p>
            <a:r>
              <a:rPr b="1" sz="3200" lang="en-AU">
                <a:solidFill>
                  <a:srgbClr val="000000"/>
                </a:solidFill>
              </a:rPr>
              <a:t>To develop a comprehensive system for evaluating and analyzing employee performance within the organization to enhance productivity, identify areas for improvement, and align individual goals with organizational objectives.</a:t>
            </a:r>
            <a:endParaRPr b="1" sz="2800" lang="en-AU">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6" name="Text Box 1048681"/>
          <p:cNvSpPr txBox="1"/>
          <p:nvPr/>
        </p:nvSpPr>
        <p:spPr>
          <a:xfrm>
            <a:off x="956776" y="1965960"/>
            <a:ext cx="6315182" cy="4434840"/>
          </a:xfrm>
          <a:prstGeom prst="rect"/>
        </p:spPr>
        <p:txBody>
          <a:bodyPr rtlCol="0" wrap="square">
            <a:spAutoFit/>
          </a:bodyPr>
          <a:p>
            <a:r>
              <a:rPr b="1" sz="3200" lang="en-US">
                <a:solidFill>
                  <a:srgbClr val="000000"/>
                </a:solidFill>
              </a:rPr>
              <a:t>1</a:t>
            </a:r>
            <a:r>
              <a:rPr b="1" sz="3200" lang="en-US">
                <a:solidFill>
                  <a:srgbClr val="000000"/>
                </a:solidFill>
              </a:rPr>
              <a:t>.</a:t>
            </a:r>
            <a:r>
              <a:rPr b="1" sz="3200" lang="en-AU">
                <a:solidFill>
                  <a:srgbClr val="000000"/>
                </a:solidFill>
              </a:rPr>
              <a:t>Evaluate employee performance to identify strengths and areas for improvement.
</a:t>
            </a:r>
            <a:r>
              <a:rPr b="1" sz="3200" lang="en-US">
                <a:solidFill>
                  <a:srgbClr val="000000"/>
                </a:solidFill>
              </a:rPr>
              <a:t>2</a:t>
            </a:r>
            <a:r>
              <a:rPr b="1" sz="3200" lang="en-US">
                <a:solidFill>
                  <a:srgbClr val="000000"/>
                </a:solidFill>
              </a:rPr>
              <a:t>.</a:t>
            </a:r>
            <a:r>
              <a:rPr b="1" sz="3200" lang="en-AU">
                <a:solidFill>
                  <a:srgbClr val="000000"/>
                </a:solidFill>
              </a:rPr>
              <a:t>Align performance with organizational goals and </a:t>
            </a:r>
            <a:endParaRPr b="1" sz="2800" lang="en-AU">
              <a:solidFill>
                <a:srgbClr val="000000"/>
              </a:solidFill>
            </a:endParaRPr>
          </a:p>
          <a:p>
            <a:r>
              <a:rPr b="1" sz="3200" lang="en-AU">
                <a:solidFill>
                  <a:srgbClr val="000000"/>
                </a:solidFill>
              </a:rPr>
              <a:t>strategies.
</a:t>
            </a:r>
            <a:r>
              <a:rPr b="1" sz="3200" lang="en-US">
                <a:solidFill>
                  <a:srgbClr val="000000"/>
                </a:solidFill>
              </a:rPr>
              <a:t>3</a:t>
            </a:r>
            <a:r>
              <a:rPr b="1" sz="3200" lang="en-US">
                <a:solidFill>
                  <a:srgbClr val="000000"/>
                </a:solidFill>
              </a:rPr>
              <a:t>.</a:t>
            </a:r>
            <a:r>
              <a:rPr b="1" sz="3200" lang="en-AU">
                <a:solidFill>
                  <a:srgbClr val="000000"/>
                </a:solidFill>
              </a:rPr>
              <a:t>Provide actionable insights for professional development and performance enhancement.</a:t>
            </a:r>
            <a:endParaRPr b="1" sz="2800" lang="en-AU">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 Box 1048687"/>
          <p:cNvSpPr txBox="1"/>
          <p:nvPr/>
        </p:nvSpPr>
        <p:spPr>
          <a:xfrm>
            <a:off x="1394562" y="2538855"/>
            <a:ext cx="4701438" cy="2504441"/>
          </a:xfrm>
          <a:prstGeom prst="rect"/>
        </p:spPr>
        <p:txBody>
          <a:bodyPr rtlCol="0" wrap="square">
            <a:spAutoFit/>
          </a:bodyPr>
          <a:p>
            <a:r>
              <a:rPr b="1" sz="3200" lang="en-US">
                <a:solidFill>
                  <a:srgbClr val="000000"/>
                </a:solidFill>
              </a:rPr>
              <a:t>1</a:t>
            </a:r>
            <a:r>
              <a:rPr b="1" sz="3200" lang="en-US">
                <a:solidFill>
                  <a:srgbClr val="000000"/>
                </a:solidFill>
              </a:rPr>
              <a:t>.</a:t>
            </a:r>
            <a:r>
              <a:rPr b="1" sz="3200" lang="en-US">
                <a:solidFill>
                  <a:srgbClr val="000000"/>
                </a:solidFill>
              </a:rPr>
              <a:t>I</a:t>
            </a:r>
            <a:r>
              <a:rPr b="1" sz="3200" lang="en-US">
                <a:solidFill>
                  <a:srgbClr val="000000"/>
                </a:solidFill>
              </a:rPr>
              <a:t>T</a:t>
            </a:r>
            <a:r>
              <a:rPr b="1" sz="3200" lang="en-US">
                <a:solidFill>
                  <a:srgbClr val="000000"/>
                </a:solidFill>
              </a:rPr>
              <a:t> </a:t>
            </a:r>
            <a:r>
              <a:rPr b="1" sz="3200" lang="en-US">
                <a:solidFill>
                  <a:srgbClr val="000000"/>
                </a:solidFill>
              </a:rPr>
              <a:t>C</a:t>
            </a:r>
            <a:r>
              <a:rPr b="1" sz="3200" lang="en-US">
                <a:solidFill>
                  <a:srgbClr val="000000"/>
                </a:solidFill>
              </a:rPr>
              <a:t>O</a:t>
            </a:r>
            <a:r>
              <a:rPr b="1" sz="3200" lang="en-US">
                <a:solidFill>
                  <a:srgbClr val="000000"/>
                </a:solidFill>
              </a:rPr>
              <a:t>M</a:t>
            </a:r>
            <a:r>
              <a:rPr b="1" sz="3200" lang="en-US">
                <a:solidFill>
                  <a:srgbClr val="000000"/>
                </a:solidFill>
              </a:rPr>
              <a:t>P</a:t>
            </a:r>
            <a:r>
              <a:rPr b="1" sz="3200" lang="en-US">
                <a:solidFill>
                  <a:srgbClr val="000000"/>
                </a:solidFill>
              </a:rPr>
              <a:t>A</a:t>
            </a:r>
            <a:r>
              <a:rPr b="1" sz="3200" lang="en-US">
                <a:solidFill>
                  <a:srgbClr val="000000"/>
                </a:solidFill>
              </a:rPr>
              <a:t>N</a:t>
            </a:r>
            <a:r>
              <a:rPr b="1" sz="3200" lang="en-US">
                <a:solidFill>
                  <a:srgbClr val="000000"/>
                </a:solidFill>
              </a:rPr>
              <a:t>I</a:t>
            </a:r>
            <a:r>
              <a:rPr b="1" sz="3200" lang="en-US">
                <a:solidFill>
                  <a:srgbClr val="000000"/>
                </a:solidFill>
              </a:rPr>
              <a:t>ES </a:t>
            </a:r>
            <a:endParaRPr b="1" sz="3600" lang="en-AU">
              <a:solidFill>
                <a:srgbClr val="000000"/>
              </a:solidFill>
            </a:endParaRPr>
          </a:p>
          <a:p>
            <a:r>
              <a:rPr b="1" sz="3200" lang="en-US">
                <a:solidFill>
                  <a:srgbClr val="000000"/>
                </a:solidFill>
              </a:rPr>
              <a:t>2</a:t>
            </a:r>
            <a:r>
              <a:rPr b="1" sz="3200" lang="en-US">
                <a:solidFill>
                  <a:srgbClr val="000000"/>
                </a:solidFill>
              </a:rPr>
              <a:t>.</a:t>
            </a:r>
            <a:r>
              <a:rPr b="1" sz="3200" lang="en-US">
                <a:solidFill>
                  <a:srgbClr val="000000"/>
                </a:solidFill>
              </a:rPr>
              <a:t>B</a:t>
            </a:r>
            <a:r>
              <a:rPr b="1" sz="3200" lang="en-US">
                <a:solidFill>
                  <a:srgbClr val="000000"/>
                </a:solidFill>
              </a:rPr>
              <a:t>A</a:t>
            </a:r>
            <a:r>
              <a:rPr b="1" sz="3200" lang="en-US">
                <a:solidFill>
                  <a:srgbClr val="000000"/>
                </a:solidFill>
              </a:rPr>
              <a:t>N</a:t>
            </a:r>
            <a:r>
              <a:rPr b="1" sz="3200" lang="en-US">
                <a:solidFill>
                  <a:srgbClr val="000000"/>
                </a:solidFill>
              </a:rPr>
              <a:t>K</a:t>
            </a:r>
            <a:r>
              <a:rPr b="1" sz="3200" lang="en-US">
                <a:solidFill>
                  <a:srgbClr val="000000"/>
                </a:solidFill>
              </a:rPr>
              <a:t>S</a:t>
            </a:r>
            <a:endParaRPr b="1" sz="3600" lang="en-AU">
              <a:solidFill>
                <a:srgbClr val="000000"/>
              </a:solidFill>
            </a:endParaRPr>
          </a:p>
          <a:p>
            <a:r>
              <a:rPr b="1" sz="3200" lang="en-US">
                <a:solidFill>
                  <a:srgbClr val="000000"/>
                </a:solidFill>
              </a:rPr>
              <a:t>3</a:t>
            </a:r>
            <a:r>
              <a:rPr b="1" sz="3200" lang="en-US">
                <a:solidFill>
                  <a:srgbClr val="000000"/>
                </a:solidFill>
              </a:rPr>
              <a:t>.</a:t>
            </a:r>
            <a:r>
              <a:rPr b="1" sz="3200" lang="en-US">
                <a:solidFill>
                  <a:srgbClr val="000000"/>
                </a:solidFill>
              </a:rPr>
              <a:t>I</a:t>
            </a:r>
            <a:r>
              <a:rPr b="1" sz="3200" lang="en-US">
                <a:solidFill>
                  <a:srgbClr val="000000"/>
                </a:solidFill>
              </a:rPr>
              <a:t>N</a:t>
            </a:r>
            <a:r>
              <a:rPr b="1" sz="3200" lang="en-US">
                <a:solidFill>
                  <a:srgbClr val="000000"/>
                </a:solidFill>
              </a:rPr>
              <a:t>D</a:t>
            </a:r>
            <a:r>
              <a:rPr b="1" sz="3200" lang="en-US">
                <a:solidFill>
                  <a:srgbClr val="000000"/>
                </a:solidFill>
              </a:rPr>
              <a:t>U</a:t>
            </a:r>
            <a:r>
              <a:rPr b="1" sz="3200" lang="en-US">
                <a:solidFill>
                  <a:srgbClr val="000000"/>
                </a:solidFill>
              </a:rPr>
              <a:t>S</a:t>
            </a:r>
            <a:r>
              <a:rPr b="1" sz="3200" lang="en-US">
                <a:solidFill>
                  <a:srgbClr val="000000"/>
                </a:solidFill>
              </a:rPr>
              <a:t>T</a:t>
            </a:r>
            <a:r>
              <a:rPr b="1" sz="3200" lang="en-US">
                <a:solidFill>
                  <a:srgbClr val="000000"/>
                </a:solidFill>
              </a:rPr>
              <a:t>R</a:t>
            </a:r>
            <a:r>
              <a:rPr b="1" sz="3200" lang="en-US">
                <a:solidFill>
                  <a:srgbClr val="000000"/>
                </a:solidFill>
              </a:rPr>
              <a:t>I</a:t>
            </a:r>
            <a:r>
              <a:rPr b="1" sz="3200" lang="en-US">
                <a:solidFill>
                  <a:srgbClr val="000000"/>
                </a:solidFill>
              </a:rPr>
              <a:t>E</a:t>
            </a:r>
            <a:r>
              <a:rPr b="1" sz="3200" lang="en-US">
                <a:solidFill>
                  <a:srgbClr val="000000"/>
                </a:solidFill>
              </a:rPr>
              <a:t>S</a:t>
            </a:r>
            <a:r>
              <a:rPr b="1" sz="3200" lang="en-US">
                <a:solidFill>
                  <a:srgbClr val="000000"/>
                </a:solidFill>
              </a:rPr>
              <a:t> </a:t>
            </a:r>
            <a:endParaRPr b="1" sz="3600" lang="en-AU">
              <a:solidFill>
                <a:srgbClr val="000000"/>
              </a:solidFill>
            </a:endParaRPr>
          </a:p>
          <a:p>
            <a:r>
              <a:rPr b="1" sz="3200" lang="en-US">
                <a:solidFill>
                  <a:srgbClr val="000000"/>
                </a:solidFill>
              </a:rPr>
              <a:t>4</a:t>
            </a:r>
            <a:r>
              <a:rPr b="1" sz="3200" lang="en-US">
                <a:solidFill>
                  <a:srgbClr val="000000"/>
                </a:solidFill>
              </a:rPr>
              <a:t>.</a:t>
            </a:r>
            <a:r>
              <a:rPr b="1" sz="3200" lang="en-US">
                <a:solidFill>
                  <a:srgbClr val="000000"/>
                </a:solidFill>
              </a:rPr>
              <a:t>H</a:t>
            </a:r>
            <a:r>
              <a:rPr b="1" sz="3200" lang="en-US">
                <a:solidFill>
                  <a:srgbClr val="000000"/>
                </a:solidFill>
              </a:rPr>
              <a:t>U</a:t>
            </a:r>
            <a:r>
              <a:rPr b="1" sz="3200" lang="en-US">
                <a:solidFill>
                  <a:srgbClr val="000000"/>
                </a:solidFill>
              </a:rPr>
              <a:t>M</a:t>
            </a:r>
            <a:r>
              <a:rPr b="1" sz="3200" lang="en-US">
                <a:solidFill>
                  <a:srgbClr val="000000"/>
                </a:solidFill>
              </a:rPr>
              <a:t>A</a:t>
            </a:r>
            <a:r>
              <a:rPr b="1" sz="3200" lang="en-US">
                <a:solidFill>
                  <a:srgbClr val="000000"/>
                </a:solidFill>
              </a:rPr>
              <a:t>N</a:t>
            </a:r>
            <a:r>
              <a:rPr b="1" sz="3200" lang="en-US">
                <a:solidFill>
                  <a:srgbClr val="000000"/>
                </a:solidFill>
              </a:rPr>
              <a:t> </a:t>
            </a:r>
            <a:r>
              <a:rPr b="1" sz="3200" lang="en-US">
                <a:solidFill>
                  <a:srgbClr val="000000"/>
                </a:solidFill>
              </a:rPr>
              <a:t>R</a:t>
            </a:r>
            <a:r>
              <a:rPr b="1" sz="3200" lang="en-US">
                <a:solidFill>
                  <a:srgbClr val="000000"/>
                </a:solidFill>
              </a:rPr>
              <a:t>E</a:t>
            </a:r>
            <a:r>
              <a:rPr b="1" sz="3200" lang="en-US">
                <a:solidFill>
                  <a:srgbClr val="000000"/>
                </a:solidFill>
              </a:rPr>
              <a:t>SOURCE</a:t>
            </a:r>
            <a:r>
              <a:rPr b="1" sz="3200" lang="en-US">
                <a:solidFill>
                  <a:srgbClr val="000000"/>
                </a:solidFill>
              </a:rPr>
              <a:t> </a:t>
            </a:r>
            <a:r>
              <a:rPr b="1" sz="3200" lang="en-US">
                <a:solidFill>
                  <a:srgbClr val="000000"/>
                </a:solidFill>
              </a:rPr>
              <a:t>DEPARTMENT </a:t>
            </a:r>
            <a:endParaRPr b="1" sz="2800" lang="en-AU">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 Box 1048624"/>
          <p:cNvSpPr txBox="1"/>
          <p:nvPr/>
        </p:nvSpPr>
        <p:spPr>
          <a:xfrm>
            <a:off x="3603519" y="2230266"/>
            <a:ext cx="4297509" cy="4434841"/>
          </a:xfrm>
          <a:prstGeom prst="rect"/>
        </p:spPr>
        <p:txBody>
          <a:bodyPr rtlCol="0" wrap="square">
            <a:spAutoFit/>
          </a:bodyPr>
          <a:p>
            <a:r>
              <a:rPr b="1" sz="3200" lang="en-US">
                <a:solidFill>
                  <a:srgbClr val="000000"/>
                </a:solidFill>
              </a:rPr>
              <a:t>1</a:t>
            </a:r>
            <a:r>
              <a:rPr b="1" sz="3200" lang="en-US">
                <a:solidFill>
                  <a:srgbClr val="000000"/>
                </a:solidFill>
              </a:rPr>
              <a:t>.</a:t>
            </a:r>
            <a:r>
              <a:rPr b="1" sz="3200" lang="en-US">
                <a:solidFill>
                  <a:srgbClr val="000000"/>
                </a:solidFill>
              </a:rPr>
              <a:t>C</a:t>
            </a:r>
            <a:r>
              <a:rPr b="1" sz="3200" lang="en-US">
                <a:solidFill>
                  <a:srgbClr val="000000"/>
                </a:solidFill>
              </a:rPr>
              <a:t>o</a:t>
            </a:r>
            <a:r>
              <a:rPr b="1" sz="3200" lang="en-US">
                <a:solidFill>
                  <a:srgbClr val="000000"/>
                </a:solidFill>
              </a:rPr>
              <a:t>n</a:t>
            </a:r>
            <a:r>
              <a:rPr b="1" sz="3200" lang="en-US">
                <a:solidFill>
                  <a:srgbClr val="000000"/>
                </a:solidFill>
              </a:rPr>
              <a:t>d</a:t>
            </a:r>
            <a:r>
              <a:rPr b="1" sz="3200" lang="en-US">
                <a:solidFill>
                  <a:srgbClr val="000000"/>
                </a:solidFill>
              </a:rPr>
              <a:t>i</a:t>
            </a:r>
            <a:r>
              <a:rPr b="1" sz="3200" lang="en-US">
                <a:solidFill>
                  <a:srgbClr val="000000"/>
                </a:solidFill>
              </a:rPr>
              <a:t>t</a:t>
            </a:r>
            <a:r>
              <a:rPr b="1" sz="3200" lang="en-US">
                <a:solidFill>
                  <a:srgbClr val="000000"/>
                </a:solidFill>
              </a:rPr>
              <a:t>i</a:t>
            </a:r>
            <a:r>
              <a:rPr b="1" sz="3200" lang="en-US">
                <a:solidFill>
                  <a:srgbClr val="000000"/>
                </a:solidFill>
              </a:rPr>
              <a:t>o</a:t>
            </a:r>
            <a:r>
              <a:rPr b="1" sz="3200" lang="en-US">
                <a:solidFill>
                  <a:srgbClr val="000000"/>
                </a:solidFill>
              </a:rPr>
              <a:t>n</a:t>
            </a:r>
            <a:r>
              <a:rPr b="1" sz="3200" lang="en-US">
                <a:solidFill>
                  <a:srgbClr val="000000"/>
                </a:solidFill>
              </a:rPr>
              <a:t>a</a:t>
            </a:r>
            <a:r>
              <a:rPr b="1" sz="3200" lang="en-US">
                <a:solidFill>
                  <a:srgbClr val="000000"/>
                </a:solidFill>
              </a:rPr>
              <a:t>l</a:t>
            </a:r>
            <a:r>
              <a:rPr b="1" sz="3200" lang="en-US">
                <a:solidFill>
                  <a:srgbClr val="000000"/>
                </a:solidFill>
              </a:rPr>
              <a:t> </a:t>
            </a:r>
            <a:r>
              <a:rPr b="1" sz="3200" lang="en-US">
                <a:solidFill>
                  <a:srgbClr val="000000"/>
                </a:solidFill>
              </a:rPr>
              <a:t>F</a:t>
            </a:r>
            <a:r>
              <a:rPr b="1" sz="3200" lang="en-US">
                <a:solidFill>
                  <a:srgbClr val="000000"/>
                </a:solidFill>
              </a:rPr>
              <a:t>o</a:t>
            </a:r>
            <a:r>
              <a:rPr b="1" sz="3200" lang="en-US">
                <a:solidFill>
                  <a:srgbClr val="000000"/>
                </a:solidFill>
              </a:rPr>
              <a:t>r</a:t>
            </a:r>
            <a:r>
              <a:rPr b="1" sz="3200" lang="en-US">
                <a:solidFill>
                  <a:srgbClr val="000000"/>
                </a:solidFill>
              </a:rPr>
              <a:t>m</a:t>
            </a:r>
            <a:r>
              <a:rPr b="1" sz="3200" lang="en-US">
                <a:solidFill>
                  <a:srgbClr val="000000"/>
                </a:solidFill>
              </a:rPr>
              <a:t>a</a:t>
            </a:r>
            <a:r>
              <a:rPr b="1" sz="3200" lang="en-US">
                <a:solidFill>
                  <a:srgbClr val="000000"/>
                </a:solidFill>
              </a:rPr>
              <a:t>t</a:t>
            </a:r>
            <a:r>
              <a:rPr b="1" sz="3200" lang="en-US">
                <a:solidFill>
                  <a:srgbClr val="000000"/>
                </a:solidFill>
              </a:rPr>
              <a:t>t</a:t>
            </a:r>
            <a:r>
              <a:rPr b="1" sz="3200" lang="en-US">
                <a:solidFill>
                  <a:srgbClr val="000000"/>
                </a:solidFill>
              </a:rPr>
              <a:t>i</a:t>
            </a:r>
            <a:r>
              <a:rPr b="1" sz="3200" lang="en-US">
                <a:solidFill>
                  <a:srgbClr val="000000"/>
                </a:solidFill>
              </a:rPr>
              <a:t>ng</a:t>
            </a:r>
            <a:r>
              <a:rPr b="1" sz="3200" lang="en-US">
                <a:solidFill>
                  <a:srgbClr val="000000"/>
                </a:solidFill>
              </a:rPr>
              <a:t>-</a:t>
            </a:r>
            <a:r>
              <a:rPr b="1" sz="3200" lang="en-US">
                <a:solidFill>
                  <a:srgbClr val="000000"/>
                </a:solidFill>
              </a:rPr>
              <a:t>M</a:t>
            </a:r>
            <a:r>
              <a:rPr b="1" sz="3200" lang="en-US">
                <a:solidFill>
                  <a:srgbClr val="000000"/>
                </a:solidFill>
              </a:rPr>
              <a:t>i</a:t>
            </a:r>
            <a:r>
              <a:rPr b="1" sz="3200" lang="en-US">
                <a:solidFill>
                  <a:srgbClr val="000000"/>
                </a:solidFill>
              </a:rPr>
              <a:t>s</a:t>
            </a:r>
            <a:r>
              <a:rPr b="1" sz="3200" lang="en-US">
                <a:solidFill>
                  <a:srgbClr val="000000"/>
                </a:solidFill>
              </a:rPr>
              <a:t>s</a:t>
            </a:r>
            <a:r>
              <a:rPr b="1" sz="3200" lang="en-US">
                <a:solidFill>
                  <a:srgbClr val="000000"/>
                </a:solidFill>
              </a:rPr>
              <a:t>i</a:t>
            </a:r>
            <a:r>
              <a:rPr b="1" sz="3200" lang="en-US">
                <a:solidFill>
                  <a:srgbClr val="000000"/>
                </a:solidFill>
              </a:rPr>
              <a:t>n</a:t>
            </a:r>
            <a:r>
              <a:rPr b="1" sz="3200" lang="en-US">
                <a:solidFill>
                  <a:srgbClr val="000000"/>
                </a:solidFill>
              </a:rPr>
              <a:t>g</a:t>
            </a:r>
            <a:endParaRPr b="1" sz="2800" lang="en-AU">
              <a:solidFill>
                <a:srgbClr val="000000"/>
              </a:solidFill>
            </a:endParaRPr>
          </a:p>
          <a:p>
            <a:r>
              <a:rPr b="1" sz="3200" lang="en-US">
                <a:solidFill>
                  <a:srgbClr val="000000"/>
                </a:solidFill>
              </a:rPr>
              <a:t>2</a:t>
            </a:r>
            <a:r>
              <a:rPr b="1" sz="3200" lang="en-US">
                <a:solidFill>
                  <a:srgbClr val="000000"/>
                </a:solidFill>
              </a:rPr>
              <a:t>.</a:t>
            </a:r>
            <a:r>
              <a:rPr b="1" sz="3200" lang="en-US">
                <a:solidFill>
                  <a:srgbClr val="000000"/>
                </a:solidFill>
              </a:rPr>
              <a:t>Filtering</a:t>
            </a:r>
            <a:r>
              <a:rPr b="1" sz="3200" lang="en-US">
                <a:solidFill>
                  <a:srgbClr val="000000"/>
                </a:solidFill>
              </a:rPr>
              <a:t>-</a:t>
            </a:r>
            <a:r>
              <a:rPr b="1" sz="3200" lang="en-US">
                <a:solidFill>
                  <a:srgbClr val="000000"/>
                </a:solidFill>
              </a:rPr>
              <a:t>R</a:t>
            </a:r>
            <a:r>
              <a:rPr b="1" sz="3200" lang="en-US">
                <a:solidFill>
                  <a:srgbClr val="000000"/>
                </a:solidFill>
              </a:rPr>
              <a:t>e</a:t>
            </a:r>
            <a:r>
              <a:rPr b="1" sz="3200" lang="en-US">
                <a:solidFill>
                  <a:srgbClr val="000000"/>
                </a:solidFill>
              </a:rPr>
              <a:t>m</a:t>
            </a:r>
            <a:r>
              <a:rPr b="1" sz="3200" lang="en-US">
                <a:solidFill>
                  <a:srgbClr val="000000"/>
                </a:solidFill>
              </a:rPr>
              <a:t>o</a:t>
            </a:r>
            <a:r>
              <a:rPr b="1" sz="3200" lang="en-US">
                <a:solidFill>
                  <a:srgbClr val="000000"/>
                </a:solidFill>
              </a:rPr>
              <a:t>v</a:t>
            </a:r>
            <a:r>
              <a:rPr b="1" sz="3200" lang="en-US">
                <a:solidFill>
                  <a:srgbClr val="000000"/>
                </a:solidFill>
              </a:rPr>
              <a:t>e</a:t>
            </a:r>
            <a:endParaRPr b="1" sz="2800" lang="en-AU">
              <a:solidFill>
                <a:srgbClr val="000000"/>
              </a:solidFill>
            </a:endParaRPr>
          </a:p>
          <a:p>
            <a:r>
              <a:rPr b="1" sz="3200" lang="en-US">
                <a:solidFill>
                  <a:srgbClr val="000000"/>
                </a:solidFill>
              </a:rPr>
              <a:t>3</a:t>
            </a:r>
            <a:r>
              <a:rPr b="1" sz="3200" lang="en-US">
                <a:solidFill>
                  <a:srgbClr val="000000"/>
                </a:solidFill>
              </a:rPr>
              <a:t>.</a:t>
            </a:r>
            <a:r>
              <a:rPr b="1" sz="3200" lang="en-US">
                <a:solidFill>
                  <a:srgbClr val="000000"/>
                </a:solidFill>
              </a:rPr>
              <a:t>F</a:t>
            </a:r>
            <a:r>
              <a:rPr b="1" sz="3200" lang="en-US">
                <a:solidFill>
                  <a:srgbClr val="000000"/>
                </a:solidFill>
              </a:rPr>
              <a:t>o</a:t>
            </a:r>
            <a:r>
              <a:rPr b="1" sz="3200" lang="en-US">
                <a:solidFill>
                  <a:srgbClr val="000000"/>
                </a:solidFill>
              </a:rPr>
              <a:t>r</a:t>
            </a:r>
            <a:r>
              <a:rPr b="1" sz="3200" lang="en-US">
                <a:solidFill>
                  <a:srgbClr val="000000"/>
                </a:solidFill>
              </a:rPr>
              <a:t>m</a:t>
            </a:r>
            <a:r>
              <a:rPr b="1" sz="3200" lang="en-US">
                <a:solidFill>
                  <a:srgbClr val="000000"/>
                </a:solidFill>
              </a:rPr>
              <a:t>u</a:t>
            </a:r>
            <a:r>
              <a:rPr b="1" sz="3200" lang="en-US">
                <a:solidFill>
                  <a:srgbClr val="000000"/>
                </a:solidFill>
              </a:rPr>
              <a:t>l</a:t>
            </a:r>
            <a:r>
              <a:rPr b="1" sz="3200" lang="en-US">
                <a:solidFill>
                  <a:srgbClr val="000000"/>
                </a:solidFill>
              </a:rPr>
              <a:t>a</a:t>
            </a:r>
            <a:r>
              <a:rPr b="1" sz="3200" lang="en-US">
                <a:solidFill>
                  <a:srgbClr val="000000"/>
                </a:solidFill>
              </a:rPr>
              <a:t> </a:t>
            </a:r>
            <a:r>
              <a:rPr b="1" sz="3200" lang="en-US">
                <a:solidFill>
                  <a:srgbClr val="000000"/>
                </a:solidFill>
              </a:rPr>
              <a:t>u</a:t>
            </a:r>
            <a:r>
              <a:rPr b="1" sz="3200" lang="en-US">
                <a:solidFill>
                  <a:srgbClr val="000000"/>
                </a:solidFill>
              </a:rPr>
              <a:t>s</a:t>
            </a:r>
            <a:r>
              <a:rPr b="1" sz="3200" lang="en-US">
                <a:solidFill>
                  <a:srgbClr val="000000"/>
                </a:solidFill>
              </a:rPr>
              <a:t>e</a:t>
            </a:r>
            <a:r>
              <a:rPr b="1" sz="3200" lang="en-US">
                <a:solidFill>
                  <a:srgbClr val="000000"/>
                </a:solidFill>
              </a:rPr>
              <a:t>d</a:t>
            </a:r>
            <a:r>
              <a:rPr b="1" sz="3200" lang="en-US">
                <a:solidFill>
                  <a:srgbClr val="000000"/>
                </a:solidFill>
              </a:rPr>
              <a:t> </a:t>
            </a:r>
            <a:r>
              <a:rPr b="1" sz="3200" lang="en-US">
                <a:solidFill>
                  <a:srgbClr val="000000"/>
                </a:solidFill>
              </a:rPr>
              <a:t>t</a:t>
            </a:r>
            <a:r>
              <a:rPr b="1" sz="3200" lang="en-US">
                <a:solidFill>
                  <a:srgbClr val="000000"/>
                </a:solidFill>
              </a:rPr>
              <a:t>o</a:t>
            </a:r>
            <a:r>
              <a:rPr b="1" sz="3200" lang="en-US">
                <a:solidFill>
                  <a:srgbClr val="000000"/>
                </a:solidFill>
              </a:rPr>
              <a:t> </a:t>
            </a:r>
            <a:r>
              <a:rPr b="1" sz="3200" lang="en-US">
                <a:solidFill>
                  <a:srgbClr val="000000"/>
                </a:solidFill>
              </a:rPr>
              <a:t>i</a:t>
            </a:r>
            <a:r>
              <a:rPr b="1" sz="3200" lang="en-US">
                <a:solidFill>
                  <a:srgbClr val="000000"/>
                </a:solidFill>
              </a:rPr>
              <a:t>d</a:t>
            </a:r>
            <a:r>
              <a:rPr b="1" sz="3200" lang="en-US">
                <a:solidFill>
                  <a:srgbClr val="000000"/>
                </a:solidFill>
              </a:rPr>
              <a:t>e</a:t>
            </a:r>
            <a:r>
              <a:rPr b="1" sz="3200" lang="en-US">
                <a:solidFill>
                  <a:srgbClr val="000000"/>
                </a:solidFill>
              </a:rPr>
              <a:t>n</a:t>
            </a:r>
            <a:r>
              <a:rPr b="1" sz="3200" lang="en-US">
                <a:solidFill>
                  <a:srgbClr val="000000"/>
                </a:solidFill>
              </a:rPr>
              <a:t>tify </a:t>
            </a:r>
            <a:r>
              <a:rPr b="1" sz="3200" lang="en-US">
                <a:solidFill>
                  <a:srgbClr val="000000"/>
                </a:solidFill>
              </a:rPr>
              <a:t>p</a:t>
            </a:r>
            <a:r>
              <a:rPr b="1" sz="3200" lang="en-US">
                <a:solidFill>
                  <a:srgbClr val="000000"/>
                </a:solidFill>
              </a:rPr>
              <a:t>e</a:t>
            </a:r>
            <a:r>
              <a:rPr b="1" sz="3200" lang="en-US">
                <a:solidFill>
                  <a:srgbClr val="000000"/>
                </a:solidFill>
              </a:rPr>
              <a:t>r</a:t>
            </a:r>
            <a:r>
              <a:rPr b="1" sz="3200" lang="en-US">
                <a:solidFill>
                  <a:srgbClr val="000000"/>
                </a:solidFill>
              </a:rPr>
              <a:t>f</a:t>
            </a:r>
            <a:r>
              <a:rPr b="1" sz="3200" lang="en-US">
                <a:solidFill>
                  <a:srgbClr val="000000"/>
                </a:solidFill>
              </a:rPr>
              <a:t>o</a:t>
            </a:r>
            <a:r>
              <a:rPr b="1" sz="3200" lang="en-US">
                <a:solidFill>
                  <a:srgbClr val="000000"/>
                </a:solidFill>
              </a:rPr>
              <a:t>r</a:t>
            </a:r>
            <a:r>
              <a:rPr b="1" sz="3200" lang="en-US">
                <a:solidFill>
                  <a:srgbClr val="000000"/>
                </a:solidFill>
              </a:rPr>
              <a:t>m</a:t>
            </a:r>
            <a:r>
              <a:rPr b="1" sz="3200" lang="en-US">
                <a:solidFill>
                  <a:srgbClr val="000000"/>
                </a:solidFill>
              </a:rPr>
              <a:t>ance </a:t>
            </a:r>
            <a:r>
              <a:rPr b="1" sz="3200" lang="en-US">
                <a:solidFill>
                  <a:srgbClr val="000000"/>
                </a:solidFill>
              </a:rPr>
              <a:t>l</a:t>
            </a:r>
            <a:r>
              <a:rPr b="1" sz="3200" lang="en-US">
                <a:solidFill>
                  <a:srgbClr val="000000"/>
                </a:solidFill>
              </a:rPr>
              <a:t>e</a:t>
            </a:r>
            <a:r>
              <a:rPr b="1" sz="3200" lang="en-US">
                <a:solidFill>
                  <a:srgbClr val="000000"/>
                </a:solidFill>
              </a:rPr>
              <a:t>v</a:t>
            </a:r>
            <a:r>
              <a:rPr b="1" sz="3200" lang="en-US">
                <a:solidFill>
                  <a:srgbClr val="000000"/>
                </a:solidFill>
              </a:rPr>
              <a:t>e</a:t>
            </a:r>
            <a:r>
              <a:rPr b="1" sz="3200" lang="en-US">
                <a:solidFill>
                  <a:srgbClr val="000000"/>
                </a:solidFill>
              </a:rPr>
              <a:t>l</a:t>
            </a:r>
            <a:endParaRPr b="1" sz="2800" lang="en-AU">
              <a:solidFill>
                <a:srgbClr val="000000"/>
              </a:solidFill>
            </a:endParaRPr>
          </a:p>
          <a:p>
            <a:r>
              <a:rPr b="1" sz="3200" lang="en-US">
                <a:solidFill>
                  <a:srgbClr val="000000"/>
                </a:solidFill>
              </a:rPr>
              <a:t>4</a:t>
            </a:r>
            <a:r>
              <a:rPr b="1" sz="3200" lang="en-US">
                <a:solidFill>
                  <a:srgbClr val="000000"/>
                </a:solidFill>
              </a:rPr>
              <a:t>.</a:t>
            </a:r>
            <a:r>
              <a:rPr b="1" sz="3200" lang="en-US">
                <a:solidFill>
                  <a:srgbClr val="000000"/>
                </a:solidFill>
              </a:rPr>
              <a:t>P</a:t>
            </a:r>
            <a:r>
              <a:rPr b="1" sz="3200" lang="en-US">
                <a:solidFill>
                  <a:srgbClr val="000000"/>
                </a:solidFill>
              </a:rPr>
              <a:t>i</a:t>
            </a:r>
            <a:r>
              <a:rPr b="1" sz="3200" lang="en-US">
                <a:solidFill>
                  <a:srgbClr val="000000"/>
                </a:solidFill>
              </a:rPr>
              <a:t>v</a:t>
            </a:r>
            <a:r>
              <a:rPr b="1" sz="3200" lang="en-US">
                <a:solidFill>
                  <a:srgbClr val="000000"/>
                </a:solidFill>
              </a:rPr>
              <a:t>o</a:t>
            </a:r>
            <a:r>
              <a:rPr b="1" sz="3200" lang="en-US">
                <a:solidFill>
                  <a:srgbClr val="000000"/>
                </a:solidFill>
              </a:rPr>
              <a:t>t</a:t>
            </a:r>
            <a:r>
              <a:rPr b="1" sz="3200" lang="en-US">
                <a:solidFill>
                  <a:srgbClr val="000000"/>
                </a:solidFill>
              </a:rPr>
              <a:t>-</a:t>
            </a:r>
            <a:r>
              <a:rPr b="1" sz="3200" lang="en-US">
                <a:solidFill>
                  <a:srgbClr val="000000"/>
                </a:solidFill>
              </a:rPr>
              <a:t>S</a:t>
            </a:r>
            <a:r>
              <a:rPr b="1" sz="3200" lang="en-US">
                <a:solidFill>
                  <a:srgbClr val="000000"/>
                </a:solidFill>
              </a:rPr>
              <a:t>u</a:t>
            </a:r>
            <a:r>
              <a:rPr b="1" sz="3200" lang="en-US">
                <a:solidFill>
                  <a:srgbClr val="000000"/>
                </a:solidFill>
              </a:rPr>
              <a:t>m</a:t>
            </a:r>
            <a:r>
              <a:rPr b="1" sz="3200" lang="en-US">
                <a:solidFill>
                  <a:srgbClr val="000000"/>
                </a:solidFill>
              </a:rPr>
              <a:t>m</a:t>
            </a:r>
            <a:r>
              <a:rPr b="1" sz="3200" lang="en-US">
                <a:solidFill>
                  <a:srgbClr val="000000"/>
                </a:solidFill>
              </a:rPr>
              <a:t>a</a:t>
            </a:r>
            <a:r>
              <a:rPr b="1" sz="3200" lang="en-US">
                <a:solidFill>
                  <a:srgbClr val="000000"/>
                </a:solidFill>
              </a:rPr>
              <a:t>r</a:t>
            </a:r>
            <a:r>
              <a:rPr b="1" sz="3200" lang="en-US">
                <a:solidFill>
                  <a:srgbClr val="000000"/>
                </a:solidFill>
              </a:rPr>
              <a:t>i</a:t>
            </a:r>
            <a:r>
              <a:rPr b="1" sz="3200" lang="en-US">
                <a:solidFill>
                  <a:srgbClr val="000000"/>
                </a:solidFill>
              </a:rPr>
              <a:t>z</a:t>
            </a:r>
            <a:r>
              <a:rPr b="1" sz="3200" lang="en-US">
                <a:solidFill>
                  <a:srgbClr val="000000"/>
                </a:solidFill>
              </a:rPr>
              <a:t>i</a:t>
            </a:r>
            <a:r>
              <a:rPr b="1" sz="3200" lang="en-US">
                <a:solidFill>
                  <a:srgbClr val="000000"/>
                </a:solidFill>
              </a:rPr>
              <a:t>n</a:t>
            </a:r>
            <a:r>
              <a:rPr b="1" sz="3200" lang="en-US">
                <a:solidFill>
                  <a:srgbClr val="000000"/>
                </a:solidFill>
              </a:rPr>
              <a:t>g</a:t>
            </a:r>
            <a:endParaRPr b="1" sz="2800" lang="en-AU">
              <a:solidFill>
                <a:srgbClr val="000000"/>
              </a:solidFill>
            </a:endParaRPr>
          </a:p>
          <a:p>
            <a:r>
              <a:rPr b="1" sz="3200" lang="en-US">
                <a:solidFill>
                  <a:srgbClr val="000000"/>
                </a:solidFill>
              </a:rPr>
              <a:t>5</a:t>
            </a:r>
            <a:r>
              <a:rPr b="1" sz="3200" lang="en-US">
                <a:solidFill>
                  <a:srgbClr val="000000"/>
                </a:solidFill>
              </a:rPr>
              <a:t>.</a:t>
            </a:r>
            <a:r>
              <a:rPr b="1" sz="3200" lang="en-US">
                <a:solidFill>
                  <a:srgbClr val="000000"/>
                </a:solidFill>
              </a:rPr>
              <a:t>G</a:t>
            </a:r>
            <a:r>
              <a:rPr b="1" sz="3200" lang="en-US">
                <a:solidFill>
                  <a:srgbClr val="000000"/>
                </a:solidFill>
              </a:rPr>
              <a:t>r</a:t>
            </a:r>
            <a:r>
              <a:rPr b="1" sz="3200" lang="en-US">
                <a:solidFill>
                  <a:srgbClr val="000000"/>
                </a:solidFill>
              </a:rPr>
              <a:t>a</a:t>
            </a:r>
            <a:r>
              <a:rPr b="1" sz="3200" lang="en-US">
                <a:solidFill>
                  <a:srgbClr val="000000"/>
                </a:solidFill>
              </a:rPr>
              <a:t>p</a:t>
            </a:r>
            <a:r>
              <a:rPr b="1" sz="3200" lang="en-US">
                <a:solidFill>
                  <a:srgbClr val="000000"/>
                </a:solidFill>
              </a:rPr>
              <a:t>h</a:t>
            </a:r>
            <a:r>
              <a:rPr b="1" sz="3200" lang="en-US">
                <a:solidFill>
                  <a:srgbClr val="000000"/>
                </a:solidFill>
              </a:rPr>
              <a:t>-</a:t>
            </a:r>
            <a:r>
              <a:rPr b="1" sz="3200" lang="en-US">
                <a:solidFill>
                  <a:srgbClr val="000000"/>
                </a:solidFill>
              </a:rPr>
              <a:t>D</a:t>
            </a:r>
            <a:r>
              <a:rPr b="1" sz="3200" lang="en-US">
                <a:solidFill>
                  <a:srgbClr val="000000"/>
                </a:solidFill>
              </a:rPr>
              <a:t>a</a:t>
            </a:r>
            <a:r>
              <a:rPr b="1" sz="3200" lang="en-US">
                <a:solidFill>
                  <a:srgbClr val="000000"/>
                </a:solidFill>
              </a:rPr>
              <a:t>t</a:t>
            </a:r>
            <a:r>
              <a:rPr b="1" sz="3200" lang="en-US">
                <a:solidFill>
                  <a:srgbClr val="000000"/>
                </a:solidFill>
              </a:rPr>
              <a:t>a</a:t>
            </a:r>
            <a:r>
              <a:rPr b="1" sz="3200" lang="en-US">
                <a:solidFill>
                  <a:srgbClr val="000000"/>
                </a:solidFill>
              </a:rPr>
              <a:t> </a:t>
            </a:r>
            <a:r>
              <a:rPr b="1" sz="3200" lang="en-US">
                <a:solidFill>
                  <a:srgbClr val="000000"/>
                </a:solidFill>
              </a:rPr>
              <a:t>V</a:t>
            </a:r>
            <a:r>
              <a:rPr b="1" sz="3200" lang="en-US">
                <a:solidFill>
                  <a:srgbClr val="000000"/>
                </a:solidFill>
              </a:rPr>
              <a:t>i</a:t>
            </a:r>
            <a:r>
              <a:rPr b="1" sz="3200" lang="en-US">
                <a:solidFill>
                  <a:srgbClr val="000000"/>
                </a:solidFill>
              </a:rPr>
              <a:t>s</a:t>
            </a:r>
            <a:r>
              <a:rPr b="1" sz="3200" lang="en-US">
                <a:solidFill>
                  <a:srgbClr val="000000"/>
                </a:solidFill>
              </a:rPr>
              <a:t>u</a:t>
            </a:r>
            <a:r>
              <a:rPr b="1" sz="3200" lang="en-US">
                <a:solidFill>
                  <a:srgbClr val="000000"/>
                </a:solidFill>
              </a:rPr>
              <a:t>a</a:t>
            </a:r>
            <a:r>
              <a:rPr b="1" sz="3200" lang="en-US">
                <a:solidFill>
                  <a:srgbClr val="000000"/>
                </a:solidFill>
              </a:rPr>
              <a:t>l</a:t>
            </a:r>
            <a:r>
              <a:rPr b="1" sz="3200" lang="en-US">
                <a:solidFill>
                  <a:srgbClr val="000000"/>
                </a:solidFill>
              </a:rPr>
              <a:t>i</a:t>
            </a:r>
            <a:r>
              <a:rPr b="1" sz="3200" lang="en-US">
                <a:solidFill>
                  <a:srgbClr val="000000"/>
                </a:solidFill>
              </a:rPr>
              <a:t>sation </a:t>
            </a:r>
            <a:endParaRPr b="1" sz="2800" lang="en-AU">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endParaRPr dirty="0" lang="en-IN"/>
          </a:p>
        </p:txBody>
      </p:sp>
      <p:sp>
        <p:nvSpPr>
          <p:cNvPr id="1048670" name=""/>
          <p:cNvSpPr txBox="1"/>
          <p:nvPr/>
        </p:nvSpPr>
        <p:spPr>
          <a:xfrm>
            <a:off x="1806113" y="2176780"/>
            <a:ext cx="5259454" cy="2987039"/>
          </a:xfrm>
          <a:prstGeom prst="rect"/>
        </p:spPr>
        <p:txBody>
          <a:bodyPr rtlCol="0" wrap="square">
            <a:spAutoFit/>
          </a:bodyPr>
          <a:p>
            <a:r>
              <a:rPr b="1" sz="3200" lang="en-US">
                <a:solidFill>
                  <a:srgbClr val="000000"/>
                </a:solidFill>
              </a:rPr>
              <a:t>1</a:t>
            </a:r>
            <a:r>
              <a:rPr b="1" sz="3200" lang="en-US">
                <a:solidFill>
                  <a:srgbClr val="000000"/>
                </a:solidFill>
              </a:rPr>
              <a:t>.</a:t>
            </a:r>
            <a:r>
              <a:rPr b="1" sz="3200" lang="en-US">
                <a:solidFill>
                  <a:srgbClr val="000000"/>
                </a:solidFill>
              </a:rPr>
              <a:t>E</a:t>
            </a:r>
            <a:r>
              <a:rPr b="1" sz="3200" lang="en-US">
                <a:solidFill>
                  <a:srgbClr val="000000"/>
                </a:solidFill>
              </a:rPr>
              <a:t>m</a:t>
            </a:r>
            <a:r>
              <a:rPr b="1" sz="3200" lang="en-US">
                <a:solidFill>
                  <a:srgbClr val="000000"/>
                </a:solidFill>
              </a:rPr>
              <a:t>p</a:t>
            </a:r>
            <a:r>
              <a:rPr b="1" sz="3200" lang="en-US">
                <a:solidFill>
                  <a:srgbClr val="000000"/>
                </a:solidFill>
              </a:rPr>
              <a:t>l</a:t>
            </a:r>
            <a:r>
              <a:rPr b="1" sz="3200" lang="en-US">
                <a:solidFill>
                  <a:srgbClr val="000000"/>
                </a:solidFill>
              </a:rPr>
              <a:t>o</a:t>
            </a:r>
            <a:r>
              <a:rPr b="1" sz="3200" lang="en-US">
                <a:solidFill>
                  <a:srgbClr val="000000"/>
                </a:solidFill>
              </a:rPr>
              <a:t>y</a:t>
            </a:r>
            <a:r>
              <a:rPr b="1" sz="3200" lang="en-US">
                <a:solidFill>
                  <a:srgbClr val="000000"/>
                </a:solidFill>
              </a:rPr>
              <a:t>e</a:t>
            </a:r>
            <a:r>
              <a:rPr b="1" sz="3200" lang="en-US">
                <a:solidFill>
                  <a:srgbClr val="000000"/>
                </a:solidFill>
              </a:rPr>
              <a:t>e</a:t>
            </a:r>
            <a:r>
              <a:rPr b="1" sz="3200" lang="en-US">
                <a:solidFill>
                  <a:srgbClr val="000000"/>
                </a:solidFill>
              </a:rPr>
              <a:t> </a:t>
            </a:r>
            <a:r>
              <a:rPr b="1" sz="3200" lang="en-US">
                <a:solidFill>
                  <a:srgbClr val="000000"/>
                </a:solidFill>
              </a:rPr>
              <a:t>d</a:t>
            </a:r>
            <a:r>
              <a:rPr b="1" sz="3200" lang="en-US">
                <a:solidFill>
                  <a:srgbClr val="000000"/>
                </a:solidFill>
              </a:rPr>
              <a:t>a</a:t>
            </a:r>
            <a:r>
              <a:rPr b="1" sz="3200" lang="en-US">
                <a:solidFill>
                  <a:srgbClr val="000000"/>
                </a:solidFill>
              </a:rPr>
              <a:t>t</a:t>
            </a:r>
            <a:r>
              <a:rPr b="1" sz="3200" lang="en-US">
                <a:solidFill>
                  <a:srgbClr val="000000"/>
                </a:solidFill>
              </a:rPr>
              <a:t>a</a:t>
            </a:r>
            <a:r>
              <a:rPr b="1" sz="3200" lang="en-US">
                <a:solidFill>
                  <a:srgbClr val="000000"/>
                </a:solidFill>
              </a:rPr>
              <a:t> </a:t>
            </a:r>
            <a:r>
              <a:rPr b="1" sz="3200" lang="en-US">
                <a:solidFill>
                  <a:srgbClr val="000000"/>
                </a:solidFill>
              </a:rPr>
              <a:t>download</a:t>
            </a:r>
            <a:r>
              <a:rPr b="1" sz="3200" lang="en-US">
                <a:solidFill>
                  <a:srgbClr val="000000"/>
                </a:solidFill>
              </a:rPr>
              <a:t>e</a:t>
            </a:r>
            <a:r>
              <a:rPr b="1" sz="3200" lang="en-US">
                <a:solidFill>
                  <a:srgbClr val="000000"/>
                </a:solidFill>
              </a:rPr>
              <a:t>d</a:t>
            </a:r>
            <a:r>
              <a:rPr b="1" sz="3200" lang="en-US">
                <a:solidFill>
                  <a:srgbClr val="000000"/>
                </a:solidFill>
              </a:rPr>
              <a:t> </a:t>
            </a:r>
            <a:r>
              <a:rPr b="1" sz="3200" lang="en-US">
                <a:solidFill>
                  <a:srgbClr val="000000"/>
                </a:solidFill>
              </a:rPr>
              <a:t>f</a:t>
            </a:r>
            <a:r>
              <a:rPr b="1" sz="3200" lang="en-US">
                <a:solidFill>
                  <a:srgbClr val="000000"/>
                </a:solidFill>
              </a:rPr>
              <a:t>r</a:t>
            </a:r>
            <a:r>
              <a:rPr b="1" sz="3200" lang="en-US">
                <a:solidFill>
                  <a:srgbClr val="000000"/>
                </a:solidFill>
              </a:rPr>
              <a:t>o</a:t>
            </a:r>
            <a:r>
              <a:rPr b="1" sz="3200" lang="en-US">
                <a:solidFill>
                  <a:srgbClr val="000000"/>
                </a:solidFill>
              </a:rPr>
              <a:t>m</a:t>
            </a:r>
            <a:r>
              <a:rPr b="1" sz="3200" lang="en-US">
                <a:solidFill>
                  <a:srgbClr val="000000"/>
                </a:solidFill>
              </a:rPr>
              <a:t> </a:t>
            </a:r>
            <a:r>
              <a:rPr b="1" sz="3200" lang="en-US">
                <a:solidFill>
                  <a:srgbClr val="000000"/>
                </a:solidFill>
              </a:rPr>
              <a:t>e</a:t>
            </a:r>
            <a:r>
              <a:rPr b="1" sz="3200" lang="en-US">
                <a:solidFill>
                  <a:srgbClr val="000000"/>
                </a:solidFill>
              </a:rPr>
              <a:t>d</a:t>
            </a:r>
            <a:r>
              <a:rPr b="1" sz="3200" lang="en-US">
                <a:solidFill>
                  <a:srgbClr val="000000"/>
                </a:solidFill>
              </a:rPr>
              <a:t>u</a:t>
            </a:r>
            <a:r>
              <a:rPr b="1" sz="3200" lang="en-US">
                <a:solidFill>
                  <a:srgbClr val="000000"/>
                </a:solidFill>
              </a:rPr>
              <a:t>n</a:t>
            </a:r>
            <a:r>
              <a:rPr b="1" sz="3200" lang="en-US">
                <a:solidFill>
                  <a:srgbClr val="000000"/>
                </a:solidFill>
              </a:rPr>
              <a:t>e</a:t>
            </a:r>
            <a:r>
              <a:rPr b="1" sz="3200" lang="en-US">
                <a:solidFill>
                  <a:srgbClr val="000000"/>
                </a:solidFill>
              </a:rPr>
              <a:t>t</a:t>
            </a:r>
            <a:r>
              <a:rPr b="1" sz="3200" lang="en-US">
                <a:solidFill>
                  <a:srgbClr val="000000"/>
                </a:solidFill>
              </a:rPr>
              <a:t> </a:t>
            </a:r>
            <a:r>
              <a:rPr b="1" sz="3200" lang="en-US">
                <a:solidFill>
                  <a:srgbClr val="000000"/>
                </a:solidFill>
              </a:rPr>
              <a:t>d</a:t>
            </a:r>
            <a:r>
              <a:rPr b="1" sz="3200" lang="en-US">
                <a:solidFill>
                  <a:srgbClr val="000000"/>
                </a:solidFill>
              </a:rPr>
              <a:t>a</a:t>
            </a:r>
            <a:r>
              <a:rPr b="1" sz="3200" lang="en-US">
                <a:solidFill>
                  <a:srgbClr val="000000"/>
                </a:solidFill>
              </a:rPr>
              <a:t>shboard </a:t>
            </a:r>
            <a:endParaRPr b="1" sz="3600" lang="en-AU">
              <a:solidFill>
                <a:srgbClr val="000000"/>
              </a:solidFill>
            </a:endParaRPr>
          </a:p>
          <a:p>
            <a:r>
              <a:rPr b="1" sz="3200" lang="en-US">
                <a:solidFill>
                  <a:srgbClr val="000000"/>
                </a:solidFill>
              </a:rPr>
              <a:t>2</a:t>
            </a:r>
            <a:r>
              <a:rPr b="1" sz="3200" lang="en-US">
                <a:solidFill>
                  <a:srgbClr val="000000"/>
                </a:solidFill>
              </a:rPr>
              <a:t>.</a:t>
            </a:r>
            <a:r>
              <a:rPr b="1" sz="3200" lang="en-US">
                <a:solidFill>
                  <a:srgbClr val="000000"/>
                </a:solidFill>
              </a:rPr>
              <a:t>T</a:t>
            </a:r>
            <a:r>
              <a:rPr b="1" sz="3200" lang="en-US">
                <a:solidFill>
                  <a:srgbClr val="000000"/>
                </a:solidFill>
              </a:rPr>
              <a:t>o</a:t>
            </a:r>
            <a:r>
              <a:rPr b="1" sz="3200" lang="en-US">
                <a:solidFill>
                  <a:srgbClr val="000000"/>
                </a:solidFill>
              </a:rPr>
              <a:t>t</a:t>
            </a:r>
            <a:r>
              <a:rPr b="1" sz="3200" lang="en-US">
                <a:solidFill>
                  <a:srgbClr val="000000"/>
                </a:solidFill>
              </a:rPr>
              <a:t>a</a:t>
            </a:r>
            <a:r>
              <a:rPr b="1" sz="3200" lang="en-US">
                <a:solidFill>
                  <a:srgbClr val="000000"/>
                </a:solidFill>
              </a:rPr>
              <a:t>l</a:t>
            </a:r>
            <a:r>
              <a:rPr b="1" sz="3200" lang="en-US">
                <a:solidFill>
                  <a:srgbClr val="000000"/>
                </a:solidFill>
              </a:rPr>
              <a:t>l</a:t>
            </a:r>
            <a:r>
              <a:rPr b="1" sz="3200" lang="en-US">
                <a:solidFill>
                  <a:srgbClr val="000000"/>
                </a:solidFill>
              </a:rPr>
              <a:t>y</a:t>
            </a:r>
            <a:r>
              <a:rPr b="1" sz="3200" lang="en-US">
                <a:solidFill>
                  <a:srgbClr val="000000"/>
                </a:solidFill>
              </a:rPr>
              <a:t> </a:t>
            </a:r>
            <a:r>
              <a:rPr b="1" sz="3200" lang="en-US">
                <a:solidFill>
                  <a:srgbClr val="000000"/>
                </a:solidFill>
              </a:rPr>
              <a:t>2</a:t>
            </a:r>
            <a:r>
              <a:rPr b="1" sz="3200" lang="en-US">
                <a:solidFill>
                  <a:srgbClr val="000000"/>
                </a:solidFill>
              </a:rPr>
              <a:t>6</a:t>
            </a:r>
            <a:r>
              <a:rPr b="1" sz="3200" lang="en-US">
                <a:solidFill>
                  <a:srgbClr val="000000"/>
                </a:solidFill>
              </a:rPr>
              <a:t> </a:t>
            </a:r>
            <a:r>
              <a:rPr b="1" sz="3200" lang="en-US">
                <a:solidFill>
                  <a:srgbClr val="000000"/>
                </a:solidFill>
              </a:rPr>
              <a:t>features </a:t>
            </a:r>
            <a:r>
              <a:rPr b="1" sz="3200" lang="en-US">
                <a:solidFill>
                  <a:srgbClr val="000000"/>
                </a:solidFill>
              </a:rPr>
              <a:t>w</a:t>
            </a:r>
            <a:r>
              <a:rPr b="1" sz="3200" lang="en-US">
                <a:solidFill>
                  <a:srgbClr val="000000"/>
                </a:solidFill>
              </a:rPr>
              <a:t>ere </a:t>
            </a:r>
            <a:r>
              <a:rPr b="1" sz="3200" lang="en-US">
                <a:solidFill>
                  <a:srgbClr val="000000"/>
                </a:solidFill>
              </a:rPr>
              <a:t>a</a:t>
            </a:r>
            <a:r>
              <a:rPr b="1" sz="3200" lang="en-US">
                <a:solidFill>
                  <a:srgbClr val="000000"/>
                </a:solidFill>
              </a:rPr>
              <a:t>v</a:t>
            </a:r>
            <a:r>
              <a:rPr b="1" sz="3200" lang="en-US">
                <a:solidFill>
                  <a:srgbClr val="000000"/>
                </a:solidFill>
              </a:rPr>
              <a:t>a</a:t>
            </a:r>
            <a:r>
              <a:rPr b="1" sz="3200" lang="en-US">
                <a:solidFill>
                  <a:srgbClr val="000000"/>
                </a:solidFill>
              </a:rPr>
              <a:t>i</a:t>
            </a:r>
            <a:r>
              <a:rPr b="1" sz="3200" lang="en-US">
                <a:solidFill>
                  <a:srgbClr val="000000"/>
                </a:solidFill>
              </a:rPr>
              <a:t>lable </a:t>
            </a:r>
            <a:r>
              <a:rPr b="1" sz="3200" lang="en-US">
                <a:solidFill>
                  <a:srgbClr val="000000"/>
                </a:solidFill>
              </a:rPr>
              <a:t>I</a:t>
            </a:r>
            <a:r>
              <a:rPr b="1" sz="3200" lang="en-US">
                <a:solidFill>
                  <a:srgbClr val="000000"/>
                </a:solidFill>
              </a:rPr>
              <a:t>n</a:t>
            </a:r>
            <a:r>
              <a:rPr b="1" sz="3200" lang="en-US">
                <a:solidFill>
                  <a:srgbClr val="000000"/>
                </a:solidFill>
              </a:rPr>
              <a:t> </a:t>
            </a:r>
            <a:r>
              <a:rPr b="1" sz="3200" lang="en-US">
                <a:solidFill>
                  <a:srgbClr val="000000"/>
                </a:solidFill>
              </a:rPr>
              <a:t>t</a:t>
            </a:r>
            <a:r>
              <a:rPr b="1" sz="3200" lang="en-US">
                <a:solidFill>
                  <a:srgbClr val="000000"/>
                </a:solidFill>
              </a:rPr>
              <a:t>h</a:t>
            </a:r>
            <a:r>
              <a:rPr b="1" sz="3200" lang="en-US">
                <a:solidFill>
                  <a:srgbClr val="000000"/>
                </a:solidFill>
              </a:rPr>
              <a:t>a</a:t>
            </a:r>
            <a:r>
              <a:rPr b="1" sz="3200" lang="en-US">
                <a:solidFill>
                  <a:srgbClr val="000000"/>
                </a:solidFill>
              </a:rPr>
              <a:t>t</a:t>
            </a:r>
            <a:r>
              <a:rPr b="1" sz="3200" lang="en-US">
                <a:solidFill>
                  <a:srgbClr val="000000"/>
                </a:solidFill>
              </a:rPr>
              <a:t> </a:t>
            </a:r>
            <a:r>
              <a:rPr b="1" sz="3200" lang="en-US">
                <a:solidFill>
                  <a:srgbClr val="000000"/>
                </a:solidFill>
              </a:rPr>
              <a:t>1</a:t>
            </a:r>
            <a:r>
              <a:rPr b="1" sz="3200" lang="en-US">
                <a:solidFill>
                  <a:srgbClr val="000000"/>
                </a:solidFill>
              </a:rPr>
              <a:t>2</a:t>
            </a:r>
            <a:r>
              <a:rPr b="1" sz="3200" lang="en-US">
                <a:solidFill>
                  <a:srgbClr val="000000"/>
                </a:solidFill>
              </a:rPr>
              <a:t> </a:t>
            </a:r>
            <a:r>
              <a:rPr b="1" sz="3200" lang="en-US">
                <a:solidFill>
                  <a:srgbClr val="000000"/>
                </a:solidFill>
              </a:rPr>
              <a:t>W</a:t>
            </a:r>
            <a:r>
              <a:rPr b="1" sz="3200" lang="en-US">
                <a:solidFill>
                  <a:srgbClr val="000000"/>
                </a:solidFill>
              </a:rPr>
              <a:t>e</a:t>
            </a:r>
            <a:r>
              <a:rPr b="1" sz="3200" lang="en-US">
                <a:solidFill>
                  <a:srgbClr val="000000"/>
                </a:solidFill>
              </a:rPr>
              <a:t>r</a:t>
            </a:r>
            <a:r>
              <a:rPr b="1" sz="3200" lang="en-US">
                <a:solidFill>
                  <a:srgbClr val="000000"/>
                </a:solidFill>
              </a:rPr>
              <a:t>e</a:t>
            </a:r>
            <a:r>
              <a:rPr b="1" sz="3200" lang="en-US">
                <a:solidFill>
                  <a:srgbClr val="000000"/>
                </a:solidFill>
              </a:rPr>
              <a:t> </a:t>
            </a:r>
            <a:r>
              <a:rPr b="1" sz="3200" lang="en-US">
                <a:solidFill>
                  <a:srgbClr val="000000"/>
                </a:solidFill>
              </a:rPr>
              <a:t>C</a:t>
            </a:r>
            <a:r>
              <a:rPr b="1" sz="3200" lang="en-US">
                <a:solidFill>
                  <a:srgbClr val="000000"/>
                </a:solidFill>
              </a:rPr>
              <a:t>o</a:t>
            </a:r>
            <a:r>
              <a:rPr b="1" sz="3200" lang="en-US">
                <a:solidFill>
                  <a:srgbClr val="000000"/>
                </a:solidFill>
              </a:rPr>
              <a:t>n</a:t>
            </a:r>
            <a:r>
              <a:rPr b="1" sz="3200" lang="en-US">
                <a:solidFill>
                  <a:srgbClr val="000000"/>
                </a:solidFill>
              </a:rPr>
              <a:t>s</a:t>
            </a:r>
            <a:r>
              <a:rPr b="1" sz="3200" lang="en-US">
                <a:solidFill>
                  <a:srgbClr val="000000"/>
                </a:solidFill>
              </a:rPr>
              <a:t>i</a:t>
            </a:r>
            <a:r>
              <a:rPr b="1" sz="3200" lang="en-US">
                <a:solidFill>
                  <a:srgbClr val="000000"/>
                </a:solidFill>
              </a:rPr>
              <a:t>d</a:t>
            </a:r>
            <a:r>
              <a:rPr b="1" sz="3200" lang="en-US">
                <a:solidFill>
                  <a:srgbClr val="000000"/>
                </a:solidFill>
              </a:rPr>
              <a:t>e</a:t>
            </a:r>
            <a:r>
              <a:rPr b="1" sz="3200" lang="en-US">
                <a:solidFill>
                  <a:srgbClr val="000000"/>
                </a:solidFill>
              </a:rPr>
              <a:t>r</a:t>
            </a:r>
            <a:r>
              <a:rPr b="1" sz="3200" lang="en-US">
                <a:solidFill>
                  <a:srgbClr val="000000"/>
                </a:solidFill>
              </a:rPr>
              <a:t>e</a:t>
            </a:r>
            <a:r>
              <a:rPr b="1" sz="3200" lang="en-US">
                <a:solidFill>
                  <a:srgbClr val="000000"/>
                </a:solidFill>
              </a:rPr>
              <a:t>d</a:t>
            </a:r>
            <a:endParaRPr b="1" sz="2800" lang="en-AU">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1048677"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Text Box 1048615"/>
          <p:cNvSpPr txBox="1"/>
          <p:nvPr/>
        </p:nvSpPr>
        <p:spPr>
          <a:xfrm>
            <a:off x="2743200" y="2756534"/>
            <a:ext cx="6924430" cy="2606040"/>
          </a:xfrm>
          <a:prstGeom prst="rect"/>
        </p:spPr>
        <p:txBody>
          <a:bodyPr rtlCol="0" wrap="square">
            <a:spAutoFit/>
          </a:bodyPr>
          <a:p>
            <a:r>
              <a:rPr sz="2800" lang="en-AU">
                <a:solidFill>
                  <a:srgbClr val="000000"/>
                </a:solidFill>
              </a:rPr>
              <a:t>Performance level=IFS(Z8&gt;=5,"</a:t>
            </a:r>
            <a:r>
              <a:rPr sz="2800" lang="en-US">
                <a:solidFill>
                  <a:srgbClr val="000000"/>
                </a:solidFill>
              </a:rPr>
              <a:t>E</a:t>
            </a:r>
            <a:r>
              <a:rPr sz="2800" lang="en-US">
                <a:solidFill>
                  <a:srgbClr val="000000"/>
                </a:solidFill>
              </a:rPr>
              <a:t>X</a:t>
            </a:r>
            <a:r>
              <a:rPr sz="2800" lang="en-US">
                <a:solidFill>
                  <a:srgbClr val="000000"/>
                </a:solidFill>
              </a:rPr>
              <a:t>C</a:t>
            </a:r>
            <a:r>
              <a:rPr sz="2800" lang="en-US">
                <a:solidFill>
                  <a:srgbClr val="000000"/>
                </a:solidFill>
              </a:rPr>
              <a:t>E</a:t>
            </a:r>
            <a:r>
              <a:rPr sz="2800" lang="en-US">
                <a:solidFill>
                  <a:srgbClr val="000000"/>
                </a:solidFill>
              </a:rPr>
              <a:t>L</a:t>
            </a:r>
            <a:r>
              <a:rPr sz="2800" lang="en-US">
                <a:solidFill>
                  <a:srgbClr val="000000"/>
                </a:solidFill>
              </a:rPr>
              <a:t>L</a:t>
            </a:r>
            <a:r>
              <a:rPr sz="2800" lang="en-US">
                <a:solidFill>
                  <a:srgbClr val="000000"/>
                </a:solidFill>
              </a:rPr>
              <a:t>ENT</a:t>
            </a:r>
            <a:r>
              <a:rPr sz="2800" lang="en-AU">
                <a:solidFill>
                  <a:srgbClr val="000000"/>
                </a:solidFill>
              </a:rPr>
              <a:t>",Z8&gt;-4,"HIGH",Z8&gt;=3,"MED", TRUE, "LOW")</a:t>
            </a:r>
            <a:endParaRPr sz="2800" lang="en-AU">
              <a:solidFill>
                <a:srgbClr val="000000"/>
              </a:solidFill>
            </a:endParaRPr>
          </a:p>
          <a:p>
            <a:endParaRPr sz="2800" lang="en-AU">
              <a:solidFill>
                <a:srgbClr val="000000"/>
              </a:solidFill>
            </a:endParaRPr>
          </a:p>
          <a:p>
            <a:endParaRPr sz="2800" lang="en-AU">
              <a:solidFill>
                <a:srgbClr val="000000"/>
              </a:solidFill>
            </a:endParaRPr>
          </a:p>
          <a:p>
            <a:endParaRPr sz="2800" lang="en-AU">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 Data Analysis using Excel  </dc:title>
  <dc:creator>Konduru Narasimha</dc:creator>
  <cp:lastModifiedBy>shaam vk</cp:lastModifiedBy>
  <dcterms:created xsi:type="dcterms:W3CDTF">2024-08-26T11:09:23Z</dcterms:created>
  <dcterms:modified xsi:type="dcterms:W3CDTF">2024-08-31T14:16:17Z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a1fd534ace6f4f0bb7f7511b385a3e05</vt:lpwstr>
  </property>
  <property fmtid="{D5CDD505-2E9C-101B-9397-08002B2CF9AE}" pid="5" name="KSOProductBuildVer">
    <vt:lpwstr>1033-12.2.0.17562</vt:lpwstr>
  </property>
</Properties>
</file>