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0"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AFAFA"/>
    <a:srgbClr val="EBEBEB"/>
    <a:srgbClr val="F9F9F9"/>
    <a:srgbClr val="022B41"/>
    <a:srgbClr val="002639"/>
    <a:srgbClr val="001C29"/>
    <a:srgbClr val="FF6327"/>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91" autoAdjust="0"/>
  </p:normalViewPr>
  <p:slideViewPr>
    <p:cSldViewPr>
      <p:cViewPr varScale="1">
        <p:scale>
          <a:sx n="67" d="100"/>
          <a:sy n="67" d="100"/>
        </p:scale>
        <p:origin x="6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28"/>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23/06/2022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516587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6E774-7929-443D-927A-D7EE355F642D}" type="datetimeFigureOut">
              <a:rPr lang="en-US" smtClean="0"/>
              <a:pPr/>
              <a:t>6/23/2022</a:t>
            </a:fld>
            <a:endParaRPr lang="en-IN"/>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337C7-EEDD-4920-895C-AC0882C8EC5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7" r:id="rId4"/>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attulaManisha"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sz="1100" b="1" dirty="0"/>
              <a:t>Employee Management System Application</a:t>
            </a:r>
          </a:p>
          <a:p>
            <a:pPr eaLnBrk="1" hangingPunct="1">
              <a:lnSpc>
                <a:spcPct val="114000"/>
              </a:lnSpc>
            </a:pPr>
            <a:endParaRPr lang="en-US" altLang="en-US" b="1" dirty="0"/>
          </a:p>
          <a:p>
            <a:pPr eaLnBrk="1" hangingPunct="1">
              <a:lnSpc>
                <a:spcPct val="114000"/>
              </a:lnSpc>
            </a:pPr>
            <a:r>
              <a:rPr lang="en-US" sz="1100" dirty="0">
                <a:effectLst/>
                <a:latin typeface="Verdana" panose="020B0604030504040204" pitchFamily="34" charset="0"/>
                <a:ea typeface="Verdana" panose="020B0604030504040204" pitchFamily="34" charset="0"/>
                <a:cs typeface="Verdana" panose="020B0604030504040204" pitchFamily="34" charset="0"/>
              </a:rPr>
              <a:t>Completed</a:t>
            </a:r>
            <a:r>
              <a:rPr lang="en-US" sz="1100" spc="1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end</a:t>
            </a:r>
            <a:r>
              <a:rPr lang="en-US" sz="1100" spc="10"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to</a:t>
            </a:r>
            <a:r>
              <a:rPr lang="en-US" sz="1100" spc="-10"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end</a:t>
            </a:r>
            <a:r>
              <a:rPr lang="en-US" sz="1100" spc="-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case</a:t>
            </a:r>
            <a:r>
              <a:rPr lang="en-US" sz="1100" spc="1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study</a:t>
            </a:r>
            <a:r>
              <a:rPr lang="en-US" sz="1100" spc="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of</a:t>
            </a:r>
            <a:r>
              <a:rPr lang="en-US" sz="1100" spc="1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Employee Management</a:t>
            </a:r>
            <a:r>
              <a:rPr lang="en-US" sz="1100" spc="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System</a:t>
            </a:r>
            <a:r>
              <a:rPr lang="en-US" sz="1100" spc="2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where both the frontend and backend are connected using JDBC Spring boot to postman and PostgreSQL, in which the user can perform the following operations named login, view, update, and delete the employee data.</a:t>
            </a:r>
            <a:endParaRPr lang="en-IN" altLang="en-US" sz="11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822575" cy="325438"/>
          </a:xfrm>
        </p:spPr>
        <p:txBody>
          <a:bodyPr/>
          <a:lstStyle/>
          <a:p>
            <a:pPr eaLnBrk="1" hangingPunct="1"/>
            <a:r>
              <a:rPr lang="nl-NL" altLang="nl-NL" dirty="0"/>
              <a:t>Praveena.palla@capgemini.com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+91 8179113620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2588" y="2995613"/>
            <a:ext cx="4057650" cy="3621087"/>
          </a:xfrm>
        </p:spPr>
        <p:txBody>
          <a:bodyPr/>
          <a:lstStyle/>
          <a:p>
            <a:pPr marL="171450" indent="-171450">
              <a:buFont typeface="Arial" panose="020B0604020202020204" pitchFamily="34" charset="0"/>
              <a:buChar char="•"/>
            </a:pPr>
            <a:r>
              <a:rPr lang="en-US" altLang="en-US" sz="1100" dirty="0"/>
              <a:t>Hands on experience in creating web application with Spring Boot, Spring Security, Data JPA.</a:t>
            </a:r>
          </a:p>
          <a:p>
            <a:pPr marL="171450" indent="-171450">
              <a:buFont typeface="Arial" panose="020B0604020202020204" pitchFamily="34" charset="0"/>
              <a:buChar char="•"/>
            </a:pPr>
            <a:r>
              <a:rPr lang="en-US" altLang="en-US" sz="1100" dirty="0"/>
              <a:t>Hands on experience in creating traditional and reactive application with Visual Basic.</a:t>
            </a:r>
          </a:p>
          <a:p>
            <a:pPr marL="171450" indent="-171450">
              <a:buFont typeface="Arial" panose="020B0604020202020204" pitchFamily="34" charset="0"/>
              <a:buChar char="•"/>
            </a:pPr>
            <a:r>
              <a:rPr lang="en-US" altLang="en-US" sz="1100" dirty="0"/>
              <a:t>Ready to learn new technologies and implement them to further improve my knowledge. </a:t>
            </a:r>
          </a:p>
          <a:p>
            <a:pPr marL="171450" indent="-171450">
              <a:buFont typeface="Arial" panose="020B0604020202020204" pitchFamily="34" charset="0"/>
              <a:buChar char="•"/>
            </a:pPr>
            <a:r>
              <a:rPr lang="en-US" altLang="en-US" sz="1100" dirty="0"/>
              <a:t>Eager to work in a team of dedicated people and serve a key role in the enhancement and development of the project. </a:t>
            </a:r>
          </a:p>
          <a:p>
            <a:pPr marL="171450" indent="-171450">
              <a:buFont typeface="Arial" panose="020B0604020202020204" pitchFamily="34" charset="0"/>
              <a:buChar char="•"/>
            </a:pPr>
            <a:r>
              <a:rPr lang="en-US" altLang="en-US" sz="1100" dirty="0"/>
              <a:t>Has working knowledge on Angular and Java Development using Spring framework on an intermediate level.</a:t>
            </a:r>
          </a:p>
          <a:p>
            <a:pPr marL="171450" indent="-171450"/>
            <a:br>
              <a:rPr lang="en-US" altLang="nl-NL" dirty="0"/>
            </a:br>
            <a:endParaRPr lang="en-US" altLang="nl-NL" dirty="0"/>
          </a:p>
          <a:p>
            <a:pPr marL="171450" indent="-171450"/>
            <a:r>
              <a:rPr lang="en-US" altLang="nl-NL" dirty="0"/>
              <a:t>			</a:t>
            </a:r>
          </a:p>
          <a:p>
            <a:pPr marL="171450" indent="-171450"/>
            <a:r>
              <a:rPr lang="en-US" altLang="nl-NL" dirty="0"/>
              <a:t>	    </a:t>
            </a:r>
          </a:p>
          <a:p>
            <a:pPr marL="171450" indent="-171450"/>
            <a:r>
              <a:rPr lang="en-US" altLang="nl-NL"/>
              <a:t>               https://github.com/praveenapalla/Resume</a:t>
            </a:r>
            <a:endParaRPr lang="en-US" altLang="nl-NL" dirty="0"/>
          </a:p>
        </p:txBody>
      </p:sp>
      <p:sp>
        <p:nvSpPr>
          <p:cNvPr id="7176" name="TextBox 20">
            <a:extLst>
              <a:ext uri="{FF2B5EF4-FFF2-40B4-BE49-F238E27FC236}">
                <a16:creationId xmlns:a16="http://schemas.microsoft.com/office/drawing/2014/main" id="{943087BE-AA11-4C96-BA02-329B45C19DDE}"/>
              </a:ext>
            </a:extLst>
          </p:cNvPr>
          <p:cNvSpPr txBox="1">
            <a:spLocks noChangeArrowheads="1"/>
          </p:cNvSpPr>
          <p:nvPr/>
        </p:nvSpPr>
        <p:spPr bwMode="auto">
          <a:xfrm>
            <a:off x="9474178" y="574676"/>
            <a:ext cx="27178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t>Bachelor of Technology</a:t>
            </a:r>
          </a:p>
          <a:p>
            <a:pPr eaLnBrk="1" hangingPunct="1">
              <a:lnSpc>
                <a:spcPct val="114000"/>
              </a:lnSpc>
            </a:pPr>
            <a:r>
              <a:rPr lang="en-US" altLang="nl-NL" sz="1000" dirty="0"/>
              <a:t>Computer Science : 2017 - 2021</a:t>
            </a:r>
          </a:p>
          <a:p>
            <a:pPr eaLnBrk="1" hangingPunct="1">
              <a:lnSpc>
                <a:spcPct val="114000"/>
              </a:lnSpc>
            </a:pPr>
            <a:br>
              <a:rPr lang="en-US" altLang="nl-NL" sz="1000" b="1" dirty="0">
                <a:solidFill>
                  <a:srgbClr val="0070AD"/>
                </a:solidFill>
              </a:rPr>
            </a:br>
            <a:r>
              <a:rPr lang="en-US" altLang="nl-NL" sz="1200" b="1" dirty="0">
                <a:solidFill>
                  <a:srgbClr val="0070AD"/>
                </a:solidFill>
              </a:rPr>
              <a:t>Skills</a:t>
            </a:r>
            <a:br>
              <a:rPr lang="en-US" altLang="nl-NL" sz="1000" b="1" dirty="0">
                <a:solidFill>
                  <a:srgbClr val="0070AD"/>
                </a:solidFill>
              </a:rPr>
            </a:br>
            <a:r>
              <a:rPr lang="en-US" altLang="en-US" sz="1000" dirty="0"/>
              <a:t>Java 8 /J2EE</a:t>
            </a:r>
          </a:p>
          <a:p>
            <a:pPr eaLnBrk="1" hangingPunct="1">
              <a:lnSpc>
                <a:spcPct val="114000"/>
              </a:lnSpc>
            </a:pPr>
            <a:r>
              <a:rPr lang="en-US" altLang="en-US" sz="1000" dirty="0"/>
              <a:t>Spring Boot</a:t>
            </a:r>
          </a:p>
          <a:p>
            <a:pPr eaLnBrk="1" hangingPunct="1">
              <a:lnSpc>
                <a:spcPct val="114000"/>
              </a:lnSpc>
            </a:pPr>
            <a:r>
              <a:rPr lang="en-US" altLang="en-US" sz="1000" dirty="0"/>
              <a:t>Spring MVC</a:t>
            </a:r>
          </a:p>
          <a:p>
            <a:pPr eaLnBrk="1" hangingPunct="1">
              <a:lnSpc>
                <a:spcPct val="114000"/>
              </a:lnSpc>
            </a:pPr>
            <a:r>
              <a:rPr lang="en-US" altLang="en-US" sz="1000" dirty="0"/>
              <a:t>JPA Crud</a:t>
            </a:r>
          </a:p>
          <a:p>
            <a:pPr eaLnBrk="1" hangingPunct="1">
              <a:lnSpc>
                <a:spcPct val="114000"/>
              </a:lnSpc>
            </a:pPr>
            <a:r>
              <a:rPr lang="en-US" altLang="en-US" sz="1000" dirty="0"/>
              <a:t>Bootstrap</a:t>
            </a:r>
          </a:p>
          <a:p>
            <a:pPr eaLnBrk="1" hangingPunct="1">
              <a:lnSpc>
                <a:spcPct val="114000"/>
              </a:lnSpc>
            </a:pPr>
            <a:endParaRPr lang="en-US" altLang="en-US" sz="1000" dirty="0"/>
          </a:p>
          <a:p>
            <a:pPr>
              <a:lnSpc>
                <a:spcPct val="114000"/>
              </a:lnSpc>
            </a:pPr>
            <a:r>
              <a:rPr lang="en-IN" sz="1000" b="1" dirty="0">
                <a:solidFill>
                  <a:srgbClr val="0070AD"/>
                </a:solidFill>
              </a:rPr>
              <a:t>Backend</a:t>
            </a:r>
          </a:p>
          <a:p>
            <a:pPr eaLnBrk="1" hangingPunct="1">
              <a:lnSpc>
                <a:spcPct val="114000"/>
              </a:lnSpc>
            </a:pPr>
            <a:r>
              <a:rPr lang="en-IN" sz="1000" dirty="0"/>
              <a:t>Spring Boot/Spring Security </a:t>
            </a:r>
          </a:p>
          <a:p>
            <a:pPr eaLnBrk="1" hangingPunct="1">
              <a:lnSpc>
                <a:spcPct val="114000"/>
              </a:lnSpc>
            </a:pPr>
            <a:r>
              <a:rPr lang="en-IN" sz="1000" dirty="0"/>
              <a:t>REST-API </a:t>
            </a:r>
          </a:p>
          <a:p>
            <a:pPr eaLnBrk="1" hangingPunct="1">
              <a:lnSpc>
                <a:spcPct val="114000"/>
              </a:lnSpc>
            </a:pPr>
            <a:r>
              <a:rPr lang="en-IN" sz="1000" dirty="0"/>
              <a:t>NodeJS</a:t>
            </a:r>
            <a:endParaRPr lang="en-US" altLang="en-US" sz="1000" dirty="0"/>
          </a:p>
          <a:p>
            <a:pPr eaLnBrk="1" hangingPunct="1">
              <a:lnSpc>
                <a:spcPct val="114000"/>
              </a:lnSpc>
            </a:pPr>
            <a:endParaRPr lang="en-US" altLang="en-US" sz="1000" dirty="0"/>
          </a:p>
          <a:p>
            <a:pPr eaLnBrk="1" hangingPunct="1">
              <a:lnSpc>
                <a:spcPct val="114000"/>
              </a:lnSpc>
            </a:pPr>
            <a:r>
              <a:rPr lang="en-US" altLang="nl-NL" sz="1000" b="1" dirty="0">
                <a:solidFill>
                  <a:srgbClr val="0070AD"/>
                </a:solidFill>
              </a:rPr>
              <a:t>Database</a:t>
            </a:r>
          </a:p>
          <a:p>
            <a:pPr eaLnBrk="1" hangingPunct="1">
              <a:lnSpc>
                <a:spcPct val="114000"/>
              </a:lnSpc>
            </a:pPr>
            <a:r>
              <a:rPr lang="en-US" altLang="nl-NL" sz="1000" dirty="0"/>
              <a:t>SQL database – MySQL</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1000" dirty="0"/>
              <a:t>HTML5</a:t>
            </a:r>
          </a:p>
          <a:p>
            <a:pPr eaLnBrk="1" hangingPunct="1">
              <a:lnSpc>
                <a:spcPct val="114000"/>
              </a:lnSpc>
            </a:pPr>
            <a:r>
              <a:rPr lang="en-US" altLang="nl-NL" sz="1000" dirty="0"/>
              <a:t>CSS3</a:t>
            </a:r>
          </a:p>
          <a:p>
            <a:pPr eaLnBrk="1" hangingPunct="1">
              <a:lnSpc>
                <a:spcPct val="114000"/>
              </a:lnSpc>
            </a:pPr>
            <a:r>
              <a:rPr lang="en-US" altLang="nl-NL" sz="1000" dirty="0"/>
              <a:t>Javascript</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AddOns</a:t>
            </a:r>
            <a:endParaRPr lang="en-US" altLang="nl-NL" sz="1000" dirty="0"/>
          </a:p>
          <a:p>
            <a:pPr eaLnBrk="1" hangingPunct="1">
              <a:lnSpc>
                <a:spcPct val="114000"/>
              </a:lnSpc>
            </a:pPr>
            <a:r>
              <a:rPr lang="en-US" altLang="nl-NL" sz="1000" dirty="0"/>
              <a:t>Github</a:t>
            </a:r>
          </a:p>
          <a:p>
            <a:pPr eaLnBrk="1" hangingPunct="1">
              <a:lnSpc>
                <a:spcPct val="114000"/>
              </a:lnSpc>
            </a:pPr>
            <a:r>
              <a:rPr lang="en-US" altLang="nl-NL" sz="1000" dirty="0"/>
              <a:t>Maven</a:t>
            </a:r>
          </a:p>
          <a:p>
            <a:pPr eaLnBrk="1" hangingPunct="1">
              <a:lnSpc>
                <a:spcPct val="114000"/>
              </a:lnSpc>
            </a:pPr>
            <a:r>
              <a:rPr lang="en-US" altLang="nl-NL" sz="1000" dirty="0"/>
              <a:t>Postman</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Additional Details</a:t>
            </a:r>
          </a:p>
          <a:p>
            <a:pPr eaLnBrk="1" hangingPunct="1">
              <a:lnSpc>
                <a:spcPct val="114000"/>
              </a:lnSpc>
            </a:pPr>
            <a:r>
              <a:rPr lang="en-US" altLang="nl-NL" sz="1000" dirty="0"/>
              <a:t>Leadership</a:t>
            </a:r>
          </a:p>
          <a:p>
            <a:pPr eaLnBrk="1" hangingPunct="1">
              <a:lnSpc>
                <a:spcPct val="114000"/>
              </a:lnSpc>
            </a:pPr>
            <a:r>
              <a:rPr lang="en-US" altLang="nl-NL" sz="1000" dirty="0"/>
              <a:t>Quick Learner</a:t>
            </a:r>
          </a:p>
          <a:p>
            <a:pPr eaLnBrk="1" hangingPunct="1">
              <a:lnSpc>
                <a:spcPct val="114000"/>
              </a:lnSpc>
            </a:pPr>
            <a:r>
              <a:rPr lang="en-US" altLang="nl-NL" sz="1000" dirty="0"/>
              <a:t>Team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52414"/>
            <a:ext cx="6223000" cy="322262"/>
          </a:xfrm>
        </p:spPr>
        <p:txBody>
          <a:bodyPr/>
          <a:lstStyle/>
          <a:p>
            <a:r>
              <a:rPr lang="en-IN" altLang="en-US" dirty="0"/>
              <a:t>Praveena Palla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309522" y="550070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2952728" y="6357958"/>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IN" altLang="en-US" sz="1100"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20"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45550" y="1608139"/>
            <a:ext cx="325438" cy="32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Placeholder 4" descr="A picture containing person, wall&#10;&#10;Description automatically generated">
            <a:extLst>
              <a:ext uri="{FF2B5EF4-FFF2-40B4-BE49-F238E27FC236}">
                <a16:creationId xmlns:a16="http://schemas.microsoft.com/office/drawing/2014/main" id="{C7293683-B052-4685-B3CE-77882BD838D8}"/>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9290" b="9290"/>
          <a:stretch>
            <a:fillRect/>
          </a:stretch>
        </p:blipFill>
        <p:spPr>
          <a:xfrm>
            <a:off x="382588" y="268288"/>
            <a:ext cx="1733550"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7" ma:contentTypeDescription="Create a new document." ma:contentTypeScope="" ma:versionID="14eca6baf0dc776edd3b59ffa3a025ba">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5aa4caa8a8c18e5332c88e7cf95cf085"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D25D96-23E3-4774-8182-19BEEAF42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B5E10D-1A37-4C30-B41B-C15D05619982}">
  <ds:schemaRefs>
    <ds:schemaRef ds:uri="http://schemas.microsoft.com/sharepoint/v3/contenttype/forms"/>
  </ds:schemaRefs>
</ds:datastoreItem>
</file>

<file path=customXml/itemProps3.xml><?xml version="1.0" encoding="utf-8"?>
<ds:datastoreItem xmlns:ds="http://schemas.openxmlformats.org/officeDocument/2006/customXml" ds:itemID="{A2EFE742-3A8E-4E5A-B843-9354826E598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40973</TotalTime>
  <Words>225</Words>
  <Application>Microsoft Office PowerPoint</Application>
  <PresentationFormat>Widescreen</PresentationFormat>
  <Paragraphs>68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Palla, Praveena</cp:lastModifiedBy>
  <cp:revision>125</cp:revision>
  <dcterms:created xsi:type="dcterms:W3CDTF">2017-12-08T05:27:40Z</dcterms:created>
  <dcterms:modified xsi:type="dcterms:W3CDTF">2022-06-23T06:12:39Z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