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3" r:id="rId2"/>
    <p:sldId id="258" r:id="rId3"/>
    <p:sldId id="259" r:id="rId4"/>
    <p:sldId id="260" r:id="rId5"/>
    <p:sldId id="261" r:id="rId6"/>
    <p:sldId id="262" r:id="rId7"/>
    <p:sldId id="263" r:id="rId8"/>
    <p:sldId id="266" r:id="rId9"/>
    <p:sldId id="267" r:id="rId10"/>
    <p:sldId id="268" r:id="rId11"/>
    <p:sldId id="269" r:id="rId12"/>
    <p:sldId id="264" r:id="rId13"/>
    <p:sldId id="265"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3616BE-94AF-46B6-9D8C-4D7126138FD7}">
          <p14:sldIdLst/>
        </p14:section>
        <p14:section name="Default Section" id="{060D5A08-38FC-4BF0-976E-7955D49ED71D}">
          <p14:sldIdLst>
            <p14:sldId id="273"/>
            <p14:sldId id="258"/>
            <p14:sldId id="259"/>
            <p14:sldId id="260"/>
          </p14:sldIdLst>
        </p14:section>
        <p14:section name="Untitled Section" id="{9B03104C-3765-4B6F-AE66-86FEB12F7695}">
          <p14:sldIdLst>
            <p14:sldId id="261"/>
            <p14:sldId id="262"/>
            <p14:sldId id="263"/>
            <p14:sldId id="266"/>
            <p14:sldId id="267"/>
            <p14:sldId id="268"/>
            <p14:sldId id="269"/>
          </p14:sldIdLst>
        </p14:section>
        <p14:section name="Untitled Section" id="{8829FB4C-303B-4282-BB9E-17652C744D8C}">
          <p14:sldIdLst>
            <p14:sldId id="264"/>
            <p14:sldId id="265"/>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64770-070C-4253-B0CC-2D0C028069F8}" type="datetimeFigureOut">
              <a:rPr lang="en-IN" smtClean="0"/>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4A04E-FEFC-45EF-AAF6-84548B8267C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A462D-BA06-402B-9467-44E24227A49A}"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8AA462D-BA06-402B-9467-44E24227A49A}"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AA462D-BA06-402B-9467-44E24227A49A}"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A462D-BA06-402B-9467-44E24227A49A}"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AA462D-BA06-402B-9467-44E24227A49A}"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B89BA-4C73-4036-A42E-5FF63E0C6B2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A462D-BA06-402B-9467-44E24227A49A}" type="datetimeFigureOut">
              <a:rPr lang="en-IN" smtClean="0"/>
              <a:t>22-06-2024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89BA-4C73-4036-A42E-5FF63E0C6B2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nchor="t"/>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Rectangle 6"/>
          <p:cNvSpPr/>
          <p:nvPr/>
        </p:nvSpPr>
        <p:spPr>
          <a:xfrm>
            <a:off x="6774872" y="2773280"/>
            <a:ext cx="2438401" cy="461665"/>
          </a:xfrm>
          <a:prstGeom prst="rect">
            <a:avLst/>
          </a:prstGeom>
        </p:spPr>
        <p:txBody>
          <a:bodyPr wrap="square">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Final</a:t>
            </a:r>
            <a:r>
              <a:rPr lang="en-IN" sz="2400" b="1" spc="-165" dirty="0">
                <a:solidFill>
                  <a:srgbClr val="2D936B"/>
                </a:solidFill>
                <a:latin typeface="Trebuchet MS" panose="020B0603020202020204"/>
                <a:cs typeface="Trebuchet MS" panose="020B0603020202020204"/>
              </a:rPr>
              <a:t> </a:t>
            </a:r>
            <a:r>
              <a:rPr lang="en-IN" sz="2400" b="1" spc="-5" dirty="0">
                <a:solidFill>
                  <a:srgbClr val="2D936B"/>
                </a:solidFill>
                <a:latin typeface="Trebuchet MS" panose="020B0603020202020204"/>
                <a:cs typeface="Trebuchet MS" panose="020B0603020202020204"/>
              </a:rPr>
              <a:t>Project</a:t>
            </a:r>
            <a:endParaRPr lang="en-IN" sz="2400" dirty="0">
              <a:latin typeface="Trebuchet MS" panose="020B0603020202020204"/>
              <a:cs typeface="Trebuchet MS" panose="020B0603020202020204"/>
            </a:endParaRPr>
          </a:p>
        </p:txBody>
      </p:sp>
      <p:sp>
        <p:nvSpPr>
          <p:cNvPr id="8" name="Rectangle 7"/>
          <p:cNvSpPr/>
          <p:nvPr/>
        </p:nvSpPr>
        <p:spPr>
          <a:xfrm>
            <a:off x="5957455" y="2036618"/>
            <a:ext cx="4433454" cy="584775"/>
          </a:xfrm>
          <a:prstGeom prst="rect">
            <a:avLst/>
          </a:prstGeom>
        </p:spPr>
        <p:txBody>
          <a:bodyPr wrap="square">
            <a:spAutoFit/>
          </a:bodyPr>
          <a:lstStyle/>
          <a:p>
            <a:r>
              <a:rPr lang="en-US" sz="3200" spc="15" dirty="0"/>
              <a:t>Praveena Rachakonda</a:t>
            </a:r>
            <a:endParaRPr lang="en-IN" sz="3200" dirty="0"/>
          </a:p>
        </p:txBody>
      </p:sp>
      <p:sp>
        <p:nvSpPr>
          <p:cNvPr id="10" name="Rectangle 9"/>
          <p:cNvSpPr/>
          <p:nvPr/>
        </p:nvSpPr>
        <p:spPr>
          <a:xfrm>
            <a:off x="443346" y="6368534"/>
            <a:ext cx="2207123" cy="261610"/>
          </a:xfrm>
          <a:prstGeom prst="rect">
            <a:avLst/>
          </a:prstGeom>
        </p:spPr>
        <p:txBody>
          <a:bodyPr wrap="square">
            <a:spAutoFit/>
          </a:bodyPr>
          <a:lstStyle/>
          <a:p>
            <a:pPr marL="12700">
              <a:lnSpc>
                <a:spcPct val="100000"/>
              </a:lnSpc>
              <a:spcBef>
                <a:spcPts val="55"/>
              </a:spcBef>
            </a:pPr>
            <a:r>
              <a:rPr lang="en-IN" sz="1100" spc="20" dirty="0">
                <a:solidFill>
                  <a:srgbClr val="2D83C3"/>
                </a:solidFill>
                <a:latin typeface="Trebuchet MS" panose="020B0603020202020204"/>
                <a:cs typeface="Trebuchet MS" panose="020B0603020202020204"/>
              </a:rPr>
              <a:t>3/21/202</a:t>
            </a:r>
            <a:r>
              <a:rPr lang="en-IN" sz="1100" spc="10" dirty="0">
                <a:solidFill>
                  <a:srgbClr val="2D83C3"/>
                </a:solidFill>
                <a:latin typeface="Trebuchet MS" panose="020B0603020202020204"/>
                <a:cs typeface="Trebuchet MS" panose="020B0603020202020204"/>
              </a:rPr>
              <a:t>4</a:t>
            </a:r>
            <a:r>
              <a:rPr lang="en-IN" sz="1100" dirty="0">
                <a:solidFill>
                  <a:srgbClr val="2D83C3"/>
                </a:solidFill>
                <a:latin typeface="Trebuchet MS" panose="020B0603020202020204"/>
                <a:cs typeface="Trebuchet MS" panose="020B0603020202020204"/>
              </a:rPr>
              <a:t> </a:t>
            </a:r>
            <a:r>
              <a:rPr lang="en-IN" sz="1100" spc="130" dirty="0">
                <a:solidFill>
                  <a:srgbClr val="2D83C3"/>
                </a:solidFill>
                <a:latin typeface="Trebuchet MS" panose="020B0603020202020204"/>
                <a:cs typeface="Trebuchet MS" panose="020B0603020202020204"/>
              </a:rPr>
              <a:t> </a:t>
            </a:r>
            <a:r>
              <a:rPr lang="en-IN" sz="1100" b="1" spc="50" dirty="0">
                <a:solidFill>
                  <a:srgbClr val="2D83C3"/>
                </a:solidFill>
                <a:latin typeface="Trebuchet MS" panose="020B0603020202020204"/>
                <a:cs typeface="Trebuchet MS" panose="020B0603020202020204"/>
              </a:rPr>
              <a:t>A</a:t>
            </a:r>
            <a:r>
              <a:rPr lang="en-IN" sz="1100" b="1" spc="15" dirty="0">
                <a:solidFill>
                  <a:srgbClr val="2D83C3"/>
                </a:solidFill>
                <a:latin typeface="Trebuchet MS" panose="020B0603020202020204"/>
                <a:cs typeface="Trebuchet MS" panose="020B0603020202020204"/>
              </a:rPr>
              <a:t>nnu</a:t>
            </a:r>
            <a:r>
              <a:rPr lang="en-IN" sz="1100" b="1" spc="10" dirty="0">
                <a:solidFill>
                  <a:srgbClr val="2D83C3"/>
                </a:solidFill>
                <a:latin typeface="Trebuchet MS" panose="020B0603020202020204"/>
                <a:cs typeface="Trebuchet MS" panose="020B0603020202020204"/>
              </a:rPr>
              <a:t>al</a:t>
            </a:r>
            <a:r>
              <a:rPr lang="en-IN" sz="1100" b="1" spc="-140" dirty="0">
                <a:solidFill>
                  <a:srgbClr val="2D83C3"/>
                </a:solidFill>
                <a:latin typeface="Trebuchet MS" panose="020B0603020202020204"/>
                <a:cs typeface="Trebuchet MS" panose="020B0603020202020204"/>
              </a:rPr>
              <a:t> </a:t>
            </a:r>
            <a:r>
              <a:rPr lang="en-IN" sz="1100" b="1" dirty="0">
                <a:solidFill>
                  <a:srgbClr val="2D83C3"/>
                </a:solidFill>
                <a:latin typeface="Trebuchet MS" panose="020B0603020202020204"/>
                <a:cs typeface="Trebuchet MS" panose="020B0603020202020204"/>
              </a:rPr>
              <a:t>R</a:t>
            </a:r>
            <a:r>
              <a:rPr lang="en-IN" sz="1100" b="1" spc="35" dirty="0">
                <a:solidFill>
                  <a:srgbClr val="2D83C3"/>
                </a:solidFill>
                <a:latin typeface="Trebuchet MS" panose="020B0603020202020204"/>
                <a:cs typeface="Trebuchet MS" panose="020B0603020202020204"/>
              </a:rPr>
              <a:t>e</a:t>
            </a:r>
            <a:r>
              <a:rPr lang="en-IN" sz="1100" b="1" spc="90" dirty="0">
                <a:solidFill>
                  <a:srgbClr val="2D83C3"/>
                </a:solidFill>
                <a:latin typeface="Trebuchet MS" panose="020B0603020202020204"/>
                <a:cs typeface="Trebuchet MS" panose="020B0603020202020204"/>
              </a:rPr>
              <a:t>v</a:t>
            </a:r>
            <a:r>
              <a:rPr lang="en-IN" sz="1100" b="1" spc="-35" dirty="0">
                <a:solidFill>
                  <a:srgbClr val="2D83C3"/>
                </a:solidFill>
                <a:latin typeface="Trebuchet MS" panose="020B0603020202020204"/>
                <a:cs typeface="Trebuchet MS" panose="020B0603020202020204"/>
              </a:rPr>
              <a:t>i</a:t>
            </a:r>
            <a:r>
              <a:rPr lang="en-IN" sz="1100" b="1" spc="35" dirty="0">
                <a:solidFill>
                  <a:srgbClr val="2D83C3"/>
                </a:solidFill>
                <a:latin typeface="Trebuchet MS" panose="020B0603020202020204"/>
                <a:cs typeface="Trebuchet MS" panose="020B0603020202020204"/>
              </a:rPr>
              <a:t>e</a:t>
            </a:r>
            <a:r>
              <a:rPr lang="en-IN" sz="1100" b="1" spc="15" dirty="0">
                <a:solidFill>
                  <a:srgbClr val="2D83C3"/>
                </a:solidFill>
                <a:latin typeface="Trebuchet MS" panose="020B0603020202020204"/>
                <a:cs typeface="Trebuchet MS" panose="020B0603020202020204"/>
              </a:rPr>
              <a:t>w</a:t>
            </a:r>
            <a:endParaRPr lang="en-IN" sz="1100" dirty="0">
              <a:latin typeface="Trebuchet MS" panose="020B0603020202020204"/>
              <a:cs typeface="Trebuchet MS" panose="020B0603020202020204"/>
            </a:endParaRPr>
          </a:p>
        </p:txBody>
      </p:sp>
    </p:spTree>
    <p:extLst>
      <p:ext uri="{BB962C8B-B14F-4D97-AF65-F5344CB8AC3E}">
        <p14:creationId xmlns:p14="http://schemas.microsoft.com/office/powerpoint/2010/main" val="24435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r>
              <a:rPr lang="en-IN" sz="2000" dirty="0"/>
              <a:t/>
            </a: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r>
              <a:rPr lang="en-IN" sz="2000" dirty="0"/>
              <a:t/>
            </a:r>
            <a:br>
              <a:rPr lang="en-IN" sz="2000" dirty="0"/>
            </a:br>
            <a:r>
              <a:rPr lang="en-IN" sz="2000" dirty="0" err="1"/>
              <a:t>root.geometry</a:t>
            </a:r>
            <a:r>
              <a:rPr lang="en-IN" sz="2000" dirty="0"/>
              <a:t>("250x250")</a:t>
            </a:r>
            <a:br>
              <a:rPr lang="en-IN" sz="2000" dirty="0"/>
            </a:br>
            <a:r>
              <a:rPr lang="en-IN" sz="2000" dirty="0"/>
              <a:t/>
            </a:r>
            <a:br>
              <a:rPr lang="en-IN" sz="2000" dirty="0"/>
            </a:br>
            <a:r>
              <a:rPr lang="en-IN" sz="2000" dirty="0" err="1"/>
              <a:t>root.mainloop</a:t>
            </a:r>
            <a:r>
              <a:rPr lang="en-IN" sz="2000" dirty="0"/>
              <a:t>()</a:t>
            </a:r>
            <a:br>
              <a:rPr lang="en-IN" sz="2000" dirty="0"/>
            </a:br>
            <a:endParaRPr lang="en-IN" sz="2000" dirty="0"/>
          </a:p>
        </p:txBody>
      </p:sp>
      <p:pic>
        <p:nvPicPr>
          <p:cNvPr id="4" name="Picture 3"/>
          <p:cNvPicPr>
            <a:picLocks noChangeAspect="1"/>
          </p:cNvPicPr>
          <p:nvPr/>
        </p:nvPicPr>
        <p:blipFill>
          <a:blip r:embed="rId2"/>
          <a:stretch>
            <a:fillRect/>
          </a:stretch>
        </p:blipFill>
        <p:spPr>
          <a:xfrm>
            <a:off x="3505200" y="3657600"/>
            <a:ext cx="2392887" cy="2629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cam</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8" name="object 8"/>
          <p:cNvSpPr txBox="1"/>
          <p:nvPr/>
        </p:nvSpPr>
        <p:spPr>
          <a:xfrm>
            <a:off x="739775" y="291147"/>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mj-lt"/>
                <a:cs typeface="Trebuchet MS" panose="020B0603020202020204"/>
              </a:rPr>
              <a:t>M</a:t>
            </a:r>
            <a:r>
              <a:rPr sz="4000" b="1" dirty="0">
                <a:latin typeface="+mj-lt"/>
                <a:cs typeface="Trebuchet MS" panose="020B0603020202020204"/>
              </a:rPr>
              <a:t>O</a:t>
            </a:r>
            <a:r>
              <a:rPr sz="4000" b="1" spc="-15" dirty="0">
                <a:latin typeface="+mj-lt"/>
                <a:cs typeface="Trebuchet MS" panose="020B0603020202020204"/>
              </a:rPr>
              <a:t>D</a:t>
            </a:r>
            <a:r>
              <a:rPr sz="4000" b="1" spc="-35" dirty="0">
                <a:latin typeface="+mj-lt"/>
                <a:cs typeface="Trebuchet MS" panose="020B0603020202020204"/>
              </a:rPr>
              <a:t>E</a:t>
            </a:r>
            <a:r>
              <a:rPr sz="4000" b="1" spc="-30" dirty="0">
                <a:latin typeface="+mj-lt"/>
                <a:cs typeface="Trebuchet MS" panose="020B0603020202020204"/>
              </a:rPr>
              <a:t>LL</a:t>
            </a:r>
            <a:r>
              <a:rPr sz="4000" b="1" spc="-5" dirty="0">
                <a:latin typeface="+mj-lt"/>
                <a:cs typeface="Trebuchet MS" panose="020B0603020202020204"/>
              </a:rPr>
              <a:t>I</a:t>
            </a:r>
            <a:r>
              <a:rPr sz="4000" b="1" spc="30" dirty="0">
                <a:latin typeface="+mj-lt"/>
                <a:cs typeface="Trebuchet MS" panose="020B0603020202020204"/>
              </a:rPr>
              <a:t>N</a:t>
            </a:r>
            <a:r>
              <a:rPr sz="4000" b="1" spc="5" dirty="0">
                <a:latin typeface="+mj-lt"/>
                <a:cs typeface="Trebuchet MS" panose="020B0603020202020204"/>
              </a:rPr>
              <a:t>G</a:t>
            </a:r>
            <a:endParaRPr sz="4000" dirty="0">
              <a:latin typeface="+mj-lt"/>
              <a:cs typeface="Trebuchet MS" panose="020B0603020202020204"/>
            </a:endParaRPr>
          </a:p>
        </p:txBody>
      </p:sp>
      <p:sp>
        <p:nvSpPr>
          <p:cNvPr id="17" name="TextBox 16"/>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12" name="TextBox 11"/>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GITHUB REPOSITORY LINK</a:t>
            </a:r>
          </a:p>
        </p:txBody>
      </p:sp>
      <p:sp>
        <p:nvSpPr>
          <p:cNvPr id="4" name="Rectangle 3"/>
          <p:cNvSpPr/>
          <p:nvPr/>
        </p:nvSpPr>
        <p:spPr>
          <a:xfrm>
            <a:off x="2521527" y="3244334"/>
            <a:ext cx="7937206" cy="369332"/>
          </a:xfrm>
          <a:prstGeom prst="rect">
            <a:avLst/>
          </a:prstGeom>
        </p:spPr>
        <p:txBody>
          <a:bodyPr wrap="square">
            <a:spAutoFit/>
          </a:bodyPr>
          <a:lstStyle/>
          <a:p>
            <a:r>
              <a:rPr lang="en-IN" dirty="0">
                <a:solidFill>
                  <a:srgbClr val="636C76"/>
                </a:solidFill>
              </a:rPr>
              <a:t> https://github.com/praveenarachakonda2209/APSSDC-CS.git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p:cNvSpPr>
            <a:spLocks noGrp="1"/>
          </p:cNvSpPr>
          <p:nvPr>
            <p:ph type="subTitle" idx="4"/>
          </p:nvPr>
        </p:nvSpPr>
        <p:spPr>
          <a:xfrm>
            <a:off x="889193" y="3039171"/>
            <a:ext cx="8864407" cy="830997"/>
          </a:xfrm>
        </p:spPr>
        <p:txBody>
          <a:bodyPr/>
          <a:lstStyle/>
          <a:p>
            <a:r>
              <a:rPr lang="en-US" sz="6000" dirty="0" smtClean="0"/>
              <a:t> KEYLOGGER </a:t>
            </a:r>
            <a:r>
              <a:rPr lang="en-US" sz="6000" dirty="0"/>
              <a:t>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1704975" y="1524253"/>
            <a:ext cx="7774078" cy="3970318"/>
          </a:xfrm>
        </p:spPr>
        <p:txBody>
          <a:bodyPr>
            <a:normAutofit lnSpcReduction="1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US" sz="4250" dirty="0"/>
              <a:t> </a:t>
            </a:r>
            <a:r>
              <a:rPr lang="en-US"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1" name="Text Placeholder 10"/>
          <p:cNvSpPr>
            <a:spLocks noGrp="1"/>
          </p:cNvSpPr>
          <p:nvPr>
            <p:ph type="body" idx="1"/>
          </p:nvPr>
        </p:nvSpPr>
        <p:spPr>
          <a:xfrm>
            <a:off x="786785" y="1905000"/>
            <a:ext cx="6940869" cy="2215991"/>
          </a:xfrm>
        </p:spPr>
        <p:txBody>
          <a:bodyPr>
            <a:normAutofit fontScale="925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8200" y="692558"/>
            <a:ext cx="105156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1" name="Text Placeholder 10"/>
          <p:cNvSpPr>
            <a:spLocks noGrp="1"/>
          </p:cNvSpPr>
          <p:nvPr>
            <p:ph type="body" idx="1"/>
          </p:nvPr>
        </p:nvSpPr>
        <p:spPr>
          <a:xfrm>
            <a:off x="717960" y="1589285"/>
            <a:ext cx="8858250" cy="3693319"/>
          </a:xfrm>
        </p:spPr>
        <p:txBody>
          <a:bodyPr>
            <a:normAutofit fontScale="92500" lnSpcReduction="1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smtClean="0"/>
              <a:t>So we can use for </a:t>
            </a:r>
            <a:r>
              <a:rPr lang="en-US" sz="2400" b="1" dirty="0" err="1" smtClean="0"/>
              <a:t>keylogger</a:t>
            </a:r>
            <a:r>
              <a:rPr lang="en-US" sz="2400" b="1" dirty="0" smtClean="0"/>
              <a:t> </a:t>
            </a:r>
            <a:r>
              <a:rPr lang="en-US" sz="2400" b="1" dirty="0"/>
              <a:t>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15" name="Picture 14"/>
          <p:cNvPicPr>
            <a:picLocks noChangeAspect="1"/>
          </p:cNvPicPr>
          <p:nvPr/>
        </p:nvPicPr>
        <p:blipFill>
          <a:blip r:embed="rId4"/>
          <a:stretch>
            <a:fillRect/>
          </a:stretch>
        </p:blipFill>
        <p:spPr>
          <a:xfrm>
            <a:off x="1080655" y="3752756"/>
            <a:ext cx="3172692" cy="333967"/>
          </a:xfrm>
          <a:prstGeom prst="rect">
            <a:avLst/>
          </a:prstGeom>
        </p:spPr>
      </p:pic>
      <p:pic>
        <p:nvPicPr>
          <p:cNvPr id="17" name="Picture 16"/>
          <p:cNvPicPr>
            <a:picLocks noChangeAspect="1"/>
          </p:cNvPicPr>
          <p:nvPr/>
        </p:nvPicPr>
        <p:blipFill>
          <a:blip r:embed="rId5"/>
          <a:stretch>
            <a:fillRect/>
          </a:stretch>
        </p:blipFill>
        <p:spPr>
          <a:xfrm>
            <a:off x="4420367" y="3772240"/>
            <a:ext cx="4254191" cy="29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p:cNvSpPr>
            <a:spLocks noGrp="1"/>
          </p:cNvSpPr>
          <p:nvPr>
            <p:ph type="body" idx="1"/>
          </p:nvPr>
        </p:nvSpPr>
        <p:spPr>
          <a:xfrm>
            <a:off x="546669" y="2240668"/>
            <a:ext cx="8897368" cy="3016210"/>
          </a:xfrm>
        </p:spPr>
        <p:txBody>
          <a:bodyPr>
            <a:normAutofit lnSpcReduction="1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a:xfrm>
            <a:off x="3352800" y="2209800"/>
            <a:ext cx="5486400" cy="4001095"/>
          </a:xfrm>
        </p:spPr>
        <p:txBody>
          <a:bodyPr>
            <a:normAutofit fontScale="925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panose="020B0603020202020204"/>
                <a:ea typeface="+mn-ea"/>
                <a:cs typeface="Trebuchet MS" panose="020B060302020202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r>
              <a:rPr lang="en-IN" sz="2000" dirty="0"/>
              <a:t/>
            </a: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r>
              <a:rPr lang="en-IN" sz="2000" dirty="0"/>
              <a:t/>
            </a: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r>
              <a:rPr lang="en-IN" sz="2000" dirty="0"/>
              <a:t/>
            </a: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r>
              <a:rPr lang="en-IN" sz="1800" dirty="0"/>
              <a:t/>
            </a: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r>
              <a:rPr lang="en-IN" sz="1800" dirty="0"/>
              <a:t/>
            </a: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431</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Inter</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GITHUB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KUMAR KORNU</dc:creator>
  <cp:lastModifiedBy>lenovo</cp:lastModifiedBy>
  <cp:revision>29</cp:revision>
  <dcterms:created xsi:type="dcterms:W3CDTF">2024-06-13T09:02:00Z</dcterms:created>
  <dcterms:modified xsi:type="dcterms:W3CDTF">2024-06-22T05:35:02Z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A03F10D1C00343D0BCD7C360FAD0CFC4_12</vt:lpwstr>
  </property>
  <property fmtid="{D5CDD505-2E9C-101B-9397-08002B2CF9AE}" pid="3" name="KSOProductBuildVer">
    <vt:lpwstr>1033-12.2.0.13472</vt:lpwstr>
  </property>
</Properties>
</file>