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0" name="Holder 3"/>
          <p:cNvSpPr>
            <a:spLocks noGrp="1"/>
          </p:cNvSpPr>
          <p:nvPr>
            <p:ph type="body" idx="1"/>
          </p:nvPr>
        </p:nvSpPr>
        <p:spPr/>
        <p:txBody>
          <a:bodyPr lIns="0" tIns="0" rIns="0" bIns="0"/>
          <a:lstStyle>
            <a:lvl1pPr>
              <a:defRPr b="0" i="0">
                <a:solidFill>
                  <a:schemeClr val="tx1"/>
                </a:solidFill>
              </a:defRPr>
            </a:lvl1pPr>
          </a:lstStyle>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803604" y="1104871"/>
            <a:ext cx="7293314" cy="3464801"/>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dirty="0">
                <a:solidFill>
                  <a:srgbClr val="161D23"/>
                </a:solidFill>
              </a:rPr>
              <a:t>Creating a future-ready workforce</a:t>
            </a:r>
            <a:endParaRPr lang="en-US" sz="2000" dirty="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altLang="zh-CN" sz="1100" i="1" u="none" strike="noStrike" cap="none" dirty="0">
                <a:solidFill>
                  <a:schemeClr val="tx1"/>
                </a:solidFill>
                <a:latin typeface="Arial" panose="020B0604020202020204"/>
                <a:ea typeface="Arial" panose="020B0604020202020204"/>
                <a:cs typeface="Arial" panose="020B0604020202020204"/>
                <a:sym typeface="Arial" panose="020B0604020202020204"/>
              </a:rPr>
              <a:t>:P.keerthiga</a:t>
            </a:r>
            <a:endPar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a:t>
            </a:r>
            <a:r>
              <a:rPr lang="en-US" altLang="en-I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8</a:t>
            </a:r>
            <a:r>
              <a:rPr lang="en-US" altLang="zh-C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13121104026</a:t>
            </a:r>
            <a:endPar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r:embed="rId1"/>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lang="en-US" b="1" dirty="0"/>
              <a:t>About-Us-Page</a:t>
            </a:r>
            <a:endParaRPr lang="en-US" b="1" dirty="0"/>
          </a:p>
        </p:txBody>
      </p:sp>
      <p:pic>
        <p:nvPicPr>
          <p:cNvPr id="2097161" name="Picture 2"/>
          <p:cNvPicPr>
            <a:picLocks noChangeAspect="1"/>
          </p:cNvPicPr>
          <p:nvPr/>
        </p:nvPicPr>
        <p:blipFill>
          <a:blip r:embed="rId1"/>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2" name="Picture 2"/>
          <p:cNvPicPr>
            <a:picLocks noChangeAspect="1"/>
          </p:cNvPicPr>
          <p:nvPr/>
        </p:nvPicPr>
        <p:blipFill>
          <a:blip r:embed="rId1"/>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3" name="Picture 2"/>
          <p:cNvPicPr>
            <a:picLocks noChangeAspect="1"/>
          </p:cNvPicPr>
          <p:nvPr/>
        </p:nvPicPr>
        <p:blipFill>
          <a:blip r:embed="rId1"/>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lang="en-US" b="1" dirty="0"/>
              <a:t>Blog-Page</a:t>
            </a:r>
            <a:endParaRPr lang="en-US" b="1" dirty="0"/>
          </a:p>
        </p:txBody>
      </p:sp>
      <p:pic>
        <p:nvPicPr>
          <p:cNvPr id="2097164" name="Picture 2"/>
          <p:cNvPicPr>
            <a:picLocks noChangeAspect="1"/>
          </p:cNvPicPr>
          <p:nvPr/>
        </p:nvPicPr>
        <p:blipFill>
          <a:blip r:embed="rId1"/>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Abstract </a:t>
            </a:r>
            <a:br>
              <a:rPr lang="en-IN" sz="1600" b="1" dirty="0" smtClean="0">
                <a:solidFill>
                  <a:srgbClr val="213163"/>
                </a:solidFill>
              </a:rPr>
            </a:b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smtClean="0"/>
            </a:br>
            <a:br>
              <a:rPr lang="en-US" sz="1400" dirty="0" smtClean="0"/>
            </a:br>
            <a:r>
              <a:rPr lang="en-US" sz="1400" dirty="0" smtClean="0"/>
              <a:t>1</a:t>
            </a:r>
            <a:r>
              <a:rPr lang="en-US" sz="1400" dirty="0"/>
              <a:t>. To rent a car a prospective renter must first go to the nearest office to register as a client. </a:t>
            </a:r>
            <a:br>
              <a:rPr lang="en-US" sz="1400" dirty="0" smtClean="0"/>
            </a:b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329940"/>
          </a:xfrm>
          <a:prstGeom prst="rect">
            <a:avLst/>
          </a:prstGeom>
          <a:noFill/>
        </p:spPr>
        <p:txBody>
          <a:bodyPr wrap="square">
            <a:spAutoFit/>
          </a:bodyPr>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endParaRPr lang="en-US" dirty="0" smtClean="0"/>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endParaRPr lang="en-US" dirty="0" smtClean="0"/>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9" name="Title 4"/>
          <p:cNvSpPr>
            <a:spLocks noGrp="1"/>
          </p:cNvSpPr>
          <p:nvPr>
            <p:ph type="title"/>
          </p:nvPr>
        </p:nvSpPr>
        <p:spPr>
          <a:xfrm>
            <a:off x="492236" y="783441"/>
            <a:ext cx="7551834" cy="3855270"/>
          </a:xfrm>
        </p:spPr>
        <p:txBody>
          <a:bodyPr/>
          <a:p>
            <a:r>
              <a:rPr lang="en-US" sz="1600" dirty="0"/>
              <a:t>The benefits of the “Designing Training Database &amp; Effectiveness” are as follows:- </a:t>
            </a:r>
            <a:br>
              <a:rPr lang="en-US" sz="1600" dirty="0" smtClean="0"/>
            </a:br>
            <a:br>
              <a:rPr lang="en-US" sz="1600" dirty="0" smtClean="0"/>
            </a:br>
            <a:r>
              <a:rPr lang="en-US" sz="1600" dirty="0" smtClean="0"/>
              <a:t>• </a:t>
            </a:r>
            <a:r>
              <a:rPr lang="en-US" sz="1600" dirty="0"/>
              <a:t>Quick and easy retrieval of </a:t>
            </a:r>
            <a:r>
              <a:rPr lang="en-US" sz="1600" dirty="0" smtClean="0"/>
              <a:t>information</a:t>
            </a:r>
            <a:br>
              <a:rPr lang="en-US" sz="1600" dirty="0" smtClean="0"/>
            </a:br>
            <a:br>
              <a:rPr lang="en-US" sz="1600" dirty="0" smtClean="0"/>
            </a:br>
            <a:r>
              <a:rPr lang="en-US" sz="1600" dirty="0" smtClean="0"/>
              <a:t> </a:t>
            </a:r>
            <a:r>
              <a:rPr lang="en-US" sz="1600" dirty="0"/>
              <a:t>• Low cost maintenance. </a:t>
            </a:r>
            <a:br>
              <a:rPr lang="en-US" sz="1600" dirty="0" smtClean="0"/>
            </a:b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br>
              <a:rPr lang="en-US" sz="1600" dirty="0" smtClean="0"/>
            </a:br>
            <a:r>
              <a:rPr lang="en-US" sz="1600" dirty="0" smtClean="0"/>
              <a:t> </a:t>
            </a:r>
            <a:r>
              <a:rPr lang="en-US" sz="1600" dirty="0"/>
              <a:t>• Use of this system will automate the </a:t>
            </a:r>
            <a:r>
              <a:rPr lang="en-US" sz="1600" dirty="0" smtClean="0"/>
              <a:t>function.</a:t>
            </a:r>
            <a:br>
              <a:rPr lang="en-US" sz="1600" dirty="0" smtClean="0"/>
            </a:b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avLst/>
          </a:prstGeom>
          <a:noFill/>
        </p:spPr>
        <p:txBody>
          <a:bodyPr wrap="square">
            <a:spAutoFit/>
          </a:bodyPr>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32" name="Title 4"/>
          <p:cNvSpPr>
            <a:spLocks noGrp="1"/>
          </p:cNvSpPr>
          <p:nvPr>
            <p:ph type="title"/>
          </p:nvPr>
        </p:nvSpPr>
        <p:spPr>
          <a:xfrm>
            <a:off x="490249" y="682486"/>
            <a:ext cx="7666335" cy="3858463"/>
          </a:xfrm>
        </p:spPr>
        <p:txBody>
          <a:bodyPr/>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6"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8490</Words>
  <Application>WPS Office WWO_wpscloud_20231009072630-3916d64f34</Application>
  <PresentationFormat/>
  <Paragraphs>91</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Times New Roman</vt:lpstr>
      <vt:lpstr>Söhne</vt:lpstr>
      <vt:lpstr>汉仪书宋二KW</vt:lpstr>
      <vt:lpstr>Kingsoft Confetti</vt:lpstr>
      <vt:lpstr>Simple Light</vt:lpstr>
      <vt:lpstr>PowerPoint 演示文稿</vt:lpstr>
      <vt:lpstr>PowerPoint 演示文稿</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dcterms:created xsi:type="dcterms:W3CDTF">2024-04-12T05:59:32Z</dcterms:created>
  <dcterms:modified xsi:type="dcterms:W3CDTF">2024-04-12T05:59:32Z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