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2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9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09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976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99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0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0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28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4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8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990599"/>
          </a:xfrm>
        </p:spPr>
        <p:txBody>
          <a:bodyPr/>
          <a:lstStyle/>
          <a:p>
            <a:r>
              <a:rPr sz="3200" b="1" dirty="0" err="1" smtClean="0"/>
              <a:t>GitHub</a:t>
            </a:r>
            <a:r>
              <a:rPr sz="3200" b="1" dirty="0" smtClean="0"/>
              <a:t> </a:t>
            </a:r>
            <a:r>
              <a:rPr sz="3200" b="1" dirty="0"/>
              <a:t>Actions for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338" y="3336509"/>
            <a:ext cx="7702061" cy="861420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Automating CI/CD Workflows and Infrastructure as </a:t>
            </a:r>
            <a:r>
              <a:rPr dirty="0" smtClean="0"/>
              <a:t>Code</a:t>
            </a:r>
            <a:endParaRPr lang="en-US" dirty="0" smtClean="0"/>
          </a:p>
          <a:p>
            <a:endParaRPr dirty="0"/>
          </a:p>
          <a:p>
            <a:r>
              <a:rPr b="1" dirty="0"/>
              <a:t>Presented </a:t>
            </a:r>
            <a:r>
              <a:rPr b="1" dirty="0" smtClean="0"/>
              <a:t>by:</a:t>
            </a:r>
            <a:r>
              <a:rPr lang="en-US" b="1" dirty="0"/>
              <a:t> </a:t>
            </a:r>
            <a:r>
              <a:rPr lang="en-US" b="1" dirty="0" smtClean="0"/>
              <a:t>Praveen Bhavikatti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and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Tips for Monitoring and Debugging:</a:t>
            </a:r>
          </a:p>
          <a:p>
            <a:r>
              <a:t>Use logs, job status, enable verbose logging for troubleshooting.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and Questions:</a:t>
            </a:r>
          </a:p>
          <a:p>
            <a:r>
              <a:t>Recap key points, open the floor for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smtClean="0"/>
              <a:t>Introduction </a:t>
            </a:r>
            <a:r>
              <a:rPr dirty="0"/>
              <a:t>to </a:t>
            </a:r>
            <a:r>
              <a:rPr dirty="0" err="1"/>
              <a:t>GitHub</a:t>
            </a:r>
            <a:r>
              <a:rPr dirty="0"/>
              <a:t> Actions: What it is and why it’s useful</a:t>
            </a:r>
          </a:p>
          <a:p>
            <a:r>
              <a:rPr dirty="0"/>
              <a:t>Key Concepts: Workflows, jobs, steps, events, and triggers</a:t>
            </a:r>
          </a:p>
          <a:p>
            <a:r>
              <a:rPr dirty="0"/>
              <a:t>Creating a Basic Workflow: Step-by-step setup for a simple CI workflow</a:t>
            </a:r>
          </a:p>
          <a:p>
            <a:r>
              <a:rPr dirty="0"/>
              <a:t>Using </a:t>
            </a:r>
            <a:r>
              <a:rPr dirty="0" err="1"/>
              <a:t>GitHub</a:t>
            </a:r>
            <a:r>
              <a:rPr dirty="0"/>
              <a:t> Actions with </a:t>
            </a:r>
            <a:r>
              <a:rPr dirty="0" err="1"/>
              <a:t>Terraform</a:t>
            </a:r>
            <a:r>
              <a:rPr dirty="0"/>
              <a:t>: Automating infrastructure </a:t>
            </a:r>
            <a:r>
              <a:rPr dirty="0" smtClean="0"/>
              <a:t>setup</a:t>
            </a:r>
            <a:endParaRPr dirty="0"/>
          </a:p>
          <a:p>
            <a:r>
              <a:rPr dirty="0"/>
              <a:t>Advanced Workflow Features: Secrets management, reusable workflows, and matrix builds</a:t>
            </a:r>
          </a:p>
          <a:p>
            <a:r>
              <a:rPr dirty="0" smtClean="0"/>
              <a:t>Best Practices: Effective organization, naming, and security</a:t>
            </a:r>
          </a:p>
          <a:p>
            <a:r>
              <a:rPr dirty="0" smtClean="0"/>
              <a:t>Multi-Folder </a:t>
            </a:r>
            <a:r>
              <a:rPr dirty="0" err="1"/>
              <a:t>Terraform</a:t>
            </a:r>
            <a:r>
              <a:rPr dirty="0"/>
              <a:t> Workflow Example: Running </a:t>
            </a:r>
            <a:r>
              <a:rPr dirty="0" err="1"/>
              <a:t>Terraform</a:t>
            </a:r>
            <a:r>
              <a:rPr dirty="0"/>
              <a:t> in separate folders</a:t>
            </a:r>
          </a:p>
          <a:p>
            <a:r>
              <a:rPr dirty="0"/>
              <a:t>Monitoring and Debugging: Tracking logs and troubleshooting tips</a:t>
            </a:r>
          </a:p>
          <a:p>
            <a:r>
              <a:rPr dirty="0"/>
              <a:t>Conclusion &amp;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GitHub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</a:t>
            </a:r>
          </a:p>
          <a:p>
            <a:r>
              <a:t>GitHub Actions is an automation tool within GitHub, enabling CI/CD, deployment, and more.</a:t>
            </a:r>
          </a:p>
          <a:p>
            <a:r>
              <a:t>Use Cases: CI/CD, deployment, automating tasks.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Workflows, Jobs, Steps, Events and Triggers:</a:t>
            </a:r>
          </a:p>
          <a:p>
            <a:r>
              <a:rPr dirty="0"/>
              <a:t>Workflows define the automation steps. Jobs consist of steps within workflows.</a:t>
            </a:r>
          </a:p>
          <a:p>
            <a:r>
              <a:rPr dirty="0"/>
              <a:t>Triggers: Events like pushes, pull requests, or schedules.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Basic GitHub Action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Steps to create a workflow:</a:t>
            </a:r>
          </a:p>
          <a:p>
            <a:r>
              <a:rPr dirty="0"/>
              <a:t>1. Create a YAML file in .</a:t>
            </a:r>
            <a:r>
              <a:rPr dirty="0" err="1"/>
              <a:t>github</a:t>
            </a:r>
            <a:r>
              <a:rPr dirty="0"/>
              <a:t>/workflows.</a:t>
            </a:r>
          </a:p>
          <a:p>
            <a:r>
              <a:rPr dirty="0"/>
              <a:t>2. Define jobs and steps within the YAML file.</a:t>
            </a:r>
          </a:p>
          <a:p>
            <a:r>
              <a:rPr dirty="0"/>
              <a:t>3. Example: A </a:t>
            </a:r>
            <a:r>
              <a:rPr dirty="0" smtClean="0"/>
              <a:t>CI</a:t>
            </a:r>
            <a:r>
              <a:rPr lang="en-US" dirty="0" smtClean="0"/>
              <a:t>/CD</a:t>
            </a:r>
            <a:r>
              <a:rPr dirty="0" smtClean="0"/>
              <a:t> </a:t>
            </a:r>
            <a:r>
              <a:rPr dirty="0"/>
              <a:t>workflow to build and test </a:t>
            </a:r>
            <a:r>
              <a:rPr dirty="0" smtClean="0"/>
              <a:t>code</a:t>
            </a:r>
            <a:r>
              <a:rPr lang="en-US" dirty="0" smtClean="0"/>
              <a:t> for Infra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Using </a:t>
            </a:r>
            <a:r>
              <a:rPr dirty="0" err="1"/>
              <a:t>GitHub</a:t>
            </a:r>
            <a:r>
              <a:rPr dirty="0"/>
              <a:t> Actions with </a:t>
            </a:r>
            <a:r>
              <a:rPr dirty="0" err="1"/>
              <a:t>Terraform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Terraform</a:t>
            </a:r>
            <a:r>
              <a:rPr dirty="0"/>
              <a:t> Workflows for </a:t>
            </a:r>
            <a:r>
              <a:rPr dirty="0" err="1"/>
              <a:t>IaC</a:t>
            </a:r>
            <a:r>
              <a:rPr dirty="0"/>
              <a:t>:</a:t>
            </a:r>
          </a:p>
          <a:p>
            <a:r>
              <a:rPr dirty="0"/>
              <a:t>Setup </a:t>
            </a:r>
            <a:r>
              <a:rPr dirty="0" err="1"/>
              <a:t>GitHub</a:t>
            </a:r>
            <a:r>
              <a:rPr dirty="0"/>
              <a:t> Actions to run </a:t>
            </a:r>
            <a:r>
              <a:rPr dirty="0" err="1"/>
              <a:t>Terraform</a:t>
            </a:r>
            <a:r>
              <a:rPr dirty="0"/>
              <a:t>, managing </a:t>
            </a:r>
            <a:r>
              <a:rPr dirty="0" smtClean="0"/>
              <a:t>resources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Workflow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Advanced Features:</a:t>
            </a:r>
          </a:p>
          <a:p>
            <a:r>
              <a:rPr dirty="0"/>
              <a:t>Secrets management, reusable workflows, and matrix builds for multi-environment builds.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Practices for GitHub Actions:</a:t>
            </a:r>
          </a:p>
          <a:p>
            <a:r>
              <a:t>Clear naming conventions, secure secrets management, and consistent branching strategies.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Multi-Folder Terraform Workflow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Multi-folder Terraform Workflow:</a:t>
            </a:r>
          </a:p>
          <a:p>
            <a:r>
              <a:t>Running Terraform in separate folders for different resources.</a:t>
            </a:r>
          </a:p>
          <a:p>
            <a:r>
              <a:t>Trigger workflows based on folder changes.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347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GitHub Actions for Automation</vt:lpstr>
      <vt:lpstr>Agenda</vt:lpstr>
      <vt:lpstr>Introduction to GitHub Actions</vt:lpstr>
      <vt:lpstr>Key Concepts</vt:lpstr>
      <vt:lpstr>Creating a Basic GitHub Action Workflow</vt:lpstr>
      <vt:lpstr>Using GitHub Actions with Terraform</vt:lpstr>
      <vt:lpstr>Advanced Workflow Features</vt:lpstr>
      <vt:lpstr>Best Practices</vt:lpstr>
      <vt:lpstr>Multi-Folder Terraform Workflow Example</vt:lpstr>
      <vt:lpstr>Monitoring and Debugging</vt:lpstr>
      <vt:lpstr>Conclusion &amp; 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GitHub Actions for Automation</dc:title>
  <dc:subject/>
  <dc:creator/>
  <cp:keywords/>
  <dc:description>generated using python-pptx</dc:description>
  <cp:lastModifiedBy>Microsoft account</cp:lastModifiedBy>
  <cp:revision>8</cp:revision>
  <dcterms:created xsi:type="dcterms:W3CDTF">2013-01-27T09:14:16Z</dcterms:created>
  <dcterms:modified xsi:type="dcterms:W3CDTF">2024-11-14T12:53:00Z</dcterms:modified>
  <cp:category/>
</cp:coreProperties>
</file>